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0" r:id="rId4"/>
    <p:sldId id="259" r:id="rId5"/>
    <p:sldId id="262" r:id="rId6"/>
    <p:sldId id="264" r:id="rId7"/>
    <p:sldId id="265" r:id="rId8"/>
    <p:sldId id="266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F69A6-0780-49EA-A6A8-3965C12489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0269CC2-8DD6-4402-82F3-18F164A732F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Data Collection And Preprocessing</a:t>
          </a:r>
        </a:p>
      </dgm:t>
    </dgm:pt>
    <dgm:pt modelId="{4A8A3B18-A3DE-475C-8BF1-FB4B84DDA43B}" type="parTrans" cxnId="{813C1BD6-5A4A-43F4-8BF7-0645F72381AA}">
      <dgm:prSet/>
      <dgm:spPr/>
      <dgm:t>
        <a:bodyPr/>
        <a:lstStyle/>
        <a:p>
          <a:endParaRPr lang="en-US"/>
        </a:p>
      </dgm:t>
    </dgm:pt>
    <dgm:pt modelId="{2DAA2C1D-14F6-4BCA-B047-0B53ADD46F43}" type="sibTrans" cxnId="{813C1BD6-5A4A-43F4-8BF7-0645F72381AA}">
      <dgm:prSet/>
      <dgm:spPr/>
      <dgm:t>
        <a:bodyPr/>
        <a:lstStyle/>
        <a:p>
          <a:endParaRPr lang="en-US"/>
        </a:p>
      </dgm:t>
    </dgm:pt>
    <dgm:pt modelId="{2B87ECDB-C552-42F6-9B52-6548A18B206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Model selection and Training</a:t>
          </a:r>
        </a:p>
      </dgm:t>
    </dgm:pt>
    <dgm:pt modelId="{0DC560D9-C62C-41BA-8D68-CB78933BFF0C}" type="parTrans" cxnId="{91AFA996-5E3B-401C-B400-E70DBD4A4AB6}">
      <dgm:prSet/>
      <dgm:spPr/>
      <dgm:t>
        <a:bodyPr/>
        <a:lstStyle/>
        <a:p>
          <a:endParaRPr lang="en-US"/>
        </a:p>
      </dgm:t>
    </dgm:pt>
    <dgm:pt modelId="{80EFB54F-1AC8-40D9-981D-4C85160A5799}" type="sibTrans" cxnId="{91AFA996-5E3B-401C-B400-E70DBD4A4AB6}">
      <dgm:prSet/>
      <dgm:spPr/>
      <dgm:t>
        <a:bodyPr/>
        <a:lstStyle/>
        <a:p>
          <a:endParaRPr lang="en-US"/>
        </a:p>
      </dgm:t>
    </dgm:pt>
    <dgm:pt modelId="{419DF63C-9792-4EF5-9125-1EEF4D07C33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Pre-Commit Handling</a:t>
          </a:r>
        </a:p>
      </dgm:t>
    </dgm:pt>
    <dgm:pt modelId="{2B95E8EF-82FE-4F54-970D-D55C9AD8EC00}" type="parTrans" cxnId="{024B121E-3EE5-42C9-97D1-5E0D27C29DC3}">
      <dgm:prSet/>
      <dgm:spPr/>
      <dgm:t>
        <a:bodyPr/>
        <a:lstStyle/>
        <a:p>
          <a:endParaRPr lang="en-US"/>
        </a:p>
      </dgm:t>
    </dgm:pt>
    <dgm:pt modelId="{EA8773AB-BB82-4BF6-944E-80CD2086CE93}" type="sibTrans" cxnId="{024B121E-3EE5-42C9-97D1-5E0D27C29DC3}">
      <dgm:prSet/>
      <dgm:spPr/>
      <dgm:t>
        <a:bodyPr/>
        <a:lstStyle/>
        <a:p>
          <a:endParaRPr lang="en-US"/>
        </a:p>
      </dgm:t>
    </dgm:pt>
    <dgm:pt modelId="{1B1E513F-BEB7-483A-8F12-A8210AEF19E9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Post-Commit Analysis</a:t>
          </a:r>
        </a:p>
      </dgm:t>
    </dgm:pt>
    <dgm:pt modelId="{DB284026-3063-4705-B72C-ADE04469BE6D}" type="parTrans" cxnId="{9CD469EF-CF99-411A-B4B3-5B2C59AF684C}">
      <dgm:prSet/>
      <dgm:spPr/>
      <dgm:t>
        <a:bodyPr/>
        <a:lstStyle/>
        <a:p>
          <a:endParaRPr lang="en-US"/>
        </a:p>
      </dgm:t>
    </dgm:pt>
    <dgm:pt modelId="{D99C9B80-BA48-46B7-8B67-372E2AFD9E86}" type="sibTrans" cxnId="{9CD469EF-CF99-411A-B4B3-5B2C59AF684C}">
      <dgm:prSet/>
      <dgm:spPr/>
      <dgm:t>
        <a:bodyPr/>
        <a:lstStyle/>
        <a:p>
          <a:endParaRPr lang="en-US"/>
        </a:p>
      </dgm:t>
    </dgm:pt>
    <dgm:pt modelId="{F4A56385-3827-49D1-B533-953BA75136B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Conclusion And Future Scope</a:t>
          </a:r>
        </a:p>
      </dgm:t>
    </dgm:pt>
    <dgm:pt modelId="{5C6E35C5-B6D6-42D4-9FF2-63E3FEC1E45F}" type="parTrans" cxnId="{D572C096-14C8-487B-ABCD-6354192B80BA}">
      <dgm:prSet/>
      <dgm:spPr/>
      <dgm:t>
        <a:bodyPr/>
        <a:lstStyle/>
        <a:p>
          <a:endParaRPr lang="en-US"/>
        </a:p>
      </dgm:t>
    </dgm:pt>
    <dgm:pt modelId="{E866DA3A-B427-429E-A892-4812B432ED79}" type="sibTrans" cxnId="{D572C096-14C8-487B-ABCD-6354192B80BA}">
      <dgm:prSet/>
      <dgm:spPr/>
      <dgm:t>
        <a:bodyPr/>
        <a:lstStyle/>
        <a:p>
          <a:endParaRPr lang="en-US"/>
        </a:p>
      </dgm:t>
    </dgm:pt>
    <dgm:pt modelId="{05261D3E-3CC7-4C85-9E09-D67FC777908C}" type="pres">
      <dgm:prSet presAssocID="{162F69A6-0780-49EA-A6A8-3965C12489B2}" presName="root" presStyleCnt="0">
        <dgm:presLayoutVars>
          <dgm:dir/>
          <dgm:resizeHandles val="exact"/>
        </dgm:presLayoutVars>
      </dgm:prSet>
      <dgm:spPr/>
    </dgm:pt>
    <dgm:pt modelId="{25C6FE9B-AED9-47D9-807F-76A517615FC1}" type="pres">
      <dgm:prSet presAssocID="{30269CC2-8DD6-4402-82F3-18F164A732FF}" presName="compNode" presStyleCnt="0"/>
      <dgm:spPr/>
    </dgm:pt>
    <dgm:pt modelId="{99698387-9DF3-4127-A7DE-FCE3F05A3470}" type="pres">
      <dgm:prSet presAssocID="{30269CC2-8DD6-4402-82F3-18F164A732FF}" presName="bgRect" presStyleLbl="bgShp" presStyleIdx="0" presStyleCnt="5"/>
      <dgm:spPr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</dgm:spPr>
    </dgm:pt>
    <dgm:pt modelId="{B52E1101-E263-4511-8D8F-5A215C912C41}" type="pres">
      <dgm:prSet presAssocID="{30269CC2-8DD6-4402-82F3-18F164A732FF}" presName="iconRect" presStyleLbl="node1" presStyleIdx="0" presStyleCnt="5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y"/>
        </a:ext>
      </dgm:extLst>
    </dgm:pt>
    <dgm:pt modelId="{18EFBBAF-BD9F-4030-B8A4-57CCEB350921}" type="pres">
      <dgm:prSet presAssocID="{30269CC2-8DD6-4402-82F3-18F164A732FF}" presName="spaceRect" presStyleCnt="0"/>
      <dgm:spPr/>
    </dgm:pt>
    <dgm:pt modelId="{F113ED77-1650-49A8-987A-A13C2A50CEA5}" type="pres">
      <dgm:prSet presAssocID="{30269CC2-8DD6-4402-82F3-18F164A732FF}" presName="parTx" presStyleLbl="revTx" presStyleIdx="0" presStyleCnt="5">
        <dgm:presLayoutVars>
          <dgm:chMax val="0"/>
          <dgm:chPref val="0"/>
        </dgm:presLayoutVars>
      </dgm:prSet>
      <dgm:spPr/>
    </dgm:pt>
    <dgm:pt modelId="{084D1940-F8FF-48AA-A0CA-908C7645C951}" type="pres">
      <dgm:prSet presAssocID="{2DAA2C1D-14F6-4BCA-B047-0B53ADD46F43}" presName="sibTrans" presStyleCnt="0"/>
      <dgm:spPr/>
    </dgm:pt>
    <dgm:pt modelId="{922A9066-91F0-4494-8CF8-01F8511B6028}" type="pres">
      <dgm:prSet presAssocID="{2B87ECDB-C552-42F6-9B52-6548A18B206B}" presName="compNode" presStyleCnt="0"/>
      <dgm:spPr/>
    </dgm:pt>
    <dgm:pt modelId="{FA3369E0-5B38-4FDD-A9F5-22B9810A03F7}" type="pres">
      <dgm:prSet presAssocID="{2B87ECDB-C552-42F6-9B52-6548A18B206B}" presName="bgRect" presStyleLbl="bgShp" presStyleIdx="1" presStyleCnt="5"/>
      <dgm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FADE9C4E-BFE3-4374-BE2C-676ED238ACF2}" type="pres">
      <dgm:prSet presAssocID="{2B87ECDB-C552-42F6-9B52-6548A18B206B}" presName="iconRect" presStyleLbl="node1" presStyleIdx="1" presStyleCnt="5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7000F0F2-143F-4CAE-BA6B-E9C401E5437A}" type="pres">
      <dgm:prSet presAssocID="{2B87ECDB-C552-42F6-9B52-6548A18B206B}" presName="spaceRect" presStyleCnt="0"/>
      <dgm:spPr/>
    </dgm:pt>
    <dgm:pt modelId="{AC018808-9CEA-4C61-8875-3E922AA167D7}" type="pres">
      <dgm:prSet presAssocID="{2B87ECDB-C552-42F6-9B52-6548A18B206B}" presName="parTx" presStyleLbl="revTx" presStyleIdx="1" presStyleCnt="5">
        <dgm:presLayoutVars>
          <dgm:chMax val="0"/>
          <dgm:chPref val="0"/>
        </dgm:presLayoutVars>
      </dgm:prSet>
      <dgm:spPr/>
    </dgm:pt>
    <dgm:pt modelId="{CE46B6BD-FA9F-4C65-8E75-D8C24C71657B}" type="pres">
      <dgm:prSet presAssocID="{80EFB54F-1AC8-40D9-981D-4C85160A5799}" presName="sibTrans" presStyleCnt="0"/>
      <dgm:spPr/>
    </dgm:pt>
    <dgm:pt modelId="{B12160B6-4EC8-4B4D-A1B2-F7F5F2795F75}" type="pres">
      <dgm:prSet presAssocID="{419DF63C-9792-4EF5-9125-1EEF4D07C33F}" presName="compNode" presStyleCnt="0"/>
      <dgm:spPr/>
    </dgm:pt>
    <dgm:pt modelId="{DB8ABDAA-976A-4A84-A3C3-277080E19DCA}" type="pres">
      <dgm:prSet presAssocID="{419DF63C-9792-4EF5-9125-1EEF4D07C33F}" presName="bgRect" presStyleLbl="bgShp" presStyleIdx="2" presStyleCnt="5"/>
      <dgm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D335376E-740A-4A47-BC5B-3381DE731CE0}" type="pres">
      <dgm:prSet presAssocID="{419DF63C-9792-4EF5-9125-1EEF4D07C33F}" presName="iconRect" presStyleLbl="node1" presStyleIdx="2" presStyleCnt="5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Enrollment"/>
        </a:ext>
      </dgm:extLst>
    </dgm:pt>
    <dgm:pt modelId="{BCDE90E0-E45B-4C79-BE60-A53702208276}" type="pres">
      <dgm:prSet presAssocID="{419DF63C-9792-4EF5-9125-1EEF4D07C33F}" presName="spaceRect" presStyleCnt="0"/>
      <dgm:spPr/>
    </dgm:pt>
    <dgm:pt modelId="{8409F791-340A-4625-9294-3E680D66DB63}" type="pres">
      <dgm:prSet presAssocID="{419DF63C-9792-4EF5-9125-1EEF4D07C33F}" presName="parTx" presStyleLbl="revTx" presStyleIdx="2" presStyleCnt="5">
        <dgm:presLayoutVars>
          <dgm:chMax val="0"/>
          <dgm:chPref val="0"/>
        </dgm:presLayoutVars>
      </dgm:prSet>
      <dgm:spPr/>
    </dgm:pt>
    <dgm:pt modelId="{D4892BA4-47FA-499C-84FA-3A971E9AFE41}" type="pres">
      <dgm:prSet presAssocID="{EA8773AB-BB82-4BF6-944E-80CD2086CE93}" presName="sibTrans" presStyleCnt="0"/>
      <dgm:spPr/>
    </dgm:pt>
    <dgm:pt modelId="{390D1410-0CB7-44D5-903C-C35615DE86E1}" type="pres">
      <dgm:prSet presAssocID="{1B1E513F-BEB7-483A-8F12-A8210AEF19E9}" presName="compNode" presStyleCnt="0"/>
      <dgm:spPr/>
    </dgm:pt>
    <dgm:pt modelId="{C2FCE80A-DCA0-4D7F-8F72-19CB2337E588}" type="pres">
      <dgm:prSet presAssocID="{1B1E513F-BEB7-483A-8F12-A8210AEF19E9}" presName="bgRect" presStyleLbl="bgShp" presStyleIdx="3" presStyleCnt="5"/>
      <dgm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1B0B9210-632F-4BB5-B140-1FA20D3CF123}" type="pres">
      <dgm:prSet presAssocID="{1B1E513F-BEB7-483A-8F12-A8210AEF19E9}" presName="iconRect" presStyleLbl="node1" presStyleIdx="3" presStyleCnt="5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Outline"/>
        </a:ext>
      </dgm:extLst>
    </dgm:pt>
    <dgm:pt modelId="{E9B85894-F3EF-4216-9DD4-962DCF409217}" type="pres">
      <dgm:prSet presAssocID="{1B1E513F-BEB7-483A-8F12-A8210AEF19E9}" presName="spaceRect" presStyleCnt="0"/>
      <dgm:spPr/>
    </dgm:pt>
    <dgm:pt modelId="{3CBA7321-E2AC-48FD-B351-CE3C9A4CE924}" type="pres">
      <dgm:prSet presAssocID="{1B1E513F-BEB7-483A-8F12-A8210AEF19E9}" presName="parTx" presStyleLbl="revTx" presStyleIdx="3" presStyleCnt="5">
        <dgm:presLayoutVars>
          <dgm:chMax val="0"/>
          <dgm:chPref val="0"/>
        </dgm:presLayoutVars>
      </dgm:prSet>
      <dgm:spPr/>
    </dgm:pt>
    <dgm:pt modelId="{5E25F319-BBA5-4820-B2FC-14F8D56BF078}" type="pres">
      <dgm:prSet presAssocID="{D99C9B80-BA48-46B7-8B67-372E2AFD9E86}" presName="sibTrans" presStyleCnt="0"/>
      <dgm:spPr/>
    </dgm:pt>
    <dgm:pt modelId="{A9DA4473-F7AD-4D05-A89E-4317469C9CAC}" type="pres">
      <dgm:prSet presAssocID="{F4A56385-3827-49D1-B533-953BA75136B7}" presName="compNode" presStyleCnt="0"/>
      <dgm:spPr/>
    </dgm:pt>
    <dgm:pt modelId="{343A76ED-9DD6-4B0A-830E-16ED952B3D06}" type="pres">
      <dgm:prSet presAssocID="{F4A56385-3827-49D1-B533-953BA75136B7}" presName="bgRect" presStyleLbl="bgShp" presStyleIdx="4" presStyleCnt="5"/>
      <dgm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C21BED67-1F13-4312-815B-B5C34DAA27F9}" type="pres">
      <dgm:prSet presAssocID="{F4A56385-3827-49D1-B533-953BA75136B7}" presName="iconRect" presStyleLbl="node1" presStyleIdx="4" presStyleCnt="5"/>
      <dgm:spPr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8854FDB6-04FD-4DEB-9AB6-DDB7E532A353}" type="pres">
      <dgm:prSet presAssocID="{F4A56385-3827-49D1-B533-953BA75136B7}" presName="spaceRect" presStyleCnt="0"/>
      <dgm:spPr/>
    </dgm:pt>
    <dgm:pt modelId="{9260EF14-C09B-4543-88B7-7F45704CBA36}" type="pres">
      <dgm:prSet presAssocID="{F4A56385-3827-49D1-B533-953BA75136B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24B121E-3EE5-42C9-97D1-5E0D27C29DC3}" srcId="{162F69A6-0780-49EA-A6A8-3965C12489B2}" destId="{419DF63C-9792-4EF5-9125-1EEF4D07C33F}" srcOrd="2" destOrd="0" parTransId="{2B95E8EF-82FE-4F54-970D-D55C9AD8EC00}" sibTransId="{EA8773AB-BB82-4BF6-944E-80CD2086CE93}"/>
    <dgm:cxn modelId="{D7E7903A-483E-4876-8C77-EEB10661B95B}" type="presOf" srcId="{1B1E513F-BEB7-483A-8F12-A8210AEF19E9}" destId="{3CBA7321-E2AC-48FD-B351-CE3C9A4CE924}" srcOrd="0" destOrd="0" presId="urn:microsoft.com/office/officeart/2018/2/layout/IconVerticalSolidList"/>
    <dgm:cxn modelId="{C9B7BD43-67DC-4CD4-86B0-92B8BFA59068}" type="presOf" srcId="{2B87ECDB-C552-42F6-9B52-6548A18B206B}" destId="{AC018808-9CEA-4C61-8875-3E922AA167D7}" srcOrd="0" destOrd="0" presId="urn:microsoft.com/office/officeart/2018/2/layout/IconVerticalSolidList"/>
    <dgm:cxn modelId="{92648A4D-7D0D-48F5-96E4-BF8EC541B3A9}" type="presOf" srcId="{419DF63C-9792-4EF5-9125-1EEF4D07C33F}" destId="{8409F791-340A-4625-9294-3E680D66DB63}" srcOrd="0" destOrd="0" presId="urn:microsoft.com/office/officeart/2018/2/layout/IconVerticalSolidList"/>
    <dgm:cxn modelId="{DF18896F-7F42-4500-8AD0-6181E8694E28}" type="presOf" srcId="{F4A56385-3827-49D1-B533-953BA75136B7}" destId="{9260EF14-C09B-4543-88B7-7F45704CBA36}" srcOrd="0" destOrd="0" presId="urn:microsoft.com/office/officeart/2018/2/layout/IconVerticalSolidList"/>
    <dgm:cxn modelId="{91AFA996-5E3B-401C-B400-E70DBD4A4AB6}" srcId="{162F69A6-0780-49EA-A6A8-3965C12489B2}" destId="{2B87ECDB-C552-42F6-9B52-6548A18B206B}" srcOrd="1" destOrd="0" parTransId="{0DC560D9-C62C-41BA-8D68-CB78933BFF0C}" sibTransId="{80EFB54F-1AC8-40D9-981D-4C85160A5799}"/>
    <dgm:cxn modelId="{D572C096-14C8-487B-ABCD-6354192B80BA}" srcId="{162F69A6-0780-49EA-A6A8-3965C12489B2}" destId="{F4A56385-3827-49D1-B533-953BA75136B7}" srcOrd="4" destOrd="0" parTransId="{5C6E35C5-B6D6-42D4-9FF2-63E3FEC1E45F}" sibTransId="{E866DA3A-B427-429E-A892-4812B432ED79}"/>
    <dgm:cxn modelId="{813C1BD6-5A4A-43F4-8BF7-0645F72381AA}" srcId="{162F69A6-0780-49EA-A6A8-3965C12489B2}" destId="{30269CC2-8DD6-4402-82F3-18F164A732FF}" srcOrd="0" destOrd="0" parTransId="{4A8A3B18-A3DE-475C-8BF1-FB4B84DDA43B}" sibTransId="{2DAA2C1D-14F6-4BCA-B047-0B53ADD46F43}"/>
    <dgm:cxn modelId="{7F77D1ED-2343-4635-9FDF-CF5C9D2B3315}" type="presOf" srcId="{162F69A6-0780-49EA-A6A8-3965C12489B2}" destId="{05261D3E-3CC7-4C85-9E09-D67FC777908C}" srcOrd="0" destOrd="0" presId="urn:microsoft.com/office/officeart/2018/2/layout/IconVerticalSolidList"/>
    <dgm:cxn modelId="{9CD469EF-CF99-411A-B4B3-5B2C59AF684C}" srcId="{162F69A6-0780-49EA-A6A8-3965C12489B2}" destId="{1B1E513F-BEB7-483A-8F12-A8210AEF19E9}" srcOrd="3" destOrd="0" parTransId="{DB284026-3063-4705-B72C-ADE04469BE6D}" sibTransId="{D99C9B80-BA48-46B7-8B67-372E2AFD9E86}"/>
    <dgm:cxn modelId="{175EB5FF-CD0E-4495-8FA8-F19D1233730A}" type="presOf" srcId="{30269CC2-8DD6-4402-82F3-18F164A732FF}" destId="{F113ED77-1650-49A8-987A-A13C2A50CEA5}" srcOrd="0" destOrd="0" presId="urn:microsoft.com/office/officeart/2018/2/layout/IconVerticalSolidList"/>
    <dgm:cxn modelId="{B6784D09-C55E-4568-A257-9A4C076E72A2}" type="presParOf" srcId="{05261D3E-3CC7-4C85-9E09-D67FC777908C}" destId="{25C6FE9B-AED9-47D9-807F-76A517615FC1}" srcOrd="0" destOrd="0" presId="urn:microsoft.com/office/officeart/2018/2/layout/IconVerticalSolidList"/>
    <dgm:cxn modelId="{918FF3CA-876D-40FA-841A-AB5A28A77ED2}" type="presParOf" srcId="{25C6FE9B-AED9-47D9-807F-76A517615FC1}" destId="{99698387-9DF3-4127-A7DE-FCE3F05A3470}" srcOrd="0" destOrd="0" presId="urn:microsoft.com/office/officeart/2018/2/layout/IconVerticalSolidList"/>
    <dgm:cxn modelId="{9E8C0B32-A7B3-460A-83CF-493652F6403A}" type="presParOf" srcId="{25C6FE9B-AED9-47D9-807F-76A517615FC1}" destId="{B52E1101-E263-4511-8D8F-5A215C912C41}" srcOrd="1" destOrd="0" presId="urn:microsoft.com/office/officeart/2018/2/layout/IconVerticalSolidList"/>
    <dgm:cxn modelId="{BF3562AE-51B6-4827-AC2A-02A6C7EE6F5E}" type="presParOf" srcId="{25C6FE9B-AED9-47D9-807F-76A517615FC1}" destId="{18EFBBAF-BD9F-4030-B8A4-57CCEB350921}" srcOrd="2" destOrd="0" presId="urn:microsoft.com/office/officeart/2018/2/layout/IconVerticalSolidList"/>
    <dgm:cxn modelId="{04E3ADEA-CCED-42DB-834F-C02041D4F81B}" type="presParOf" srcId="{25C6FE9B-AED9-47D9-807F-76A517615FC1}" destId="{F113ED77-1650-49A8-987A-A13C2A50CEA5}" srcOrd="3" destOrd="0" presId="urn:microsoft.com/office/officeart/2018/2/layout/IconVerticalSolidList"/>
    <dgm:cxn modelId="{F6438E6C-D016-4A64-9005-13CAA2685ADD}" type="presParOf" srcId="{05261D3E-3CC7-4C85-9E09-D67FC777908C}" destId="{084D1940-F8FF-48AA-A0CA-908C7645C951}" srcOrd="1" destOrd="0" presId="urn:microsoft.com/office/officeart/2018/2/layout/IconVerticalSolidList"/>
    <dgm:cxn modelId="{CEB88A46-381C-4FB3-B5C2-36F0205865FC}" type="presParOf" srcId="{05261D3E-3CC7-4C85-9E09-D67FC777908C}" destId="{922A9066-91F0-4494-8CF8-01F8511B6028}" srcOrd="2" destOrd="0" presId="urn:microsoft.com/office/officeart/2018/2/layout/IconVerticalSolidList"/>
    <dgm:cxn modelId="{D1B45BFC-BE7D-41A5-ACF1-DDC855C4E453}" type="presParOf" srcId="{922A9066-91F0-4494-8CF8-01F8511B6028}" destId="{FA3369E0-5B38-4FDD-A9F5-22B9810A03F7}" srcOrd="0" destOrd="0" presId="urn:microsoft.com/office/officeart/2018/2/layout/IconVerticalSolidList"/>
    <dgm:cxn modelId="{4643A976-3E27-4CAA-B7FC-B0B83CAF8B1F}" type="presParOf" srcId="{922A9066-91F0-4494-8CF8-01F8511B6028}" destId="{FADE9C4E-BFE3-4374-BE2C-676ED238ACF2}" srcOrd="1" destOrd="0" presId="urn:microsoft.com/office/officeart/2018/2/layout/IconVerticalSolidList"/>
    <dgm:cxn modelId="{D766C06F-7B8D-459C-9FB9-C58229C29760}" type="presParOf" srcId="{922A9066-91F0-4494-8CF8-01F8511B6028}" destId="{7000F0F2-143F-4CAE-BA6B-E9C401E5437A}" srcOrd="2" destOrd="0" presId="urn:microsoft.com/office/officeart/2018/2/layout/IconVerticalSolidList"/>
    <dgm:cxn modelId="{150742EF-413B-4B94-8C6E-7E0DC782FB81}" type="presParOf" srcId="{922A9066-91F0-4494-8CF8-01F8511B6028}" destId="{AC018808-9CEA-4C61-8875-3E922AA167D7}" srcOrd="3" destOrd="0" presId="urn:microsoft.com/office/officeart/2018/2/layout/IconVerticalSolidList"/>
    <dgm:cxn modelId="{8C73B2A2-55AA-4BE8-A101-760B33AD8140}" type="presParOf" srcId="{05261D3E-3CC7-4C85-9E09-D67FC777908C}" destId="{CE46B6BD-FA9F-4C65-8E75-D8C24C71657B}" srcOrd="3" destOrd="0" presId="urn:microsoft.com/office/officeart/2018/2/layout/IconVerticalSolidList"/>
    <dgm:cxn modelId="{18BE3019-0E90-4C32-A988-157009864AD2}" type="presParOf" srcId="{05261D3E-3CC7-4C85-9E09-D67FC777908C}" destId="{B12160B6-4EC8-4B4D-A1B2-F7F5F2795F75}" srcOrd="4" destOrd="0" presId="urn:microsoft.com/office/officeart/2018/2/layout/IconVerticalSolidList"/>
    <dgm:cxn modelId="{2EEC68C7-29BF-4C02-91C1-17C5C78737B5}" type="presParOf" srcId="{B12160B6-4EC8-4B4D-A1B2-F7F5F2795F75}" destId="{DB8ABDAA-976A-4A84-A3C3-277080E19DCA}" srcOrd="0" destOrd="0" presId="urn:microsoft.com/office/officeart/2018/2/layout/IconVerticalSolidList"/>
    <dgm:cxn modelId="{F1D89C2A-76D1-4569-963D-1C92D0A16E1C}" type="presParOf" srcId="{B12160B6-4EC8-4B4D-A1B2-F7F5F2795F75}" destId="{D335376E-740A-4A47-BC5B-3381DE731CE0}" srcOrd="1" destOrd="0" presId="urn:microsoft.com/office/officeart/2018/2/layout/IconVerticalSolidList"/>
    <dgm:cxn modelId="{4E76AE4D-E418-463B-994D-6DDD4BE738C0}" type="presParOf" srcId="{B12160B6-4EC8-4B4D-A1B2-F7F5F2795F75}" destId="{BCDE90E0-E45B-4C79-BE60-A53702208276}" srcOrd="2" destOrd="0" presId="urn:microsoft.com/office/officeart/2018/2/layout/IconVerticalSolidList"/>
    <dgm:cxn modelId="{A3104C94-C425-4DC0-8A01-7FDFF0F35AAA}" type="presParOf" srcId="{B12160B6-4EC8-4B4D-A1B2-F7F5F2795F75}" destId="{8409F791-340A-4625-9294-3E680D66DB63}" srcOrd="3" destOrd="0" presId="urn:microsoft.com/office/officeart/2018/2/layout/IconVerticalSolidList"/>
    <dgm:cxn modelId="{605473B3-8AA5-4EE0-BFBA-3AB749038A35}" type="presParOf" srcId="{05261D3E-3CC7-4C85-9E09-D67FC777908C}" destId="{D4892BA4-47FA-499C-84FA-3A971E9AFE41}" srcOrd="5" destOrd="0" presId="urn:microsoft.com/office/officeart/2018/2/layout/IconVerticalSolidList"/>
    <dgm:cxn modelId="{CC9F31C5-774B-4FC3-9646-7E0EFDB54727}" type="presParOf" srcId="{05261D3E-3CC7-4C85-9E09-D67FC777908C}" destId="{390D1410-0CB7-44D5-903C-C35615DE86E1}" srcOrd="6" destOrd="0" presId="urn:microsoft.com/office/officeart/2018/2/layout/IconVerticalSolidList"/>
    <dgm:cxn modelId="{34A9E1BF-6D83-4701-9E7B-CBCD8074AEAA}" type="presParOf" srcId="{390D1410-0CB7-44D5-903C-C35615DE86E1}" destId="{C2FCE80A-DCA0-4D7F-8F72-19CB2337E588}" srcOrd="0" destOrd="0" presId="urn:microsoft.com/office/officeart/2018/2/layout/IconVerticalSolidList"/>
    <dgm:cxn modelId="{2682A58B-536A-49D1-A507-E48E245F1609}" type="presParOf" srcId="{390D1410-0CB7-44D5-903C-C35615DE86E1}" destId="{1B0B9210-632F-4BB5-B140-1FA20D3CF123}" srcOrd="1" destOrd="0" presId="urn:microsoft.com/office/officeart/2018/2/layout/IconVerticalSolidList"/>
    <dgm:cxn modelId="{59D669F7-8B16-4888-95F6-5986C0AFE631}" type="presParOf" srcId="{390D1410-0CB7-44D5-903C-C35615DE86E1}" destId="{E9B85894-F3EF-4216-9DD4-962DCF409217}" srcOrd="2" destOrd="0" presId="urn:microsoft.com/office/officeart/2018/2/layout/IconVerticalSolidList"/>
    <dgm:cxn modelId="{BD8D7B70-D5A5-475A-9EAE-2DF74A65E7A7}" type="presParOf" srcId="{390D1410-0CB7-44D5-903C-C35615DE86E1}" destId="{3CBA7321-E2AC-48FD-B351-CE3C9A4CE924}" srcOrd="3" destOrd="0" presId="urn:microsoft.com/office/officeart/2018/2/layout/IconVerticalSolidList"/>
    <dgm:cxn modelId="{A54D5403-F787-4964-8489-63C75BE2EFB6}" type="presParOf" srcId="{05261D3E-3CC7-4C85-9E09-D67FC777908C}" destId="{5E25F319-BBA5-4820-B2FC-14F8D56BF078}" srcOrd="7" destOrd="0" presId="urn:microsoft.com/office/officeart/2018/2/layout/IconVerticalSolidList"/>
    <dgm:cxn modelId="{B5AAF852-AE2E-40BE-BC22-1382A2AD5A44}" type="presParOf" srcId="{05261D3E-3CC7-4C85-9E09-D67FC777908C}" destId="{A9DA4473-F7AD-4D05-A89E-4317469C9CAC}" srcOrd="8" destOrd="0" presId="urn:microsoft.com/office/officeart/2018/2/layout/IconVerticalSolidList"/>
    <dgm:cxn modelId="{80161854-1670-4BD7-9912-A0DFE5201001}" type="presParOf" srcId="{A9DA4473-F7AD-4D05-A89E-4317469C9CAC}" destId="{343A76ED-9DD6-4B0A-830E-16ED952B3D06}" srcOrd="0" destOrd="0" presId="urn:microsoft.com/office/officeart/2018/2/layout/IconVerticalSolidList"/>
    <dgm:cxn modelId="{17AEC66B-BBFF-4EF5-B894-6B5A992F362F}" type="presParOf" srcId="{A9DA4473-F7AD-4D05-A89E-4317469C9CAC}" destId="{C21BED67-1F13-4312-815B-B5C34DAA27F9}" srcOrd="1" destOrd="0" presId="urn:microsoft.com/office/officeart/2018/2/layout/IconVerticalSolidList"/>
    <dgm:cxn modelId="{D35FF1B4-6B78-4ECE-976F-17DFD749DB9F}" type="presParOf" srcId="{A9DA4473-F7AD-4D05-A89E-4317469C9CAC}" destId="{8854FDB6-04FD-4DEB-9AB6-DDB7E532A353}" srcOrd="2" destOrd="0" presId="urn:microsoft.com/office/officeart/2018/2/layout/IconVerticalSolidList"/>
    <dgm:cxn modelId="{00C148E5-B634-4CBF-973D-0F5A3C5E09C8}" type="presParOf" srcId="{A9DA4473-F7AD-4D05-A89E-4317469C9CAC}" destId="{9260EF14-C09B-4543-88B7-7F45704CBA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49DF98-867D-48FD-8C6A-11619CC54E26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800" dirty="0">
              <a:solidFill>
                <a:schemeClr val="bg1"/>
              </a:solidFill>
            </a:rPr>
            <a:t>Model selection</a:t>
          </a:r>
          <a:endParaRPr lang="en-US" sz="2800" dirty="0">
            <a:solidFill>
              <a:schemeClr val="tx1"/>
            </a:solidFill>
          </a:endParaRPr>
        </a:p>
      </dgm:t>
    </dgm:pt>
    <dgm:pt modelId="{68E16295-5968-427D-8FEC-140904115879}" type="parTrans" cxnId="{1514D9C3-0364-4D35-B599-B493CBB9F80D}">
      <dgm:prSet/>
      <dgm:spPr/>
      <dgm:t>
        <a:bodyPr/>
        <a:lstStyle/>
        <a:p>
          <a:endParaRPr lang="en-US" sz="2800"/>
        </a:p>
      </dgm:t>
    </dgm:pt>
    <dgm:pt modelId="{C8FD5B74-EA17-4780-8EAB-5CC8C9F831ED}" type="sibTrans" cxnId="{1514D9C3-0364-4D35-B599-B493CBB9F80D}">
      <dgm:prSet/>
      <dgm:spPr/>
      <dgm:t>
        <a:bodyPr/>
        <a:lstStyle/>
        <a:p>
          <a:endParaRPr lang="en-US" sz="2800"/>
        </a:p>
      </dgm:t>
    </dgm:pt>
    <dgm:pt modelId="{5395F473-4B00-496B-B453-6451BF799B09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>
              <a:solidFill>
                <a:schemeClr val="bg1"/>
              </a:solidFill>
            </a:rPr>
            <a:t>K-Means Clustering</a:t>
          </a:r>
        </a:p>
      </dgm:t>
    </dgm:pt>
    <dgm:pt modelId="{9C1152B7-4D34-4CA0-9DDC-F21FD4AEAD28}" type="parTrans" cxnId="{5982C12B-3881-4E5F-910B-CA265FD5E102}">
      <dgm:prSet/>
      <dgm:spPr/>
      <dgm:t>
        <a:bodyPr/>
        <a:lstStyle/>
        <a:p>
          <a:endParaRPr lang="en-US" sz="2800"/>
        </a:p>
      </dgm:t>
    </dgm:pt>
    <dgm:pt modelId="{169C7AF9-916F-47C4-A9C3-3ACADEA4D272}" type="sibTrans" cxnId="{5982C12B-3881-4E5F-910B-CA265FD5E102}">
      <dgm:prSet/>
      <dgm:spPr/>
      <dgm:t>
        <a:bodyPr/>
        <a:lstStyle/>
        <a:p>
          <a:endParaRPr lang="en-US" sz="2800"/>
        </a:p>
      </dgm:t>
    </dgm:pt>
    <dgm:pt modelId="{B73B3711-FDBC-4B3D-8A0E-A518B6D45F1C}">
      <dgm:prSet custT="1"/>
      <dgm:spPr>
        <a:noFill/>
        <a:ln>
          <a:noFill/>
        </a:ln>
      </dgm:spPr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dirty="0">
              <a:solidFill>
                <a:schemeClr val="bg1"/>
              </a:solidFill>
            </a:rPr>
            <a:t>DBSCAN </a:t>
          </a:r>
        </a:p>
      </dgm:t>
    </dgm:pt>
    <dgm:pt modelId="{57BD5AC7-9DCA-44B2-BB28-8B25AAF806A2}" type="parTrans" cxnId="{3B51DDD0-2CFF-4D9D-AF27-4A747A988A5A}">
      <dgm:prSet/>
      <dgm:spPr/>
      <dgm:t>
        <a:bodyPr/>
        <a:lstStyle/>
        <a:p>
          <a:endParaRPr lang="en-IN"/>
        </a:p>
      </dgm:t>
    </dgm:pt>
    <dgm:pt modelId="{2661BD94-DA36-4E02-AD59-C8556C6882AC}" type="sibTrans" cxnId="{3B51DDD0-2CFF-4D9D-AF27-4A747A988A5A}">
      <dgm:prSet/>
      <dgm:spPr/>
      <dgm:t>
        <a:bodyPr/>
        <a:lstStyle/>
        <a:p>
          <a:endParaRPr lang="en-IN"/>
        </a:p>
      </dgm:t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</dgm:pt>
    <dgm:pt modelId="{ADA60600-5F4A-49C6-91D8-2B4F4EF7F0C5}" type="pres">
      <dgm:prSet presAssocID="{7A49DF98-867D-48FD-8C6A-11619CC54E26}" presName="parentLin" presStyleCnt="0"/>
      <dgm:spPr/>
    </dgm:pt>
    <dgm:pt modelId="{47D332B7-C90F-4055-8376-68DED81340C7}" type="pres">
      <dgm:prSet presAssocID="{7A49DF98-867D-48FD-8C6A-11619CC54E26}" presName="parentLeftMargin" presStyleLbl="node1" presStyleIdx="0" presStyleCnt="1"/>
      <dgm:spPr/>
    </dgm:pt>
    <dgm:pt modelId="{8EFCDC49-2431-44A7-9E88-01190BAF5B19}" type="pres">
      <dgm:prSet presAssocID="{7A49DF98-867D-48FD-8C6A-11619CC54E26}" presName="parentText" presStyleLbl="node1" presStyleIdx="0" presStyleCnt="1" custScaleY="3348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95C0667-9363-47DF-A653-E9673BF14A41}" type="pres">
      <dgm:prSet presAssocID="{7A49DF98-867D-48FD-8C6A-11619CC54E26}" presName="negativeSpace" presStyleCnt="0"/>
      <dgm:spPr/>
    </dgm:pt>
    <dgm:pt modelId="{A7174219-EC9E-4267-A04D-B18EE847387A}" type="pres">
      <dgm:prSet presAssocID="{7A49DF98-867D-48FD-8C6A-11619CC54E2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60CC718-1C19-4A58-B25E-4613464E2BCD}" type="presOf" srcId="{B192402E-D48E-4A20-9102-455829196172}" destId="{48838873-4431-4954-9171-1238775AC576}" srcOrd="0" destOrd="0" presId="urn:microsoft.com/office/officeart/2005/8/layout/list1"/>
    <dgm:cxn modelId="{5982C12B-3881-4E5F-910B-CA265FD5E102}" srcId="{7A49DF98-867D-48FD-8C6A-11619CC54E26}" destId="{5395F473-4B00-496B-B453-6451BF799B09}" srcOrd="0" destOrd="0" parTransId="{9C1152B7-4D34-4CA0-9DDC-F21FD4AEAD28}" sibTransId="{169C7AF9-916F-47C4-A9C3-3ACADEA4D272}"/>
    <dgm:cxn modelId="{C4973264-CF7D-4EB7-9A27-8F9843F60F11}" type="presOf" srcId="{B73B3711-FDBC-4B3D-8A0E-A518B6D45F1C}" destId="{A7174219-EC9E-4267-A04D-B18EE847387A}" srcOrd="0" destOrd="1" presId="urn:microsoft.com/office/officeart/2005/8/layout/list1"/>
    <dgm:cxn modelId="{323B659E-DBBB-459D-BAA9-704ADD5267A5}" type="presOf" srcId="{7A49DF98-867D-48FD-8C6A-11619CC54E26}" destId="{8EFCDC49-2431-44A7-9E88-01190BAF5B19}" srcOrd="1" destOrd="0" presId="urn:microsoft.com/office/officeart/2005/8/layout/list1"/>
    <dgm:cxn modelId="{90F473B2-165C-42F0-BB66-183652D2B743}" type="presOf" srcId="{5395F473-4B00-496B-B453-6451BF799B09}" destId="{A7174219-EC9E-4267-A04D-B18EE847387A}" srcOrd="0" destOrd="0" presId="urn:microsoft.com/office/officeart/2005/8/layout/list1"/>
    <dgm:cxn modelId="{1514D9C3-0364-4D35-B599-B493CBB9F80D}" srcId="{B192402E-D48E-4A20-9102-455829196172}" destId="{7A49DF98-867D-48FD-8C6A-11619CC54E26}" srcOrd="0" destOrd="0" parTransId="{68E16295-5968-427D-8FEC-140904115879}" sibTransId="{C8FD5B74-EA17-4780-8EAB-5CC8C9F831ED}"/>
    <dgm:cxn modelId="{3B51DDD0-2CFF-4D9D-AF27-4A747A988A5A}" srcId="{7A49DF98-867D-48FD-8C6A-11619CC54E26}" destId="{B73B3711-FDBC-4B3D-8A0E-A518B6D45F1C}" srcOrd="1" destOrd="0" parTransId="{57BD5AC7-9DCA-44B2-BB28-8B25AAF806A2}" sibTransId="{2661BD94-DA36-4E02-AD59-C8556C6882AC}"/>
    <dgm:cxn modelId="{50E4AAED-ECDC-4575-BA45-A3C06AC70654}" type="presOf" srcId="{7A49DF98-867D-48FD-8C6A-11619CC54E26}" destId="{47D332B7-C90F-4055-8376-68DED81340C7}" srcOrd="0" destOrd="0" presId="urn:microsoft.com/office/officeart/2005/8/layout/list1"/>
    <dgm:cxn modelId="{D78A3A74-3735-46A5-AE53-D5DBFCE60B3C}" type="presParOf" srcId="{48838873-4431-4954-9171-1238775AC576}" destId="{ADA60600-5F4A-49C6-91D8-2B4F4EF7F0C5}" srcOrd="0" destOrd="0" presId="urn:microsoft.com/office/officeart/2005/8/layout/list1"/>
    <dgm:cxn modelId="{0BA1AE4E-38D2-4A37-B0B8-E3322BED4927}" type="presParOf" srcId="{ADA60600-5F4A-49C6-91D8-2B4F4EF7F0C5}" destId="{47D332B7-C90F-4055-8376-68DED81340C7}" srcOrd="0" destOrd="0" presId="urn:microsoft.com/office/officeart/2005/8/layout/list1"/>
    <dgm:cxn modelId="{D5C3BD72-4785-4C45-A8D6-1E2106C5A127}" type="presParOf" srcId="{ADA60600-5F4A-49C6-91D8-2B4F4EF7F0C5}" destId="{8EFCDC49-2431-44A7-9E88-01190BAF5B19}" srcOrd="1" destOrd="0" presId="urn:microsoft.com/office/officeart/2005/8/layout/list1"/>
    <dgm:cxn modelId="{0EF623F6-C99C-4198-8F44-98A4197C3E57}" type="presParOf" srcId="{48838873-4431-4954-9171-1238775AC576}" destId="{F95C0667-9363-47DF-A653-E9673BF14A41}" srcOrd="1" destOrd="0" presId="urn:microsoft.com/office/officeart/2005/8/layout/list1"/>
    <dgm:cxn modelId="{FC6441F3-3646-434B-8813-D41E2442279A}" type="presParOf" srcId="{48838873-4431-4954-9171-1238775AC576}" destId="{A7174219-EC9E-4267-A04D-B18EE847387A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8387-9DF3-4127-A7DE-FCE3F05A3470}">
      <dsp:nvSpPr>
        <dsp:cNvPr id="0" name=""/>
        <dsp:cNvSpPr/>
      </dsp:nvSpPr>
      <dsp:spPr>
        <a:xfrm>
          <a:off x="0" y="4675"/>
          <a:ext cx="6791323" cy="995920"/>
        </a:xfrm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E1101-E263-4511-8D8F-5A215C912C41}">
      <dsp:nvSpPr>
        <dsp:cNvPr id="0" name=""/>
        <dsp:cNvSpPr/>
      </dsp:nvSpPr>
      <dsp:spPr>
        <a:xfrm>
          <a:off x="301265" y="228757"/>
          <a:ext cx="547756" cy="547756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ED77-1650-49A8-987A-A13C2A50CEA5}">
      <dsp:nvSpPr>
        <dsp:cNvPr id="0" name=""/>
        <dsp:cNvSpPr/>
      </dsp:nvSpPr>
      <dsp:spPr>
        <a:xfrm>
          <a:off x="1150288" y="4675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Data Collection And Preprocessing</a:t>
          </a:r>
        </a:p>
      </dsp:txBody>
      <dsp:txXfrm>
        <a:off x="1150288" y="4675"/>
        <a:ext cx="5641034" cy="995920"/>
      </dsp:txXfrm>
    </dsp:sp>
    <dsp:sp modelId="{FA3369E0-5B38-4FDD-A9F5-22B9810A03F7}">
      <dsp:nvSpPr>
        <dsp:cNvPr id="0" name=""/>
        <dsp:cNvSpPr/>
      </dsp:nvSpPr>
      <dsp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E9C4E-BFE3-4374-BE2C-676ED238ACF2}">
      <dsp:nvSpPr>
        <dsp:cNvPr id="0" name=""/>
        <dsp:cNvSpPr/>
      </dsp:nvSpPr>
      <dsp:spPr>
        <a:xfrm>
          <a:off x="301265" y="1473658"/>
          <a:ext cx="547756" cy="547756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18808-9CEA-4C61-8875-3E922AA167D7}">
      <dsp:nvSpPr>
        <dsp:cNvPr id="0" name=""/>
        <dsp:cNvSpPr/>
      </dsp:nvSpPr>
      <dsp:spPr>
        <a:xfrm>
          <a:off x="1150288" y="1249576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Model selection and Training</a:t>
          </a:r>
        </a:p>
      </dsp:txBody>
      <dsp:txXfrm>
        <a:off x="1150288" y="1249576"/>
        <a:ext cx="5641034" cy="995920"/>
      </dsp:txXfrm>
    </dsp:sp>
    <dsp:sp modelId="{DB8ABDAA-976A-4A84-A3C3-277080E19DCA}">
      <dsp:nvSpPr>
        <dsp:cNvPr id="0" name=""/>
        <dsp:cNvSpPr/>
      </dsp:nvSpPr>
      <dsp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5376E-740A-4A47-BC5B-3381DE731CE0}">
      <dsp:nvSpPr>
        <dsp:cNvPr id="0" name=""/>
        <dsp:cNvSpPr/>
      </dsp:nvSpPr>
      <dsp:spPr>
        <a:xfrm>
          <a:off x="301265" y="2718559"/>
          <a:ext cx="547756" cy="547756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F791-340A-4625-9294-3E680D66DB63}">
      <dsp:nvSpPr>
        <dsp:cNvPr id="0" name=""/>
        <dsp:cNvSpPr/>
      </dsp:nvSpPr>
      <dsp:spPr>
        <a:xfrm>
          <a:off x="1150288" y="24944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Pre-Commit Handling</a:t>
          </a:r>
        </a:p>
      </dsp:txBody>
      <dsp:txXfrm>
        <a:off x="1150288" y="2494477"/>
        <a:ext cx="5641034" cy="995920"/>
      </dsp:txXfrm>
    </dsp:sp>
    <dsp:sp modelId="{C2FCE80A-DCA0-4D7F-8F72-19CB2337E588}">
      <dsp:nvSpPr>
        <dsp:cNvPr id="0" name=""/>
        <dsp:cNvSpPr/>
      </dsp:nvSpPr>
      <dsp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B9210-632F-4BB5-B140-1FA20D3CF123}">
      <dsp:nvSpPr>
        <dsp:cNvPr id="0" name=""/>
        <dsp:cNvSpPr/>
      </dsp:nvSpPr>
      <dsp:spPr>
        <a:xfrm>
          <a:off x="301265" y="3963460"/>
          <a:ext cx="547756" cy="547756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7321-E2AC-48FD-B351-CE3C9A4CE924}">
      <dsp:nvSpPr>
        <dsp:cNvPr id="0" name=""/>
        <dsp:cNvSpPr/>
      </dsp:nvSpPr>
      <dsp:spPr>
        <a:xfrm>
          <a:off x="1150288" y="37393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Post-Commit Analysis</a:t>
          </a:r>
        </a:p>
      </dsp:txBody>
      <dsp:txXfrm>
        <a:off x="1150288" y="3739377"/>
        <a:ext cx="5641034" cy="995920"/>
      </dsp:txXfrm>
    </dsp:sp>
    <dsp:sp modelId="{343A76ED-9DD6-4B0A-830E-16ED952B3D06}">
      <dsp:nvSpPr>
        <dsp:cNvPr id="0" name=""/>
        <dsp:cNvSpPr/>
      </dsp:nvSpPr>
      <dsp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BED67-1F13-4312-815B-B5C34DAA27F9}">
      <dsp:nvSpPr>
        <dsp:cNvPr id="0" name=""/>
        <dsp:cNvSpPr/>
      </dsp:nvSpPr>
      <dsp:spPr>
        <a:xfrm>
          <a:off x="301265" y="5208360"/>
          <a:ext cx="547756" cy="547756"/>
        </a:xfrm>
        <a:prstGeom prst="rect">
          <a:avLst/>
        </a:prstGeom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0EF14-C09B-4543-88B7-7F45704CBA36}">
      <dsp:nvSpPr>
        <dsp:cNvPr id="0" name=""/>
        <dsp:cNvSpPr/>
      </dsp:nvSpPr>
      <dsp:spPr>
        <a:xfrm>
          <a:off x="1150288" y="4984278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Conclusion And Future Scope</a:t>
          </a:r>
        </a:p>
      </dsp:txBody>
      <dsp:txXfrm>
        <a:off x="1150288" y="4984278"/>
        <a:ext cx="5641034" cy="995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4219-EC9E-4267-A04D-B18EE847387A}">
      <dsp:nvSpPr>
        <dsp:cNvPr id="0" name=""/>
        <dsp:cNvSpPr/>
      </dsp:nvSpPr>
      <dsp:spPr>
        <a:xfrm>
          <a:off x="0" y="1789531"/>
          <a:ext cx="6156323" cy="24058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1353820" rIns="47779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chemeClr val="bg1"/>
              </a:solidFill>
            </a:rPr>
            <a:t>K-Means Clustering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2800" kern="1200" dirty="0">
              <a:solidFill>
                <a:schemeClr val="bg1"/>
              </a:solidFill>
            </a:rPr>
            <a:t>DBSCAN </a:t>
          </a:r>
        </a:p>
      </dsp:txBody>
      <dsp:txXfrm>
        <a:off x="0" y="1789531"/>
        <a:ext cx="6156323" cy="2405812"/>
      </dsp:txXfrm>
    </dsp:sp>
    <dsp:sp modelId="{8EFCDC49-2431-44A7-9E88-01190BAF5B19}">
      <dsp:nvSpPr>
        <dsp:cNvPr id="0" name=""/>
        <dsp:cNvSpPr/>
      </dsp:nvSpPr>
      <dsp:spPr>
        <a:xfrm>
          <a:off x="307816" y="2106517"/>
          <a:ext cx="4309426" cy="642414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Model selection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07816" y="2106517"/>
        <a:ext cx="4309426" cy="642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3/22/2023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A Comprehensive Analysis of Pre-commit Handlers and Code Authorship Identification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3612" y="4611901"/>
            <a:ext cx="3924000" cy="684000"/>
          </a:xfrm>
        </p:spPr>
        <p:txBody>
          <a:bodyPr>
            <a:normAutofit/>
          </a:bodyPr>
          <a:lstStyle/>
          <a:p>
            <a:r>
              <a:rPr lang="en-US" dirty="0"/>
              <a:t>Team Name : Spam Bytes </a:t>
            </a:r>
          </a:p>
          <a:p>
            <a:r>
              <a:rPr lang="en-US" dirty="0"/>
              <a:t>Team No : IC14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</a:t>
            </a:r>
            <a:fld id="{4A9B5881-4007-4345-955A-79C2656F0C49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1485927"/>
            <a:ext cx="7512001" cy="3756000"/>
          </a:xfrm>
          <a:noFill/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05300" cy="6721472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3B31-6429-468C-9624-0D0BBDBA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A common platform that performs automatic pre-commit processing and post commit analysis.</a:t>
            </a:r>
          </a:p>
          <a:p>
            <a:endParaRPr lang="en-US" dirty="0"/>
          </a:p>
          <a:p>
            <a:r>
              <a:rPr lang="en-US" b="1" dirty="0"/>
              <a:t>Creating the model for the source code anomaly detection rather than an individual contributor.</a:t>
            </a:r>
          </a:p>
          <a:p>
            <a:endParaRPr lang="en-US" b="1" dirty="0"/>
          </a:p>
          <a:p>
            <a:r>
              <a:rPr lang="en-US" b="1" dirty="0"/>
              <a:t>An NLP model that can detect bugs in the committed codes.</a:t>
            </a:r>
          </a:p>
          <a:p>
            <a:endParaRPr lang="en-US" b="1" dirty="0"/>
          </a:p>
          <a:p>
            <a:r>
              <a:rPr lang="en-US" b="1" dirty="0"/>
              <a:t>A dashboard for an individual contributor which displays the git statistics in an intuitive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9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Overview </a:t>
            </a:r>
          </a:p>
        </p:txBody>
      </p:sp>
      <p:graphicFrame>
        <p:nvGraphicFramePr>
          <p:cNvPr id="10" name="Content Placeholder 2" descr="List Content Placeholder">
            <a:extLst>
              <a:ext uri="{FF2B5EF4-FFF2-40B4-BE49-F238E27FC236}">
                <a16:creationId xmlns:a16="http://schemas.microsoft.com/office/drawing/2014/main" id="{4DBF5C5D-E8C1-4EFB-87B6-B4245AB40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559390"/>
              </p:ext>
            </p:extLst>
          </p:nvPr>
        </p:nvGraphicFramePr>
        <p:xfrm>
          <a:off x="4562476" y="365125"/>
          <a:ext cx="6791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3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866"/>
            <a:ext cx="7493000" cy="1052701"/>
          </a:xfrm>
        </p:spPr>
        <p:txBody>
          <a:bodyPr/>
          <a:lstStyle/>
          <a:p>
            <a:r>
              <a:rPr lang="en-US" dirty="0"/>
              <a:t>Data Collection And </a:t>
            </a:r>
            <a:r>
              <a:rPr lang="en-US" dirty="0" err="1"/>
              <a:t>Preprossing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5625"/>
            <a:ext cx="7963477" cy="4351338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Linux Kernal Dataset from Kaggle</a:t>
            </a:r>
          </a:p>
          <a:p>
            <a:pPr marL="0" lvl="0" indent="0" algn="just">
              <a:lnSpc>
                <a:spcPct val="107000"/>
              </a:lnSpc>
              <a:buNone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 of the Dataset: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author_timestamp</a:t>
            </a:r>
            <a:r>
              <a:rPr lang="en-US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UNIX timestamp of when the commit happened</a:t>
            </a:r>
            <a:endParaRPr lang="en-IN" sz="1800" b="1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commit_hash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SHA-1 hash of the commit</a:t>
            </a:r>
            <a:endParaRPr lang="en-I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commit_utc_offset_hours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Extraced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UTC offset in hours from commit time</a:t>
            </a:r>
            <a:endParaRPr lang="en-I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filename: The filename that was changed in the commit</a:t>
            </a:r>
            <a:endParaRPr lang="en-IN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n_additions</a:t>
            </a:r>
            <a:r>
              <a:rPr lang="en-US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Number of added lines</a:t>
            </a:r>
            <a:endParaRPr lang="en-IN" sz="1800" b="1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n_deletions</a:t>
            </a:r>
            <a:r>
              <a:rPr lang="en-US" sz="18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Number of deleted lines</a:t>
            </a:r>
            <a:endParaRPr lang="en-IN" sz="1800" b="1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subject: Subject of commit</a:t>
            </a:r>
            <a:r>
              <a:rPr lang="en-US" i="1" noProof="1"/>
              <a:t> 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noProof="1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0A4E21-00BC-4451-94C9-94350385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2349947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</p:spPr>
        <p:txBody>
          <a:bodyPr/>
          <a:lstStyle/>
          <a:p>
            <a:r>
              <a:rPr lang="en-US" dirty="0"/>
              <a:t>Clustering </a:t>
            </a:r>
          </a:p>
        </p:txBody>
      </p:sp>
      <p:graphicFrame>
        <p:nvGraphicFramePr>
          <p:cNvPr id="3" name="Content Placeholder 2" descr="List Content Placeholder">
            <a:extLst>
              <a:ext uri="{FF2B5EF4-FFF2-40B4-BE49-F238E27FC236}">
                <a16:creationId xmlns:a16="http://schemas.microsoft.com/office/drawing/2014/main" id="{00DD6853-7971-494B-A148-546DF3F15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830679"/>
              </p:ext>
            </p:extLst>
          </p:nvPr>
        </p:nvGraphicFramePr>
        <p:xfrm>
          <a:off x="838200" y="365124"/>
          <a:ext cx="6156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8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FEEB488F-7B40-5F88-0FCF-460615EA7D44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7" r="14457"/>
          <a:stretch/>
        </p:blipFill>
        <p:spPr>
          <a:xfrm>
            <a:off x="327954" y="1262429"/>
            <a:ext cx="5240392" cy="4196616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B00D10-7399-A84C-B3A9-089309847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5731" y="1242628"/>
            <a:ext cx="5078730" cy="421641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DE7BA4B-0357-56BE-5060-BF01272081BF}"/>
              </a:ext>
            </a:extLst>
          </p:cNvPr>
          <p:cNvGrpSpPr/>
          <p:nvPr/>
        </p:nvGrpSpPr>
        <p:grpSpPr>
          <a:xfrm>
            <a:off x="3707325" y="287591"/>
            <a:ext cx="4896811" cy="642414"/>
            <a:chOff x="307816" y="2106517"/>
            <a:chExt cx="4896811" cy="64241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AD9B49-27D9-8406-E846-C27D190A4C4B}"/>
                </a:ext>
              </a:extLst>
            </p:cNvPr>
            <p:cNvSpPr/>
            <p:nvPr/>
          </p:nvSpPr>
          <p:spPr>
            <a:xfrm>
              <a:off x="307816" y="2106517"/>
              <a:ext cx="4309426" cy="6424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78CEB2-E9C6-E13A-5015-6B6A3DE92296}"/>
                </a:ext>
              </a:extLst>
            </p:cNvPr>
            <p:cNvSpPr txBox="1"/>
            <p:nvPr/>
          </p:nvSpPr>
          <p:spPr>
            <a:xfrm>
              <a:off x="895201" y="2106517"/>
              <a:ext cx="4309426" cy="6424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2886" tIns="0" rIns="162886" bIns="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chemeClr val="tx1"/>
                  </a:solidFill>
                </a:rPr>
                <a:t>K-Means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84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718D7C56-4574-9C67-7E69-97C629063D24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1" r="12227"/>
          <a:stretch/>
        </p:blipFill>
        <p:spPr>
          <a:xfrm>
            <a:off x="2807857" y="1351726"/>
            <a:ext cx="6432394" cy="4819575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DE79DA2-7E1A-CDC1-DD41-AC1821D80D04}"/>
              </a:ext>
            </a:extLst>
          </p:cNvPr>
          <p:cNvGrpSpPr/>
          <p:nvPr/>
        </p:nvGrpSpPr>
        <p:grpSpPr>
          <a:xfrm>
            <a:off x="3869341" y="365492"/>
            <a:ext cx="5166074" cy="642414"/>
            <a:chOff x="307816" y="2106517"/>
            <a:chExt cx="5166074" cy="64241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7FB889-6393-2E25-5BFE-59C744B1937A}"/>
                </a:ext>
              </a:extLst>
            </p:cNvPr>
            <p:cNvSpPr/>
            <p:nvPr/>
          </p:nvSpPr>
          <p:spPr>
            <a:xfrm>
              <a:off x="307816" y="2106517"/>
              <a:ext cx="4309426" cy="6424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50639C-FCE0-33D9-C67E-EAEF0881097F}"/>
                </a:ext>
              </a:extLst>
            </p:cNvPr>
            <p:cNvSpPr txBox="1"/>
            <p:nvPr/>
          </p:nvSpPr>
          <p:spPr>
            <a:xfrm>
              <a:off x="1164464" y="2106517"/>
              <a:ext cx="4309426" cy="6424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2886" tIns="0" rIns="162886" bIns="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bg1"/>
                  </a:solidFill>
                </a:rPr>
                <a:t>DBSCAN Output</a:t>
              </a:r>
              <a:endParaRPr lang="en-US" sz="28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16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DE7BA4B-0357-56BE-5060-BF01272081BF}"/>
              </a:ext>
            </a:extLst>
          </p:cNvPr>
          <p:cNvGrpSpPr/>
          <p:nvPr/>
        </p:nvGrpSpPr>
        <p:grpSpPr>
          <a:xfrm>
            <a:off x="3707325" y="287591"/>
            <a:ext cx="4733182" cy="642414"/>
            <a:chOff x="307816" y="2106517"/>
            <a:chExt cx="4733182" cy="64241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AD9B49-27D9-8406-E846-C27D190A4C4B}"/>
                </a:ext>
              </a:extLst>
            </p:cNvPr>
            <p:cNvSpPr/>
            <p:nvPr/>
          </p:nvSpPr>
          <p:spPr>
            <a:xfrm>
              <a:off x="307816" y="2106517"/>
              <a:ext cx="4309426" cy="6424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78CEB2-E9C6-E13A-5015-6B6A3DE92296}"/>
                </a:ext>
              </a:extLst>
            </p:cNvPr>
            <p:cNvSpPr txBox="1"/>
            <p:nvPr/>
          </p:nvSpPr>
          <p:spPr>
            <a:xfrm>
              <a:off x="731572" y="2106517"/>
              <a:ext cx="4309426" cy="6424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2886" tIns="0" rIns="162886" bIns="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chemeClr val="tx1"/>
                  </a:solidFill>
                </a:rPr>
                <a:t>Pre-Commit Handling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DACD19B-33B6-EFCD-8773-3906BF622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81" y="1110622"/>
            <a:ext cx="7821228" cy="2400266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51FA7DB-AC7D-8223-70CC-2F88D33EC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81" y="3966203"/>
            <a:ext cx="84201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DE7BA4B-0357-56BE-5060-BF01272081BF}"/>
              </a:ext>
            </a:extLst>
          </p:cNvPr>
          <p:cNvGrpSpPr/>
          <p:nvPr/>
        </p:nvGrpSpPr>
        <p:grpSpPr>
          <a:xfrm>
            <a:off x="3707325" y="287591"/>
            <a:ext cx="4694681" cy="642414"/>
            <a:chOff x="307816" y="2106517"/>
            <a:chExt cx="4694681" cy="64241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AD9B49-27D9-8406-E846-C27D190A4C4B}"/>
                </a:ext>
              </a:extLst>
            </p:cNvPr>
            <p:cNvSpPr/>
            <p:nvPr/>
          </p:nvSpPr>
          <p:spPr>
            <a:xfrm>
              <a:off x="307816" y="2106517"/>
              <a:ext cx="4309426" cy="6424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78CEB2-E9C6-E13A-5015-6B6A3DE92296}"/>
                </a:ext>
              </a:extLst>
            </p:cNvPr>
            <p:cNvSpPr txBox="1"/>
            <p:nvPr/>
          </p:nvSpPr>
          <p:spPr>
            <a:xfrm>
              <a:off x="693071" y="2106517"/>
              <a:ext cx="4309426" cy="6424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2886" tIns="0" rIns="162886" bIns="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chemeClr val="tx1"/>
                  </a:solidFill>
                </a:rPr>
                <a:t>Post-Commit Analysis</a:t>
              </a:r>
            </a:p>
          </p:txBody>
        </p:sp>
      </p:grp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F320DEAE-707C-E9AD-DF59-FCDCDFEA7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0" r="41105"/>
          <a:stretch/>
        </p:blipFill>
        <p:spPr>
          <a:xfrm>
            <a:off x="304800" y="1001027"/>
            <a:ext cx="5961246" cy="501905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7B03172-01D7-71DE-875E-ACB1CAED4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8" r="3730" b="3164"/>
          <a:stretch/>
        </p:blipFill>
        <p:spPr>
          <a:xfrm>
            <a:off x="6096000" y="3953859"/>
            <a:ext cx="5791200" cy="268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9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05300" cy="672147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3B31-6429-468C-9624-0D0BBDBAC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7108" y="0"/>
            <a:ext cx="6648448" cy="59848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/>
              <a:t>We conclude that</a:t>
            </a:r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The open source code consists of huge amount of anomalous behavior.</a:t>
            </a:r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It is very much important to eliminate such outliers from the source code.</a:t>
            </a:r>
          </a:p>
          <a:p>
            <a:endParaRPr lang="en-US" sz="1800" b="1" dirty="0"/>
          </a:p>
          <a:p>
            <a:r>
              <a:rPr lang="en-US" sz="1800" b="1" dirty="0"/>
              <a:t>Handling the data prior commit is very much important.</a:t>
            </a:r>
          </a:p>
          <a:p>
            <a:endParaRPr lang="en-US" sz="1800" b="1" dirty="0"/>
          </a:p>
          <a:p>
            <a:r>
              <a:rPr lang="en-US" sz="1800" b="1" dirty="0"/>
              <a:t>Analysis of the commits in source code regularly can help in defining the patterns of anomalous behavior.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171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7543618_win32_fixed.potx" id="{ADAA76EA-DF5A-4461-9F55-FB2239CA5BEE}" vid="{736839AE-787B-453A-8CE5-01202B88CD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211</TotalTime>
  <Words>253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Wingdings</vt:lpstr>
      <vt:lpstr>Office Theme</vt:lpstr>
      <vt:lpstr>A Comprehensive Analysis of Pre-commit Handlers and Code Authorship Identification</vt:lpstr>
      <vt:lpstr>Overview </vt:lpstr>
      <vt:lpstr>Data Collection And Preprossing</vt:lpstr>
      <vt:lpstr>Clustering </vt:lpstr>
      <vt:lpstr>PowerPoint Presentation</vt:lpstr>
      <vt:lpstr>PowerPoint Presentation</vt:lpstr>
      <vt:lpstr>PowerPoint Presentation</vt:lpstr>
      <vt:lpstr>PowerPoint Presentation</vt:lpstr>
      <vt:lpstr>Conclusion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Comprehensive Analysis of Pre-commit Handlers and Code Authorship Identification</dc:title>
  <dc:creator>THOTA YATHIN KUMAR PAMBAL 20071A6257</dc:creator>
  <cp:lastModifiedBy>THOTA YATHIN KUMAR PAMBAL 20071A6257</cp:lastModifiedBy>
  <cp:revision>5</cp:revision>
  <dcterms:created xsi:type="dcterms:W3CDTF">2023-03-22T04:56:55Z</dcterms:created>
  <dcterms:modified xsi:type="dcterms:W3CDTF">2023-03-22T08:28:17Z</dcterms:modified>
</cp:coreProperties>
</file>