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83" r:id="rId5"/>
    <p:sldId id="377" r:id="rId6"/>
    <p:sldId id="329" r:id="rId7"/>
    <p:sldId id="362" r:id="rId8"/>
    <p:sldId id="283" r:id="rId9"/>
    <p:sldId id="387" r:id="rId10"/>
    <p:sldId id="361" r:id="rId11"/>
    <p:sldId id="378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7"/>
            <p14:sldId id="329"/>
            <p14:sldId id="362"/>
            <p14:sldId id="283"/>
            <p14:sldId id="387"/>
            <p14:sldId id="361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84972" autoAdjust="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96265" y="2461199"/>
            <a:ext cx="8826257" cy="8402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Complexity Visualizer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96266" y="3162946"/>
            <a:ext cx="9461500" cy="75713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EF7B898-2605-8F3A-7080-C36553E30F61}"/>
              </a:ext>
            </a:extLst>
          </p:cNvPr>
          <p:cNvSpPr txBox="1">
            <a:spLocks/>
          </p:cNvSpPr>
          <p:nvPr/>
        </p:nvSpPr>
        <p:spPr>
          <a:xfrm>
            <a:off x="3545027" y="157292"/>
            <a:ext cx="4274266" cy="8402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IN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HACKFEST</a:t>
            </a: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864506" y="1725951"/>
            <a:ext cx="7991121" cy="701731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 Code Pros: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419570" y="2676149"/>
            <a:ext cx="9461500" cy="234320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P.UdayKiran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T.Abhiram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V.Ajaysinha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2031325"/>
          </a:xfrm>
        </p:spPr>
        <p:txBody>
          <a:bodyPr/>
          <a:lstStyle/>
          <a:p>
            <a:r>
              <a:rPr lang="en-US" dirty="0"/>
              <a:t>Code complexity refers to the degree of difficulty involved in understanding and maintaining a software codebase.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44067"/>
          </a:xfrm>
        </p:spPr>
        <p:txBody>
          <a:bodyPr/>
          <a:lstStyle/>
          <a:p>
            <a:r>
              <a:rPr lang="en-US" dirty="0"/>
              <a:t>Why we need it:</a:t>
            </a:r>
          </a:p>
          <a:p>
            <a:r>
              <a:rPr lang="en-US" b="0" dirty="0"/>
              <a:t>Code complexity is important because it directly impacts the maintainability, scalability, and reliability of software systems. </a:t>
            </a:r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2128788"/>
          </a:xfrm>
        </p:spPr>
        <p:txBody>
          <a:bodyPr/>
          <a:lstStyle/>
          <a:p>
            <a:r>
              <a:rPr lang="en-US" dirty="0"/>
              <a:t>Types:</a:t>
            </a:r>
          </a:p>
          <a:p>
            <a:r>
              <a:rPr lang="en-US" dirty="0"/>
              <a:t>-Structural Complexity</a:t>
            </a:r>
          </a:p>
          <a:p>
            <a:r>
              <a:rPr lang="en-US" dirty="0"/>
              <a:t>-Time Complexity</a:t>
            </a:r>
          </a:p>
          <a:p>
            <a:r>
              <a:rPr lang="en-US" dirty="0"/>
              <a:t>-Space Complexity</a:t>
            </a:r>
          </a:p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695849"/>
          </a:xfrm>
        </p:spPr>
        <p:txBody>
          <a:bodyPr/>
          <a:lstStyle/>
          <a:p>
            <a:r>
              <a:rPr lang="en-US" dirty="0"/>
              <a:t>Challenges:</a:t>
            </a:r>
          </a:p>
          <a:p>
            <a:r>
              <a:rPr lang="en-IN" b="0" dirty="0"/>
              <a:t>Understanding complex code</a:t>
            </a:r>
          </a:p>
          <a:p>
            <a:r>
              <a:rPr lang="en-IN" b="0" dirty="0"/>
              <a:t>Identifying areas of improvement</a:t>
            </a:r>
          </a:p>
          <a:p>
            <a:r>
              <a:rPr lang="en-IN" b="0" dirty="0"/>
              <a:t>Collaborating with other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1427" y="4103077"/>
            <a:ext cx="7596481" cy="2098431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IN" sz="32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Quality</a:t>
            </a:r>
            <a:b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IN" sz="3200" b="0" i="0" dirty="0">
                <a:solidFill>
                  <a:schemeClr val="bg1"/>
                </a:solidFill>
                <a:effectLst/>
                <a:latin typeface="Söhne"/>
              </a:rPr>
              <a:t>-</a:t>
            </a:r>
            <a: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Code Readability</a:t>
            </a:r>
            <a:b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-Faster Debugging</a:t>
            </a:r>
            <a:b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-Better Code Design</a:t>
            </a:r>
            <a:b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-Improved Collaboration</a:t>
            </a:r>
            <a:br>
              <a:rPr lang="en-I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05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701731"/>
          </a:xfrm>
        </p:spPr>
        <p:txBody>
          <a:bodyPr/>
          <a:lstStyle/>
          <a:p>
            <a:r>
              <a:rPr lang="en-US" sz="4400" dirty="0"/>
              <a:t>Benefits: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 err="1"/>
              <a:t>timeit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 err="1"/>
              <a:t>cprofile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397032"/>
          </a:xfrm>
        </p:spPr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397032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/>
              <a:t>atplotlib</a:t>
            </a:r>
            <a:r>
              <a:rPr lang="en-US" dirty="0" err="1"/>
              <a:t>.pyplot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701731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dirty="0"/>
              <a:t>: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701731"/>
          </a:xfrm>
        </p:spPr>
        <p:txBody>
          <a:bodyPr/>
          <a:lstStyle/>
          <a:p>
            <a:r>
              <a:rPr lang="en-US" dirty="0"/>
              <a:t>Visualizing code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006429"/>
          </a:xfrm>
        </p:spPr>
        <p:txBody>
          <a:bodyPr/>
          <a:lstStyle/>
          <a:p>
            <a:r>
              <a:rPr lang="en-US" dirty="0"/>
              <a:t>Analyzing the various approaches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397032"/>
          </a:xfrm>
        </p:spPr>
        <p:txBody>
          <a:bodyPr/>
          <a:lstStyle/>
          <a:p>
            <a:r>
              <a:rPr lang="en-US" dirty="0"/>
              <a:t>Preparing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701731"/>
          </a:xfrm>
        </p:spPr>
        <p:txBody>
          <a:bodyPr/>
          <a:lstStyle/>
          <a:p>
            <a:r>
              <a:rPr lang="en-US" dirty="0"/>
              <a:t>Creating User Interface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006429"/>
          </a:xfrm>
        </p:spPr>
        <p:txBody>
          <a:bodyPr/>
          <a:lstStyle/>
          <a:p>
            <a:r>
              <a:rPr lang="en-US" dirty="0"/>
              <a:t>Graphical Representation of 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658" y="549627"/>
            <a:ext cx="12192000" cy="701731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dirty="0"/>
              <a:t>: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3530932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930769"/>
            <a:ext cx="5029200" cy="3457357"/>
          </a:xfrm>
        </p:spPr>
        <p:txBody>
          <a:bodyPr/>
          <a:lstStyle/>
          <a:p>
            <a:pPr>
              <a:spcAft>
                <a:spcPts val="2400"/>
              </a:spcAft>
            </a:pP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2400"/>
              </a:spcAft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information provided, it can be concluded that the "code complexity visualizer" is a tool that allows developers to visualize the complexity of their code.</a:t>
            </a:r>
          </a:p>
          <a:p>
            <a:pPr algn="l">
              <a:spcAft>
                <a:spcPts val="2400"/>
              </a:spcAft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tool can help developers identify areas of their code that may need to be simplified or optimized for better performance.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6377353" y="2836985"/>
            <a:ext cx="5379590" cy="3147710"/>
          </a:xfrm>
        </p:spPr>
        <p:txBody>
          <a:bodyPr/>
          <a:lstStyle/>
          <a:p>
            <a:pPr>
              <a:spcAft>
                <a:spcPts val="2400"/>
              </a:spcAft>
            </a:pPr>
            <a:endParaRPr lang="en-US" dirty="0"/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a graphical representation of the code complexity, the visualizer can help developers easily understand the relationships between different components of their code and identify potential bottlenecks. 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ultimately lead to more efficient and effective software development.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6377353" y="3428999"/>
            <a:ext cx="505555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056" y="3428998"/>
            <a:ext cx="489894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7.40741E-7 L 1.45833E-6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7.40741E-7 L 1.45833E-6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9" grpId="0" animBg="1"/>
      <p:bldP spid="9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298</TotalTime>
  <Words>440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Söhne</vt:lpstr>
      <vt:lpstr>Times New Roman</vt:lpstr>
      <vt:lpstr>Wingdings</vt:lpstr>
      <vt:lpstr>Storybuilding Neal Creative</vt:lpstr>
      <vt:lpstr>Code Complexity Visualizer</vt:lpstr>
      <vt:lpstr>Team - Code Pros:</vt:lpstr>
      <vt:lpstr>INTRODUCTION</vt:lpstr>
      <vt:lpstr>-Improved Code Quality  -Better Code Readability  -Faster Debugging  -Better Code Design  -Improved Collaboration  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Complexity Visualizer</dc:title>
  <dc:subject/>
  <dc:creator>ajaysinha1804@gmail.com</dc:creator>
  <cp:keywords/>
  <dc:description/>
  <cp:lastModifiedBy>ajaysinha1804@gmail.com</cp:lastModifiedBy>
  <cp:revision>7</cp:revision>
  <dcterms:created xsi:type="dcterms:W3CDTF">2023-03-22T01:17:58Z</dcterms:created>
  <dcterms:modified xsi:type="dcterms:W3CDTF">2023-03-22T08:08:57Z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