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7"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12C3E7B-F79A-4A9B-88F4-0A829DC52DF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C3E7B-F79A-4A9B-88F4-0A829DC52D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C3E7B-F79A-4A9B-88F4-0A829DC52DF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2C3E7B-F79A-4A9B-88F4-0A829DC52DF4}"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FE0106-2315-4B1E-B3FF-B4ABED6ABF1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5717" y="1540524"/>
            <a:ext cx="7220565" cy="2262781"/>
          </a:xfrm>
        </p:spPr>
        <p:txBody>
          <a:bodyPr/>
          <a:lstStyle/>
          <a:p>
            <a:r>
              <a:rPr lang="en-IN" dirty="0"/>
              <a:t>Anomaly Detection 			Hackathon</a:t>
            </a:r>
            <a:endParaRPr lang="en-IN" dirty="0"/>
          </a:p>
        </p:txBody>
      </p:sp>
      <p:sp>
        <p:nvSpPr>
          <p:cNvPr id="3" name="Subtitle 2"/>
          <p:cNvSpPr>
            <a:spLocks noGrp="1"/>
          </p:cNvSpPr>
          <p:nvPr>
            <p:ph type="subTitle" idx="1"/>
          </p:nvPr>
        </p:nvSpPr>
        <p:spPr>
          <a:xfrm>
            <a:off x="2589213" y="4095133"/>
            <a:ext cx="8915399" cy="1808529"/>
          </a:xfrm>
        </p:spPr>
        <p:txBody>
          <a:bodyPr>
            <a:normAutofit/>
          </a:bodyPr>
          <a:lstStyle/>
          <a:p>
            <a:r>
              <a:rPr lang="en-IN" dirty="0"/>
              <a:t>											</a:t>
            </a:r>
            <a:r>
              <a:rPr lang="en-IN" b="1" dirty="0"/>
              <a:t>Team IC4 (Rooted Boys):</a:t>
            </a:r>
            <a:endParaRPr lang="en-IN" b="1" dirty="0"/>
          </a:p>
          <a:p>
            <a:r>
              <a:rPr lang="en-IN" dirty="0"/>
              <a:t>												</a:t>
            </a:r>
            <a:r>
              <a:rPr lang="en-IN" dirty="0" err="1"/>
              <a:t>Talluri</a:t>
            </a:r>
            <a:r>
              <a:rPr lang="en-IN" dirty="0"/>
              <a:t> </a:t>
            </a:r>
            <a:r>
              <a:rPr lang="en-IN" dirty="0" err="1"/>
              <a:t>Anthyush</a:t>
            </a:r>
            <a:endParaRPr lang="en-IN" dirty="0"/>
          </a:p>
          <a:p>
            <a:r>
              <a:rPr lang="en-IN" dirty="0"/>
              <a:t>												Prathapa Sriharsha</a:t>
            </a:r>
            <a:endParaRPr lang="en-IN" dirty="0"/>
          </a:p>
          <a:p>
            <a:r>
              <a:rPr lang="en-IN" dirty="0"/>
              <a:t>												</a:t>
            </a:r>
            <a:r>
              <a:rPr lang="en-IN" dirty="0" err="1"/>
              <a:t>Siripuram</a:t>
            </a:r>
            <a:r>
              <a:rPr lang="en-IN" dirty="0"/>
              <a:t> Shiva Avinash</a:t>
            </a:r>
            <a:endParaRPr lang="en-IN" dirty="0"/>
          </a:p>
        </p:txBody>
      </p:sp>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770892" cy="1773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710813" cy="1773940"/>
          </a:xfrm>
          <a:prstGeom prst="rect">
            <a:avLst/>
          </a:prstGeom>
        </p:spPr>
      </p:pic>
      <p:sp>
        <p:nvSpPr>
          <p:cNvPr id="2" name="TextBox 1"/>
          <p:cNvSpPr txBox="1"/>
          <p:nvPr/>
        </p:nvSpPr>
        <p:spPr>
          <a:xfrm>
            <a:off x="2035277" y="1038083"/>
            <a:ext cx="7266039" cy="1261884"/>
          </a:xfrm>
          <a:prstGeom prst="rect">
            <a:avLst/>
          </a:prstGeom>
          <a:noFill/>
        </p:spPr>
        <p:txBody>
          <a:bodyPr wrap="square" rtlCol="0">
            <a:spAutoFit/>
          </a:bodyPr>
          <a:lstStyle/>
          <a:p>
            <a:r>
              <a:rPr lang="en-IN" sz="3800" b="1" dirty="0"/>
              <a:t>PROBLEM STATEMENT:</a:t>
            </a:r>
            <a:endParaRPr lang="en-IN" sz="3800" b="1" dirty="0"/>
          </a:p>
          <a:p>
            <a:endParaRPr lang="en-IN" sz="3800" dirty="0"/>
          </a:p>
        </p:txBody>
      </p:sp>
      <p:sp>
        <p:nvSpPr>
          <p:cNvPr id="3" name="TextBox 2"/>
          <p:cNvSpPr txBox="1"/>
          <p:nvPr/>
        </p:nvSpPr>
        <p:spPr>
          <a:xfrm>
            <a:off x="2035277" y="2531807"/>
            <a:ext cx="8849032" cy="1754326"/>
          </a:xfrm>
          <a:prstGeom prst="rect">
            <a:avLst/>
          </a:prstGeom>
          <a:noFill/>
        </p:spPr>
        <p:txBody>
          <a:bodyPr wrap="square" rtlCol="0">
            <a:spAutoFit/>
          </a:bodyPr>
          <a:lstStyle/>
          <a:p>
            <a:r>
              <a:rPr lang="en-US" b="1" dirty="0"/>
              <a:t>Code Visualization Tool: </a:t>
            </a:r>
            <a:endParaRPr lang="en-US" b="1" dirty="0"/>
          </a:p>
          <a:p>
            <a:pPr lvl="1"/>
            <a:r>
              <a:rPr lang="en-US" b="1" dirty="0"/>
              <a:t>Create a visualization tool that can help developers identify potential anomalies in code by highlighting patterns of </a:t>
            </a:r>
            <a:r>
              <a:rPr lang="en-US" b="1" dirty="0" err="1"/>
              <a:t>unusuallities</a:t>
            </a:r>
            <a:r>
              <a:rPr lang="en-US" b="1" dirty="0"/>
              <a:t>, I have developed a web application using </a:t>
            </a:r>
            <a:r>
              <a:rPr lang="en-US" b="1" dirty="0" err="1"/>
              <a:t>streamlit</a:t>
            </a:r>
            <a:r>
              <a:rPr lang="en-US" b="1" dirty="0"/>
              <a:t> by performing data preprocessing, data analysis and data visualization on the dataset Linux Kernel Git Revision History.</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632154" cy="1773940"/>
          </a:xfrm>
          <a:prstGeom prst="rect">
            <a:avLst/>
          </a:prstGeom>
        </p:spPr>
      </p:pic>
      <p:sp>
        <p:nvSpPr>
          <p:cNvPr id="2" name="Title 1"/>
          <p:cNvSpPr>
            <a:spLocks noGrp="1"/>
          </p:cNvSpPr>
          <p:nvPr>
            <p:ph type="ctrTitle"/>
          </p:nvPr>
        </p:nvSpPr>
        <p:spPr>
          <a:xfrm>
            <a:off x="1769806" y="481781"/>
            <a:ext cx="8173065" cy="1106965"/>
          </a:xfrm>
        </p:spPr>
        <p:txBody>
          <a:bodyPr>
            <a:normAutofit/>
          </a:bodyPr>
          <a:lstStyle/>
          <a:p>
            <a:r>
              <a:rPr lang="en-IN" sz="4800" dirty="0"/>
              <a:t>Usability:</a:t>
            </a:r>
            <a:endParaRPr lang="en-IN" sz="4800" dirty="0"/>
          </a:p>
        </p:txBody>
      </p:sp>
      <p:sp>
        <p:nvSpPr>
          <p:cNvPr id="3" name="Subtitle 2"/>
          <p:cNvSpPr>
            <a:spLocks noGrp="1"/>
          </p:cNvSpPr>
          <p:nvPr>
            <p:ph type="subTitle" idx="1"/>
          </p:nvPr>
        </p:nvSpPr>
        <p:spPr>
          <a:xfrm>
            <a:off x="2054942" y="1983657"/>
            <a:ext cx="8668799" cy="3920005"/>
          </a:xfrm>
        </p:spPr>
        <p:txBody>
          <a:bodyPr/>
          <a:lstStyle/>
          <a:p>
            <a:pPr marL="285750" indent="-285750">
              <a:buFont typeface="Arial" panose="020B0604020202020204" pitchFamily="34" charset="0"/>
              <a:buChar char="•"/>
            </a:pPr>
            <a:r>
              <a:rPr lang="en-IN" b="1" dirty="0"/>
              <a:t>Detecting anomalies in code: </a:t>
            </a:r>
            <a:r>
              <a:rPr lang="en-US" dirty="0"/>
              <a:t>The tool can help identify patterns of </a:t>
            </a:r>
            <a:r>
              <a:rPr lang="en-US" dirty="0" err="1"/>
              <a:t>unusualities</a:t>
            </a:r>
            <a:r>
              <a:rPr lang="en-US" dirty="0"/>
              <a:t> in the code that could indicate bugs, errors, or other issues.</a:t>
            </a:r>
            <a:r>
              <a:rPr lang="en-IN" dirty="0"/>
              <a:t>)</a:t>
            </a:r>
            <a:endParaRPr lang="en-IN" dirty="0"/>
          </a:p>
          <a:p>
            <a:pPr marL="285750" indent="-285750">
              <a:buFont typeface="Arial" panose="020B0604020202020204" pitchFamily="34" charset="0"/>
              <a:buChar char="•"/>
            </a:pPr>
            <a:r>
              <a:rPr lang="en-IN" b="1" dirty="0"/>
              <a:t>Improved collaboration: </a:t>
            </a:r>
            <a:r>
              <a:rPr lang="en-US" dirty="0"/>
              <a:t>Development teams to review code and identify potential issues collaboratively.</a:t>
            </a:r>
            <a:endParaRPr lang="en-IN" dirty="0"/>
          </a:p>
          <a:p>
            <a:pPr marL="285750" indent="-285750">
              <a:buFont typeface="Arial" panose="020B0604020202020204" pitchFamily="34" charset="0"/>
              <a:buChar char="•"/>
            </a:pPr>
            <a:r>
              <a:rPr lang="en-IN" b="1" dirty="0"/>
              <a:t>Visual representation: </a:t>
            </a:r>
            <a:r>
              <a:rPr lang="en-US" dirty="0"/>
              <a:t>Visual representation of the code which can help developers better understand the code structure</a:t>
            </a:r>
            <a:r>
              <a:rPr lang="en-IN" dirty="0"/>
              <a:t>.</a:t>
            </a:r>
            <a:endParaRPr lang="en-IN" dirty="0"/>
          </a:p>
          <a:p>
            <a:pPr marL="285750" indent="-285750">
              <a:buFont typeface="Arial" panose="020B0604020202020204" pitchFamily="34" charset="0"/>
              <a:buChar char="•"/>
            </a:pPr>
            <a:r>
              <a:rPr lang="en-IN" b="1" dirty="0"/>
              <a:t>Customizable analysis: </a:t>
            </a:r>
            <a:r>
              <a:rPr lang="en-US" dirty="0"/>
              <a:t>Customized to analyze specific types of code or patterns, making it more efficient at detecting potential issues.</a:t>
            </a:r>
            <a:endParaRPr lang="en-IN" dirty="0"/>
          </a:p>
          <a:p>
            <a:pPr marL="285750" indent="-285750">
              <a:buFont typeface="Arial" panose="020B0604020202020204" pitchFamily="34" charset="0"/>
              <a:buChar char="•"/>
            </a:pPr>
            <a:r>
              <a:rPr lang="en-IN" b="1" dirty="0"/>
              <a:t>Accessible: </a:t>
            </a:r>
            <a:r>
              <a:rPr lang="en-US" dirty="0"/>
              <a:t>The web-based nature of the tool makes it easily accessible to developers across different locations and devices.</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 y="40640"/>
            <a:ext cx="1319530" cy="1597025"/>
          </a:xfrm>
          <a:prstGeom prst="rect">
            <a:avLst/>
          </a:prstGeom>
        </p:spPr>
      </p:pic>
      <p:sp>
        <p:nvSpPr>
          <p:cNvPr id="2" name="Title 1"/>
          <p:cNvSpPr>
            <a:spLocks noGrp="1"/>
          </p:cNvSpPr>
          <p:nvPr>
            <p:ph type="ctrTitle"/>
          </p:nvPr>
        </p:nvSpPr>
        <p:spPr>
          <a:xfrm>
            <a:off x="1392555" y="232410"/>
            <a:ext cx="8856345" cy="1014730"/>
          </a:xfrm>
        </p:spPr>
        <p:txBody>
          <a:bodyPr/>
          <a:lstStyle/>
          <a:p>
            <a:r>
              <a:rPr lang="en-IN" dirty="0"/>
              <a:t>Requirements</a:t>
            </a:r>
            <a:endParaRPr lang="en-IN" dirty="0"/>
          </a:p>
        </p:txBody>
      </p:sp>
      <p:sp>
        <p:nvSpPr>
          <p:cNvPr id="3" name="Subtitle 2"/>
          <p:cNvSpPr>
            <a:spLocks noGrp="1"/>
          </p:cNvSpPr>
          <p:nvPr>
            <p:ph type="subTitle" idx="1"/>
          </p:nvPr>
        </p:nvSpPr>
        <p:spPr>
          <a:xfrm>
            <a:off x="1653540" y="1507490"/>
            <a:ext cx="9851390" cy="4665345"/>
          </a:xfrm>
        </p:spPr>
        <p:txBody>
          <a:bodyPr>
            <a:noAutofit/>
          </a:bodyPr>
          <a:lstStyle/>
          <a:p>
            <a:pPr marL="285750" indent="-285750">
              <a:buFont typeface="Arial" panose="020B0604020202020204" pitchFamily="34" charset="0"/>
              <a:buChar char="•"/>
            </a:pPr>
            <a:r>
              <a:rPr lang="en-IN" sz="1500" b="1" dirty="0"/>
              <a:t>Streamlit: </a:t>
            </a:r>
            <a:r>
              <a:rPr lang="en-IN" sz="1500" dirty="0"/>
              <a:t>A Python library used for building data-driven web applications that allows developers to create interactive and customizable web interfaces for machine learning models and data analysis.</a:t>
            </a:r>
            <a:endParaRPr lang="en-IN" sz="1500" dirty="0"/>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Matplotlib: </a:t>
            </a:r>
            <a:r>
              <a:rPr lang="en-IN" sz="1500" dirty="0"/>
              <a:t>A Python library used for creating visualizations like line charts, scatterplots, and histograms, providing high-quality 2D and 3D plots for publication-ready figures.</a:t>
            </a:r>
            <a:endParaRPr lang="en-IN" sz="1500" dirty="0"/>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Seaborn: </a:t>
            </a:r>
            <a:r>
              <a:rPr lang="en-IN" sz="1500" dirty="0"/>
              <a:t>A Python library based on matplotlib used for creating statistical graphics like heatmaps, violin plots, and box plots, that simplifies the creation of complex visualizations and enhances the overall aesthetics.</a:t>
            </a:r>
            <a:endParaRPr lang="en-IN" sz="1500" dirty="0"/>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Pandas:</a:t>
            </a:r>
            <a:r>
              <a:rPr lang="en-IN" sz="1500" dirty="0"/>
              <a:t> A Python library used for data manipulation and analysis, providing high-performance and easy-to-use data structures like DataFrame and Series for working with structured and labeled data.</a:t>
            </a:r>
            <a:endParaRPr lang="en-IN" sz="1500" dirty="0"/>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NumPy: </a:t>
            </a:r>
            <a:r>
              <a:rPr lang="en-IN" sz="1500" dirty="0"/>
              <a:t>A Python library used for numerical computations and scientific computing, providing fast and efficient array operations for performing mathematical operations on large datasets.</a:t>
            </a:r>
            <a:endParaRPr lang="en-IN"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347019" cy="1773940"/>
          </a:xfrm>
          <a:prstGeom prst="rect">
            <a:avLst/>
          </a:prstGeom>
        </p:spPr>
      </p:pic>
      <p:sp>
        <p:nvSpPr>
          <p:cNvPr id="2" name="Title 1"/>
          <p:cNvSpPr>
            <a:spLocks noGrp="1"/>
          </p:cNvSpPr>
          <p:nvPr>
            <p:ph type="ctrTitle"/>
          </p:nvPr>
        </p:nvSpPr>
        <p:spPr>
          <a:xfrm>
            <a:off x="1484773" y="294615"/>
            <a:ext cx="8469947" cy="1266481"/>
          </a:xfrm>
        </p:spPr>
        <p:txBody>
          <a:bodyPr/>
          <a:lstStyle/>
          <a:p>
            <a:r>
              <a:rPr lang="en-IN" dirty="0"/>
              <a:t>Novelty:</a:t>
            </a:r>
            <a:endParaRPr lang="en-IN" dirty="0"/>
          </a:p>
        </p:txBody>
      </p:sp>
      <p:sp>
        <p:nvSpPr>
          <p:cNvPr id="3" name="Subtitle 2"/>
          <p:cNvSpPr>
            <a:spLocks noGrp="1"/>
          </p:cNvSpPr>
          <p:nvPr>
            <p:ph type="subTitle" idx="1"/>
          </p:nvPr>
        </p:nvSpPr>
        <p:spPr>
          <a:xfrm>
            <a:off x="1691148" y="1681316"/>
            <a:ext cx="9813465" cy="4463845"/>
          </a:xfrm>
        </p:spPr>
        <p:txBody>
          <a:bodyPr>
            <a:normAutofit/>
          </a:bodyPr>
          <a:lstStyle/>
          <a:p>
            <a:pPr marL="285750" indent="-285750">
              <a:buFont typeface="Arial" panose="020B0604020202020204" pitchFamily="34" charset="0"/>
              <a:buChar char="•"/>
            </a:pPr>
            <a:r>
              <a:rPr lang="en-IN" b="1" dirty="0"/>
              <a:t>Integration with version control systems</a:t>
            </a:r>
            <a:r>
              <a:rPr lang="en-IN" dirty="0"/>
              <a:t>: The tool could be designed to integrate with popular version control systems like Git or SVN, allowing developers to quickly analyze code changes and identify potential anomalies.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Interactive visualization</a:t>
            </a:r>
            <a:r>
              <a:rPr lang="en-IN" dirty="0"/>
              <a:t>: The tool could use interactive visualization techniques to help developers explore code anomalies in more detail. For example, it could allow users to zoom in and out of code snippets, highlight specific lines of code, or display related code snippets in a network diagram.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Collaboration features</a:t>
            </a:r>
            <a:r>
              <a:rPr lang="en-IN" dirty="0"/>
              <a:t>: The tool could be designed to support collaboration between developers, allowing multiple users to annotate code snippets, discuss potential anomalies, and share insights with each other.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425677" cy="1773940"/>
          </a:xfrm>
          <a:prstGeom prst="rect">
            <a:avLst/>
          </a:prstGeom>
        </p:spPr>
      </p:pic>
      <p:sp>
        <p:nvSpPr>
          <p:cNvPr id="2" name="Title 1"/>
          <p:cNvSpPr>
            <a:spLocks noGrp="1"/>
          </p:cNvSpPr>
          <p:nvPr>
            <p:ph type="ctrTitle"/>
          </p:nvPr>
        </p:nvSpPr>
        <p:spPr>
          <a:xfrm>
            <a:off x="1563330" y="306680"/>
            <a:ext cx="8597766" cy="1266481"/>
          </a:xfrm>
        </p:spPr>
        <p:txBody>
          <a:bodyPr/>
          <a:lstStyle/>
          <a:p>
            <a:r>
              <a:rPr lang="en-IN" dirty="0"/>
              <a:t>Scalability:</a:t>
            </a:r>
            <a:endParaRPr lang="en-IN" dirty="0"/>
          </a:p>
        </p:txBody>
      </p:sp>
      <p:sp>
        <p:nvSpPr>
          <p:cNvPr id="3" name="Subtitle 2"/>
          <p:cNvSpPr>
            <a:spLocks noGrp="1"/>
          </p:cNvSpPr>
          <p:nvPr>
            <p:ph type="subTitle" idx="1"/>
          </p:nvPr>
        </p:nvSpPr>
        <p:spPr>
          <a:xfrm>
            <a:off x="1691148" y="1681316"/>
            <a:ext cx="9813465" cy="4463845"/>
          </a:xfrm>
        </p:spPr>
        <p:txBody>
          <a:bodyPr>
            <a:normAutofit fontScale="92500" lnSpcReduction="20000"/>
          </a:bodyPr>
          <a:lstStyle/>
          <a:p>
            <a:pPr marL="285750" indent="-285750">
              <a:buFont typeface="Arial" panose="020B0604020202020204" pitchFamily="34" charset="0"/>
              <a:buChar char="•"/>
            </a:pPr>
            <a:r>
              <a:rPr lang="en-US" b="1" dirty="0"/>
              <a:t>Infrastructure</a:t>
            </a:r>
            <a:r>
              <a:rPr lang="en-US" dirty="0"/>
              <a:t>: The scalability of the tool can be improved by leveraging cloud-based services that provide scalable computing and storage resources.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Code analysis: </a:t>
            </a:r>
            <a:r>
              <a:rPr lang="en-US" dirty="0"/>
              <a:t>The scalability of the tool can depend on the complexity of the code analysis algorithms used. </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Dataset size</a:t>
            </a:r>
            <a:r>
              <a:rPr lang="en-US" dirty="0"/>
              <a:t>: The scalability of the tool can be influenced by the size of the dataset used for code analysis</a:t>
            </a:r>
            <a:r>
              <a:rPr lang="en-US" b="1" dirty="0"/>
              <a:t>.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Design: </a:t>
            </a:r>
            <a:r>
              <a:rPr lang="en-US" dirty="0"/>
              <a:t>The tool should be designed to efficiently process and visualize large volumes of data, with appropriate caching mechanisms, data compression, and other optimization techniques.</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User base: </a:t>
            </a:r>
            <a:r>
              <a:rPr lang="en-US" dirty="0"/>
              <a:t>The tool should be designed to support multiple users simultaneously, with appropriate load balancing and resource allocation strategies.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425677" cy="1773940"/>
          </a:xfrm>
          <a:prstGeom prst="rect">
            <a:avLst/>
          </a:prstGeom>
        </p:spPr>
      </p:pic>
      <p:sp>
        <p:nvSpPr>
          <p:cNvPr id="2" name="Title 1"/>
          <p:cNvSpPr>
            <a:spLocks noGrp="1"/>
          </p:cNvSpPr>
          <p:nvPr>
            <p:ph type="ctrTitle"/>
          </p:nvPr>
        </p:nvSpPr>
        <p:spPr>
          <a:xfrm>
            <a:off x="1563330" y="306680"/>
            <a:ext cx="8597766" cy="1266481"/>
          </a:xfrm>
        </p:spPr>
        <p:txBody>
          <a:bodyPr/>
          <a:lstStyle/>
          <a:p>
            <a:r>
              <a:rPr lang="en-IN" dirty="0"/>
              <a:t>Maintainbility:</a:t>
            </a:r>
            <a:endParaRPr lang="en-IN" dirty="0"/>
          </a:p>
        </p:txBody>
      </p:sp>
      <p:sp>
        <p:nvSpPr>
          <p:cNvPr id="3" name="Subtitle 2"/>
          <p:cNvSpPr>
            <a:spLocks noGrp="1"/>
          </p:cNvSpPr>
          <p:nvPr>
            <p:ph type="subTitle" idx="1"/>
          </p:nvPr>
        </p:nvSpPr>
        <p:spPr>
          <a:xfrm>
            <a:off x="1691148" y="1681316"/>
            <a:ext cx="9813465" cy="4463845"/>
          </a:xfrm>
        </p:spPr>
        <p:txBody>
          <a:bodyPr>
            <a:normAutofit/>
          </a:bodyPr>
          <a:lstStyle/>
          <a:p>
            <a:pPr marL="285750" indent="-285750">
              <a:buFont typeface="Arial" panose="020B0604020202020204" pitchFamily="34" charset="0"/>
              <a:buChar char="•"/>
            </a:pPr>
            <a:r>
              <a:rPr lang="en-IN" b="1" dirty="0"/>
              <a:t>Version control:</a:t>
            </a:r>
            <a:r>
              <a:rPr lang="en-IN" dirty="0"/>
              <a:t> The project should use a version control system like Git to track changes and manage updates to the codebase. This makes it easier to collaborate with other developers and keep track of changes over time.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Continuous integration and deployme</a:t>
            </a:r>
            <a:r>
              <a:rPr lang="en-IN" b="1" dirty="0"/>
              <a:t>nt:</a:t>
            </a:r>
            <a:r>
              <a:rPr lang="en-IN" dirty="0"/>
              <a:t> This ensures that changes are tested and validated before they are released, and that the production environment is always up-to-date with the latest changes.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Code organization and documentation:</a:t>
            </a:r>
            <a:r>
              <a:rPr lang="en-IN" dirty="0"/>
              <a:t> The code should be well-organized, with clear and consistent naming conventions and a logical directory structure. Additionally, the code should be well-documented, with comments explaining the purpose of each function and module.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 y="40948"/>
            <a:ext cx="1288025" cy="1773940"/>
          </a:xfrm>
          <a:prstGeom prst="rect">
            <a:avLst/>
          </a:prstGeom>
        </p:spPr>
      </p:pic>
      <p:sp>
        <p:nvSpPr>
          <p:cNvPr id="2" name="Title 1"/>
          <p:cNvSpPr>
            <a:spLocks noGrp="1"/>
          </p:cNvSpPr>
          <p:nvPr>
            <p:ph type="ctrTitle"/>
          </p:nvPr>
        </p:nvSpPr>
        <p:spPr>
          <a:xfrm>
            <a:off x="1533832" y="306680"/>
            <a:ext cx="8627263" cy="1266481"/>
          </a:xfrm>
        </p:spPr>
        <p:txBody>
          <a:bodyPr/>
          <a:lstStyle/>
          <a:p>
            <a:r>
              <a:rPr lang="en-IN" dirty="0"/>
              <a:t>Conclusion:</a:t>
            </a:r>
            <a:endParaRPr lang="en-IN" dirty="0"/>
          </a:p>
        </p:txBody>
      </p:sp>
      <p:sp>
        <p:nvSpPr>
          <p:cNvPr id="3" name="Subtitle 2"/>
          <p:cNvSpPr>
            <a:spLocks noGrp="1"/>
          </p:cNvSpPr>
          <p:nvPr>
            <p:ph type="subTitle" idx="1"/>
          </p:nvPr>
        </p:nvSpPr>
        <p:spPr>
          <a:xfrm>
            <a:off x="1868129" y="1691149"/>
            <a:ext cx="9636484" cy="4212514"/>
          </a:xfrm>
        </p:spPr>
        <p:txBody>
          <a:bodyPr/>
          <a:lstStyle/>
          <a:p>
            <a:pPr marL="285750" indent="-285750">
              <a:buFont typeface="Arial" panose="020B0604020202020204" pitchFamily="34" charset="0"/>
              <a:buChar char="•"/>
            </a:pPr>
            <a:r>
              <a:rPr lang="en-US" b="1" dirty="0"/>
              <a:t>Based on the development of your code visualization tool using the Linux Kernel Git Revision History dataset, it can help developers identify potential anomalies in their code by highlighting patterns of </a:t>
            </a:r>
            <a:r>
              <a:rPr lang="en-US" b="1" dirty="0" err="1"/>
              <a:t>unusuaIities</a:t>
            </a:r>
            <a:r>
              <a:rPr lang="en-US" b="1" dirty="0"/>
              <a:t>.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Through data preprocessing, analysis, and visualization, your web application can provide valuable insights and aid in the detection and resolution of potential issues in code.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tool can serve as a useful resource for developers looking to improve the quality and performance of their code.</a:t>
            </a:r>
            <a:endParaRPr lang="en-US" b="1"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 y="40948"/>
            <a:ext cx="1288025" cy="1773940"/>
          </a:xfrm>
          <a:prstGeom prst="rect">
            <a:avLst/>
          </a:prstGeom>
        </p:spPr>
      </p:pic>
      <p:sp>
        <p:nvSpPr>
          <p:cNvPr id="2" name="Title 1"/>
          <p:cNvSpPr>
            <a:spLocks noGrp="1"/>
          </p:cNvSpPr>
          <p:nvPr>
            <p:ph type="ctrTitle"/>
          </p:nvPr>
        </p:nvSpPr>
        <p:spPr>
          <a:xfrm>
            <a:off x="2477729" y="2126226"/>
            <a:ext cx="8627263" cy="2605548"/>
          </a:xfrm>
        </p:spPr>
        <p:txBody>
          <a:bodyPr>
            <a:noAutofit/>
          </a:bodyPr>
          <a:lstStyle/>
          <a:p>
            <a:r>
              <a:rPr lang="en-IN" sz="8000" dirty="0"/>
              <a:t>Thank you for   		your time </a:t>
            </a:r>
            <a:endParaRPr lang="en-IN" sz="8000" dirty="0"/>
          </a:p>
        </p:txBody>
      </p:sp>
      <p:pic>
        <p:nvPicPr>
          <p:cNvPr id="9" name="Picture 8" descr="A picture containing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350343"/>
            <a:ext cx="1184786" cy="1381431"/>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4837</Words>
  <Application>WPS Presentation</Application>
  <PresentationFormat>Widescreen</PresentationFormat>
  <Paragraphs>74</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3</vt:lpstr>
      <vt:lpstr>Arial</vt:lpstr>
      <vt:lpstr>Century Gothic</vt:lpstr>
      <vt:lpstr>Microsoft YaHei</vt:lpstr>
      <vt:lpstr>Arial Unicode MS</vt:lpstr>
      <vt:lpstr>Calibri</vt:lpstr>
      <vt:lpstr>Wisp</vt:lpstr>
      <vt:lpstr>Anomaly Detection 			Hackathon</vt:lpstr>
      <vt:lpstr>PowerPoint 演示文稿</vt:lpstr>
      <vt:lpstr>Usability:</vt:lpstr>
      <vt:lpstr>Requirements</vt:lpstr>
      <vt:lpstr>Novelty:</vt:lpstr>
      <vt:lpstr>Scalability:</vt:lpstr>
      <vt:lpstr>Scalability:</vt:lpstr>
      <vt:lpstr>Conclusion:</vt:lpstr>
      <vt:lpstr>Thank you for   		your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HACKFEST</dc:title>
  <dc:creator>PRATHAPA SRIHARSHA 20071A6643</dc:creator>
  <cp:lastModifiedBy>anthy</cp:lastModifiedBy>
  <cp:revision>5</cp:revision>
  <dcterms:created xsi:type="dcterms:W3CDTF">2023-03-21T16:14:00Z</dcterms:created>
  <dcterms:modified xsi:type="dcterms:W3CDTF">2023-03-22T06:09:12Z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153810DD599D4959B09504E9B9F4E0E2</vt:lpwstr>
  </property>
  <property fmtid="{D5CDD505-2E9C-101B-9397-08002B2CF9AE}" pid="3" name="KSOProductBuildVer">
    <vt:lpwstr>1033-11.2.0.11516</vt:lpwstr>
  </property>
</Properties>
</file>