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2" r:id="rId7"/>
    <p:sldId id="263"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2C3E7B-F79A-4A9B-88F4-0A829DC52DF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BFE0106-2315-4B1E-B3FF-B4ABED6ABF1B}"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12C3E7B-F79A-4A9B-88F4-0A829DC52DF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FE0106-2315-4B1E-B3FF-B4ABED6ABF1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12C3E7B-F79A-4A9B-88F4-0A829DC52DF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FE0106-2315-4B1E-B3FF-B4ABED6ABF1B}" type="slidenum">
              <a:rPr lang="en-IN" smtClean="0"/>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212C3E7B-F79A-4A9B-88F4-0A829DC52DF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FE0106-2315-4B1E-B3FF-B4ABED6ABF1B}"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212C3E7B-F79A-4A9B-88F4-0A829DC52DF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FE0106-2315-4B1E-B3FF-B4ABED6ABF1B}" type="slidenum">
              <a:rPr lang="en-IN" smtClean="0"/>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212C3E7B-F79A-4A9B-88F4-0A829DC52DF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FE0106-2315-4B1E-B3FF-B4ABED6ABF1B}"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12C3E7B-F79A-4A9B-88F4-0A829DC52DF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FE0106-2315-4B1E-B3FF-B4ABED6ABF1B}"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12C3E7B-F79A-4A9B-88F4-0A829DC52DF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FE0106-2315-4B1E-B3FF-B4ABED6ABF1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12C3E7B-F79A-4A9B-88F4-0A829DC52DF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FE0106-2315-4B1E-B3FF-B4ABED6ABF1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12C3E7B-F79A-4A9B-88F4-0A829DC52DF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FE0106-2315-4B1E-B3FF-B4ABED6ABF1B}"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212C3E7B-F79A-4A9B-88F4-0A829DC52DF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BFE0106-2315-4B1E-B3FF-B4ABED6ABF1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212C3E7B-F79A-4A9B-88F4-0A829DC52DF4}"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BFE0106-2315-4B1E-B3FF-B4ABED6ABF1B}"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2C3E7B-F79A-4A9B-88F4-0A829DC52DF4}"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BFE0106-2315-4B1E-B3FF-B4ABED6ABF1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2C3E7B-F79A-4A9B-88F4-0A829DC52DF4}"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BFE0106-2315-4B1E-B3FF-B4ABED6ABF1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12C3E7B-F79A-4A9B-88F4-0A829DC52DF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BFE0106-2315-4B1E-B3FF-B4ABED6ABF1B}"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12C3E7B-F79A-4A9B-88F4-0A829DC52DF4}" type="datetimeFigureOut">
              <a:rPr lang="en-IN" smtClean="0"/>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FE0106-2315-4B1E-B3FF-B4ABED6ABF1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12C3E7B-F79A-4A9B-88F4-0A829DC52DF4}" type="datetimeFigureOut">
              <a:rPr lang="en-IN" smtClean="0"/>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BFE0106-2315-4B1E-B3FF-B4ABED6ABF1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85717" y="1540524"/>
            <a:ext cx="7220565" cy="2262781"/>
          </a:xfrm>
        </p:spPr>
        <p:txBody>
          <a:bodyPr/>
          <a:lstStyle/>
          <a:p>
            <a:r>
              <a:rPr lang="en-IN" dirty="0"/>
              <a:t>Anomaly Detection 			Hackathon</a:t>
            </a:r>
            <a:endParaRPr lang="en-IN" dirty="0"/>
          </a:p>
        </p:txBody>
      </p:sp>
      <p:sp>
        <p:nvSpPr>
          <p:cNvPr id="3" name="Subtitle 2"/>
          <p:cNvSpPr>
            <a:spLocks noGrp="1"/>
          </p:cNvSpPr>
          <p:nvPr>
            <p:ph type="subTitle" idx="1"/>
          </p:nvPr>
        </p:nvSpPr>
        <p:spPr>
          <a:xfrm>
            <a:off x="2589213" y="4095133"/>
            <a:ext cx="8915399" cy="1808529"/>
          </a:xfrm>
        </p:spPr>
        <p:txBody>
          <a:bodyPr>
            <a:normAutofit/>
          </a:bodyPr>
          <a:lstStyle/>
          <a:p>
            <a:r>
              <a:rPr lang="en-IN" dirty="0"/>
              <a:t>											</a:t>
            </a:r>
            <a:r>
              <a:rPr lang="en-IN" b="1" dirty="0"/>
              <a:t>Team IC4 (Rooted Boys):</a:t>
            </a:r>
            <a:endParaRPr lang="en-IN" b="1" dirty="0"/>
          </a:p>
          <a:p>
            <a:r>
              <a:rPr lang="en-IN" dirty="0"/>
              <a:t>												</a:t>
            </a:r>
            <a:r>
              <a:rPr lang="en-IN" dirty="0" err="1"/>
              <a:t>Talluri</a:t>
            </a:r>
            <a:r>
              <a:rPr lang="en-IN" dirty="0"/>
              <a:t> </a:t>
            </a:r>
            <a:r>
              <a:rPr lang="en-IN" dirty="0" err="1"/>
              <a:t>Anthyush</a:t>
            </a:r>
            <a:endParaRPr lang="en-IN" dirty="0"/>
          </a:p>
          <a:p>
            <a:r>
              <a:rPr lang="en-IN" dirty="0"/>
              <a:t>												Prathapa Sriharsha</a:t>
            </a:r>
            <a:endParaRPr lang="en-IN" dirty="0"/>
          </a:p>
          <a:p>
            <a:r>
              <a:rPr lang="en-IN" dirty="0"/>
              <a:t>												</a:t>
            </a:r>
            <a:r>
              <a:rPr lang="en-IN" dirty="0" err="1"/>
              <a:t>Siripuram</a:t>
            </a:r>
            <a:r>
              <a:rPr lang="en-IN" dirty="0"/>
              <a:t> Shiva Avinash</a:t>
            </a:r>
            <a:endParaRPr lang="en-IN" dirty="0"/>
          </a:p>
        </p:txBody>
      </p:sp>
      <p:pic>
        <p:nvPicPr>
          <p:cNvPr id="5" name="Picture 4" descr="Logo, company nam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42871" y="-127820"/>
            <a:ext cx="2111477" cy="2111477"/>
          </a:xfrm>
          <a:prstGeom prst="rect">
            <a:avLst/>
          </a:prstGeom>
        </p:spPr>
      </p:pic>
      <p:pic>
        <p:nvPicPr>
          <p:cNvPr id="7" name="Picture 6" descr="Icon&#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52" y="40948"/>
            <a:ext cx="1770892" cy="17739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company nam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42871" y="-127820"/>
            <a:ext cx="2111477" cy="2111477"/>
          </a:xfrm>
          <a:prstGeom prst="rect">
            <a:avLst/>
          </a:prstGeom>
        </p:spPr>
      </p:pic>
      <p:pic>
        <p:nvPicPr>
          <p:cNvPr id="7" name="Picture 6" descr="Icon&#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52" y="40948"/>
            <a:ext cx="1710813" cy="1773940"/>
          </a:xfrm>
          <a:prstGeom prst="rect">
            <a:avLst/>
          </a:prstGeom>
        </p:spPr>
      </p:pic>
      <p:sp>
        <p:nvSpPr>
          <p:cNvPr id="2" name="TextBox 1"/>
          <p:cNvSpPr txBox="1"/>
          <p:nvPr/>
        </p:nvSpPr>
        <p:spPr>
          <a:xfrm>
            <a:off x="2035277" y="1038083"/>
            <a:ext cx="7266039" cy="1261884"/>
          </a:xfrm>
          <a:prstGeom prst="rect">
            <a:avLst/>
          </a:prstGeom>
          <a:noFill/>
        </p:spPr>
        <p:txBody>
          <a:bodyPr wrap="square" rtlCol="0">
            <a:spAutoFit/>
          </a:bodyPr>
          <a:lstStyle/>
          <a:p>
            <a:r>
              <a:rPr lang="en-IN" sz="3800" b="1" dirty="0"/>
              <a:t>PROBLEM STATEMENT:</a:t>
            </a:r>
            <a:endParaRPr lang="en-IN" sz="3800" b="1" dirty="0"/>
          </a:p>
          <a:p>
            <a:endParaRPr lang="en-IN" sz="3800" dirty="0"/>
          </a:p>
        </p:txBody>
      </p:sp>
      <p:sp>
        <p:nvSpPr>
          <p:cNvPr id="3" name="TextBox 2"/>
          <p:cNvSpPr txBox="1"/>
          <p:nvPr/>
        </p:nvSpPr>
        <p:spPr>
          <a:xfrm>
            <a:off x="2035277" y="2531807"/>
            <a:ext cx="8849032" cy="1753235"/>
          </a:xfrm>
          <a:prstGeom prst="rect">
            <a:avLst/>
          </a:prstGeom>
          <a:noFill/>
        </p:spPr>
        <p:txBody>
          <a:bodyPr wrap="square" rtlCol="0">
            <a:spAutoFit/>
          </a:bodyPr>
          <a:lstStyle/>
          <a:p>
            <a:r>
              <a:rPr lang="en-US" b="1" dirty="0"/>
              <a:t>Code Visualization Tool: </a:t>
            </a:r>
            <a:endParaRPr lang="en-US" b="1" dirty="0"/>
          </a:p>
          <a:p>
            <a:pPr lvl="1"/>
            <a:r>
              <a:rPr lang="en-US" b="1" dirty="0"/>
              <a:t>Create a visualization tool that can help developers identify potential anomalies in code by highlighting patterns of </a:t>
            </a:r>
            <a:r>
              <a:rPr lang="en-US" b="1" dirty="0" err="1"/>
              <a:t>unusuallities</a:t>
            </a:r>
            <a:r>
              <a:rPr lang="en-US" b="1" dirty="0"/>
              <a:t>, </a:t>
            </a:r>
            <a:r>
              <a:rPr lang="en-IN" altLang="en-US" b="1" dirty="0"/>
              <a:t>we</a:t>
            </a:r>
            <a:r>
              <a:rPr lang="en-US" b="1" dirty="0"/>
              <a:t> have developed a web application using </a:t>
            </a:r>
            <a:r>
              <a:rPr lang="en-US" b="1" dirty="0" err="1"/>
              <a:t>streamlit</a:t>
            </a:r>
            <a:r>
              <a:rPr lang="en-US" b="1" dirty="0"/>
              <a:t> by performing data preprocessing, data analysis and data visualization on the dataset Linux Kernel Git Revision History.</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company nam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42871" y="-127820"/>
            <a:ext cx="2111477" cy="2111477"/>
          </a:xfrm>
          <a:prstGeom prst="rect">
            <a:avLst/>
          </a:prstGeom>
        </p:spPr>
      </p:pic>
      <p:pic>
        <p:nvPicPr>
          <p:cNvPr id="7" name="Picture 6" descr="Icon&#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52" y="40948"/>
            <a:ext cx="1632154" cy="1773940"/>
          </a:xfrm>
          <a:prstGeom prst="rect">
            <a:avLst/>
          </a:prstGeom>
        </p:spPr>
      </p:pic>
      <p:sp>
        <p:nvSpPr>
          <p:cNvPr id="2" name="Title 1"/>
          <p:cNvSpPr>
            <a:spLocks noGrp="1"/>
          </p:cNvSpPr>
          <p:nvPr>
            <p:ph type="ctrTitle"/>
          </p:nvPr>
        </p:nvSpPr>
        <p:spPr>
          <a:xfrm>
            <a:off x="1769806" y="481781"/>
            <a:ext cx="8173065" cy="1106965"/>
          </a:xfrm>
        </p:spPr>
        <p:txBody>
          <a:bodyPr>
            <a:normAutofit/>
          </a:bodyPr>
          <a:lstStyle/>
          <a:p>
            <a:r>
              <a:rPr lang="en-IN" sz="4800" dirty="0"/>
              <a:t>Usability:</a:t>
            </a:r>
            <a:endParaRPr lang="en-IN" sz="4800" dirty="0"/>
          </a:p>
        </p:txBody>
      </p:sp>
      <p:sp>
        <p:nvSpPr>
          <p:cNvPr id="3" name="Subtitle 2"/>
          <p:cNvSpPr>
            <a:spLocks noGrp="1"/>
          </p:cNvSpPr>
          <p:nvPr>
            <p:ph type="subTitle" idx="1"/>
          </p:nvPr>
        </p:nvSpPr>
        <p:spPr>
          <a:xfrm>
            <a:off x="2054942" y="1983657"/>
            <a:ext cx="8668799" cy="3920005"/>
          </a:xfrm>
        </p:spPr>
        <p:txBody>
          <a:bodyPr/>
          <a:lstStyle/>
          <a:p>
            <a:pPr marL="285750" indent="-285750">
              <a:buFont typeface="Arial" panose="020B0604020202020204" pitchFamily="34" charset="0"/>
              <a:buChar char="•"/>
            </a:pPr>
            <a:r>
              <a:rPr lang="en-IN" b="1" dirty="0"/>
              <a:t>Detecting anomalies in code: </a:t>
            </a:r>
            <a:r>
              <a:rPr lang="en-US" dirty="0"/>
              <a:t>The tool can help identify patterns of </a:t>
            </a:r>
            <a:r>
              <a:rPr lang="en-US" dirty="0" err="1"/>
              <a:t>unusualities</a:t>
            </a:r>
            <a:r>
              <a:rPr lang="en-US" dirty="0"/>
              <a:t> in the code that could indicate bugs, errors, or other issues.</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Improved collaboration: </a:t>
            </a:r>
            <a:r>
              <a:rPr lang="en-US" dirty="0"/>
              <a:t>Development teams to review code and identify potential issues collaboratively.</a:t>
            </a:r>
            <a:endParaRPr lang="en-US"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Visual representation: </a:t>
            </a:r>
            <a:r>
              <a:rPr lang="en-US" dirty="0"/>
              <a:t>Visual representation of the </a:t>
            </a:r>
            <a:r>
              <a:rPr lang="en-IN" altLang="en-US" dirty="0"/>
              <a:t>git history</a:t>
            </a:r>
            <a:r>
              <a:rPr lang="en-US" dirty="0"/>
              <a:t> which can help developers better understand the code structure</a:t>
            </a:r>
            <a:r>
              <a:rPr lang="en-IN" dirty="0"/>
              <a:t>.</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company nam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42871" y="-127820"/>
            <a:ext cx="2111477" cy="2111477"/>
          </a:xfrm>
          <a:prstGeom prst="rect">
            <a:avLst/>
          </a:prstGeom>
        </p:spPr>
      </p:pic>
      <p:pic>
        <p:nvPicPr>
          <p:cNvPr id="7" name="Picture 6" descr="Icon&#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95" y="40640"/>
            <a:ext cx="1319530" cy="1597025"/>
          </a:xfrm>
          <a:prstGeom prst="rect">
            <a:avLst/>
          </a:prstGeom>
        </p:spPr>
      </p:pic>
      <p:sp>
        <p:nvSpPr>
          <p:cNvPr id="2" name="Title 1"/>
          <p:cNvSpPr>
            <a:spLocks noGrp="1"/>
          </p:cNvSpPr>
          <p:nvPr>
            <p:ph type="ctrTitle"/>
          </p:nvPr>
        </p:nvSpPr>
        <p:spPr>
          <a:xfrm>
            <a:off x="1392555" y="232410"/>
            <a:ext cx="8856345" cy="1014730"/>
          </a:xfrm>
        </p:spPr>
        <p:txBody>
          <a:bodyPr/>
          <a:lstStyle/>
          <a:p>
            <a:r>
              <a:rPr lang="en-IN" dirty="0"/>
              <a:t>Requirements</a:t>
            </a:r>
            <a:endParaRPr lang="en-IN" dirty="0"/>
          </a:p>
        </p:txBody>
      </p:sp>
      <p:sp>
        <p:nvSpPr>
          <p:cNvPr id="3" name="Subtitle 2"/>
          <p:cNvSpPr>
            <a:spLocks noGrp="1"/>
          </p:cNvSpPr>
          <p:nvPr>
            <p:ph type="subTitle" idx="1"/>
          </p:nvPr>
        </p:nvSpPr>
        <p:spPr>
          <a:xfrm>
            <a:off x="1653540" y="1507490"/>
            <a:ext cx="9851390" cy="4665345"/>
          </a:xfrm>
        </p:spPr>
        <p:txBody>
          <a:bodyPr>
            <a:noAutofit/>
          </a:bodyPr>
          <a:lstStyle/>
          <a:p>
            <a:pPr marL="285750" indent="-285750">
              <a:buFont typeface="Arial" panose="020B0604020202020204" pitchFamily="34" charset="0"/>
              <a:buChar char="•"/>
            </a:pPr>
            <a:r>
              <a:rPr lang="en-IN" sz="1500" b="1" dirty="0"/>
              <a:t>Streamlit: </a:t>
            </a:r>
            <a:r>
              <a:rPr lang="en-IN" sz="1500" dirty="0"/>
              <a:t>A Python library used for building data-driven web applications that allows developers to create interactive and customizable web interfaces for machine learning models and data analysis.</a:t>
            </a:r>
            <a:endParaRPr lang="en-IN" sz="1500" dirty="0"/>
          </a:p>
          <a:p>
            <a:pPr marL="285750" indent="-285750">
              <a:buFont typeface="Arial" panose="020B0604020202020204" pitchFamily="34" charset="0"/>
              <a:buChar char="•"/>
            </a:pPr>
            <a:endParaRPr lang="en-IN" sz="1500" dirty="0"/>
          </a:p>
          <a:p>
            <a:pPr marL="285750" indent="-285750">
              <a:buFont typeface="Arial" panose="020B0604020202020204" pitchFamily="34" charset="0"/>
              <a:buChar char="•"/>
            </a:pPr>
            <a:r>
              <a:rPr lang="en-IN" sz="1500" b="1" dirty="0"/>
              <a:t>Matplotlib: </a:t>
            </a:r>
            <a:r>
              <a:rPr lang="en-IN" sz="1500" dirty="0"/>
              <a:t>A Python library used for creating visualizations like line charts, scatterplots, and histograms, providing high-quality 2D and 3D plots for publication-ready figures.</a:t>
            </a:r>
            <a:endParaRPr lang="en-IN" sz="1500" dirty="0"/>
          </a:p>
          <a:p>
            <a:pPr marL="285750" indent="-285750">
              <a:buFont typeface="Arial" panose="020B0604020202020204" pitchFamily="34" charset="0"/>
              <a:buChar char="•"/>
            </a:pPr>
            <a:endParaRPr lang="en-IN" sz="1500" dirty="0"/>
          </a:p>
          <a:p>
            <a:pPr marL="285750" indent="-285750">
              <a:buFont typeface="Arial" panose="020B0604020202020204" pitchFamily="34" charset="0"/>
              <a:buChar char="•"/>
            </a:pPr>
            <a:r>
              <a:rPr lang="en-IN" sz="1500" b="1" dirty="0"/>
              <a:t>Seaborn: </a:t>
            </a:r>
            <a:r>
              <a:rPr lang="en-IN" sz="1500" dirty="0"/>
              <a:t>A Python library based on matplotlib used for creating statistical graphics like heatmaps, violin plots, and box plots, that simplifies the creation of complex visualizations and enhances the overall aesthetics.</a:t>
            </a:r>
            <a:endParaRPr lang="en-IN" sz="1500" dirty="0"/>
          </a:p>
          <a:p>
            <a:pPr marL="285750" indent="-285750">
              <a:buFont typeface="Arial" panose="020B0604020202020204" pitchFamily="34" charset="0"/>
              <a:buChar char="•"/>
            </a:pPr>
            <a:endParaRPr lang="en-IN" sz="1500" b="1" dirty="0"/>
          </a:p>
          <a:p>
            <a:pPr marL="285750" indent="-285750">
              <a:buFont typeface="Arial" panose="020B0604020202020204" pitchFamily="34" charset="0"/>
              <a:buChar char="•"/>
            </a:pPr>
            <a:r>
              <a:rPr lang="en-IN" sz="1500" b="1" dirty="0"/>
              <a:t>Pandas:</a:t>
            </a:r>
            <a:r>
              <a:rPr lang="en-IN" sz="1500" dirty="0"/>
              <a:t> A Python library used for data manipulation and analysis, providing high-performance and easy-to-use data structures like DataFrame and Series for working with structured and labeled data.</a:t>
            </a:r>
            <a:endParaRPr lang="en-IN" sz="1500" dirty="0"/>
          </a:p>
          <a:p>
            <a:pPr marL="285750" indent="-285750">
              <a:buFont typeface="Arial" panose="020B0604020202020204" pitchFamily="34" charset="0"/>
              <a:buChar char="•"/>
            </a:pPr>
            <a:endParaRPr lang="en-IN" sz="1500" b="1" dirty="0"/>
          </a:p>
          <a:p>
            <a:pPr marL="285750" indent="-285750">
              <a:buFont typeface="Arial" panose="020B0604020202020204" pitchFamily="34" charset="0"/>
              <a:buChar char="•"/>
            </a:pPr>
            <a:r>
              <a:rPr lang="en-IN" sz="1500" b="1" dirty="0"/>
              <a:t>NumPy: </a:t>
            </a:r>
            <a:r>
              <a:rPr lang="en-IN" sz="1500" dirty="0"/>
              <a:t>A Python library used for numerical computations and scientific computing, providing fast and efficient array operations for performing mathematical operations on large datasets.</a:t>
            </a:r>
            <a:endParaRPr lang="en-IN" sz="1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company nam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42871" y="-127820"/>
            <a:ext cx="2111477" cy="2111477"/>
          </a:xfrm>
          <a:prstGeom prst="rect">
            <a:avLst/>
          </a:prstGeom>
        </p:spPr>
      </p:pic>
      <p:pic>
        <p:nvPicPr>
          <p:cNvPr id="7" name="Picture 6" descr="Icon&#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52" y="40948"/>
            <a:ext cx="1347019" cy="1773940"/>
          </a:xfrm>
          <a:prstGeom prst="rect">
            <a:avLst/>
          </a:prstGeom>
        </p:spPr>
      </p:pic>
      <p:sp>
        <p:nvSpPr>
          <p:cNvPr id="2" name="Title 1"/>
          <p:cNvSpPr>
            <a:spLocks noGrp="1"/>
          </p:cNvSpPr>
          <p:nvPr>
            <p:ph type="ctrTitle"/>
          </p:nvPr>
        </p:nvSpPr>
        <p:spPr>
          <a:xfrm>
            <a:off x="1484773" y="294615"/>
            <a:ext cx="8469947" cy="1266481"/>
          </a:xfrm>
        </p:spPr>
        <p:txBody>
          <a:bodyPr/>
          <a:lstStyle/>
          <a:p>
            <a:r>
              <a:rPr lang="en-IN" dirty="0"/>
              <a:t>Novelty:</a:t>
            </a:r>
            <a:endParaRPr lang="en-IN" dirty="0"/>
          </a:p>
        </p:txBody>
      </p:sp>
      <p:sp>
        <p:nvSpPr>
          <p:cNvPr id="3" name="Subtitle 2"/>
          <p:cNvSpPr>
            <a:spLocks noGrp="1"/>
          </p:cNvSpPr>
          <p:nvPr>
            <p:ph type="subTitle" idx="1"/>
          </p:nvPr>
        </p:nvSpPr>
        <p:spPr>
          <a:xfrm>
            <a:off x="1691148" y="1681316"/>
            <a:ext cx="9813465" cy="4463845"/>
          </a:xfrm>
        </p:spPr>
        <p:txBody>
          <a:bodyPr>
            <a:normAutofit/>
          </a:bodyPr>
          <a:lstStyle/>
          <a:p>
            <a:pPr marL="285750" indent="-285750">
              <a:buFont typeface="Arial" panose="020B0604020202020204" pitchFamily="34" charset="0"/>
              <a:buChar char="•"/>
            </a:pPr>
            <a:r>
              <a:rPr lang="en-IN" b="1" dirty="0"/>
              <a:t>Integration with version control systems</a:t>
            </a:r>
            <a:r>
              <a:rPr lang="en-IN" dirty="0"/>
              <a:t>: The tool could be designed to integrate with popular version control systems like Git, allowing developers to quickly analyze code changes and identify potential anomalies.</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Interactive visualization</a:t>
            </a:r>
            <a:r>
              <a:rPr lang="en-IN" dirty="0"/>
              <a:t>: The tool could use interactive visualization techniques to help developers explore code anomalies in more detail. For example, it could allow users to zoom in and out of code snippets, highlight specific lines of code, or display related code snippets in a network diagram.</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U</a:t>
            </a:r>
            <a:r>
              <a:rPr lang="en-IN" b="1" dirty="0"/>
              <a:t>ser friendly web app</a:t>
            </a:r>
            <a:r>
              <a:rPr lang="en-IN" dirty="0"/>
              <a:t>: Easy to use and simple user interface where any user can understand easily and use our web app.</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company nam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42871" y="-127820"/>
            <a:ext cx="2111477" cy="2111477"/>
          </a:xfrm>
          <a:prstGeom prst="rect">
            <a:avLst/>
          </a:prstGeom>
        </p:spPr>
      </p:pic>
      <p:pic>
        <p:nvPicPr>
          <p:cNvPr id="7" name="Picture 6" descr="Icon&#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52" y="40948"/>
            <a:ext cx="1425677" cy="1773940"/>
          </a:xfrm>
          <a:prstGeom prst="rect">
            <a:avLst/>
          </a:prstGeom>
        </p:spPr>
      </p:pic>
      <p:sp>
        <p:nvSpPr>
          <p:cNvPr id="2" name="Title 1"/>
          <p:cNvSpPr>
            <a:spLocks noGrp="1"/>
          </p:cNvSpPr>
          <p:nvPr>
            <p:ph type="ctrTitle"/>
          </p:nvPr>
        </p:nvSpPr>
        <p:spPr>
          <a:xfrm>
            <a:off x="1563330" y="306680"/>
            <a:ext cx="8597766" cy="1266481"/>
          </a:xfrm>
        </p:spPr>
        <p:txBody>
          <a:bodyPr/>
          <a:lstStyle/>
          <a:p>
            <a:r>
              <a:rPr lang="en-IN" dirty="0"/>
              <a:t>Scalability:</a:t>
            </a:r>
            <a:endParaRPr lang="en-IN" dirty="0"/>
          </a:p>
        </p:txBody>
      </p:sp>
      <p:sp>
        <p:nvSpPr>
          <p:cNvPr id="3" name="Subtitle 2"/>
          <p:cNvSpPr>
            <a:spLocks noGrp="1"/>
          </p:cNvSpPr>
          <p:nvPr>
            <p:ph type="subTitle" idx="1"/>
          </p:nvPr>
        </p:nvSpPr>
        <p:spPr>
          <a:xfrm>
            <a:off x="1644793" y="1983576"/>
            <a:ext cx="9813465" cy="4463845"/>
          </a:xfrm>
        </p:spPr>
        <p:txBody>
          <a:bodyPr>
            <a:normAutofit/>
          </a:bodyPr>
          <a:lstStyle/>
          <a:p>
            <a:pPr marL="285750" indent="-285750">
              <a:buFont typeface="Arial" panose="020B0604020202020204" pitchFamily="34" charset="0"/>
              <a:buChar char="•"/>
            </a:pPr>
            <a:r>
              <a:rPr lang="en-US" b="1" dirty="0"/>
              <a:t>Infrastructure</a:t>
            </a:r>
            <a:r>
              <a:rPr lang="en-US" dirty="0"/>
              <a:t>: The scalability of the tool can be improved by leveraging cloud-based services that provide scalable computing and storage resources.</a:t>
            </a:r>
            <a:endParaRPr lang="en-US"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User base: </a:t>
            </a:r>
            <a:r>
              <a:rPr lang="en-US" dirty="0"/>
              <a:t>The tool should </a:t>
            </a:r>
            <a:r>
              <a:rPr lang="en-IN" altLang="en-US" dirty="0"/>
              <a:t>has been</a:t>
            </a:r>
            <a:r>
              <a:rPr lang="en-US" dirty="0"/>
              <a:t> designed to support multiple users simultaneously, with appropriate load balancing strategies.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company nam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42871" y="-127820"/>
            <a:ext cx="2111477" cy="2111477"/>
          </a:xfrm>
          <a:prstGeom prst="rect">
            <a:avLst/>
          </a:prstGeom>
        </p:spPr>
      </p:pic>
      <p:pic>
        <p:nvPicPr>
          <p:cNvPr id="7" name="Picture 6" descr="Icon&#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51" y="40948"/>
            <a:ext cx="1288025" cy="1773940"/>
          </a:xfrm>
          <a:prstGeom prst="rect">
            <a:avLst/>
          </a:prstGeom>
        </p:spPr>
      </p:pic>
      <p:sp>
        <p:nvSpPr>
          <p:cNvPr id="2" name="Title 1"/>
          <p:cNvSpPr>
            <a:spLocks noGrp="1"/>
          </p:cNvSpPr>
          <p:nvPr>
            <p:ph type="ctrTitle"/>
          </p:nvPr>
        </p:nvSpPr>
        <p:spPr>
          <a:xfrm>
            <a:off x="1533832" y="306680"/>
            <a:ext cx="8627263" cy="1266481"/>
          </a:xfrm>
        </p:spPr>
        <p:txBody>
          <a:bodyPr/>
          <a:lstStyle/>
          <a:p>
            <a:r>
              <a:rPr lang="en-IN" dirty="0"/>
              <a:t>Conclusion:</a:t>
            </a:r>
            <a:endParaRPr lang="en-IN" dirty="0"/>
          </a:p>
        </p:txBody>
      </p:sp>
      <p:sp>
        <p:nvSpPr>
          <p:cNvPr id="3" name="Subtitle 2"/>
          <p:cNvSpPr>
            <a:spLocks noGrp="1"/>
          </p:cNvSpPr>
          <p:nvPr>
            <p:ph type="subTitle" idx="1"/>
          </p:nvPr>
        </p:nvSpPr>
        <p:spPr>
          <a:xfrm>
            <a:off x="1868129" y="1691149"/>
            <a:ext cx="9636484" cy="4212514"/>
          </a:xfrm>
        </p:spPr>
        <p:txBody>
          <a:bodyPr/>
          <a:lstStyle/>
          <a:p>
            <a:pPr marL="285750" indent="-285750">
              <a:buFont typeface="Arial" panose="020B0604020202020204" pitchFamily="34" charset="0"/>
              <a:buChar char="•"/>
            </a:pPr>
            <a:r>
              <a:rPr lang="en-US" b="1" dirty="0"/>
              <a:t>Based on the development of our code visualization tool using the Linux Kernel Git Revision History dataset, it can help developers identify potential anomalies in their </a:t>
            </a:r>
            <a:r>
              <a:rPr lang="en-IN" altLang="en-US" b="1" dirty="0"/>
              <a:t>github</a:t>
            </a:r>
            <a:r>
              <a:rPr lang="en-US" b="1" dirty="0"/>
              <a:t> by highlighting patterns of </a:t>
            </a:r>
            <a:r>
              <a:rPr lang="en-US" b="1" dirty="0" err="1"/>
              <a:t>unusuaIities</a:t>
            </a:r>
            <a:r>
              <a:rPr lang="en-US" b="1" dirty="0"/>
              <a:t>. </a:t>
            </a: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Through data preprocessing, analysis, and visualization, our web application can provide valuable insights and aid in the detection and resolution of potential issues in </a:t>
            </a:r>
            <a:r>
              <a:rPr lang="en-IN" altLang="en-US" b="1" dirty="0"/>
              <a:t>github</a:t>
            </a:r>
            <a:r>
              <a:rPr lang="en-US" b="1" dirty="0"/>
              <a:t>. </a:t>
            </a:r>
            <a:endParaRPr lang="en-US" b="1" dirty="0"/>
          </a:p>
          <a:p>
            <a:pPr marL="285750" indent="-285750">
              <a:buFont typeface="Arial" panose="020B0604020202020204" pitchFamily="34" charset="0"/>
              <a:buChar char="•"/>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company nam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42871" y="-127820"/>
            <a:ext cx="2111477" cy="2111477"/>
          </a:xfrm>
          <a:prstGeom prst="rect">
            <a:avLst/>
          </a:prstGeom>
        </p:spPr>
      </p:pic>
      <p:pic>
        <p:nvPicPr>
          <p:cNvPr id="7" name="Picture 6" descr="Icon&#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51" y="40948"/>
            <a:ext cx="1288025" cy="1773940"/>
          </a:xfrm>
          <a:prstGeom prst="rect">
            <a:avLst/>
          </a:prstGeom>
        </p:spPr>
      </p:pic>
      <p:sp>
        <p:nvSpPr>
          <p:cNvPr id="2" name="Title 1"/>
          <p:cNvSpPr>
            <a:spLocks noGrp="1"/>
          </p:cNvSpPr>
          <p:nvPr>
            <p:ph type="ctrTitle"/>
          </p:nvPr>
        </p:nvSpPr>
        <p:spPr>
          <a:xfrm>
            <a:off x="2477729" y="2126226"/>
            <a:ext cx="8627263" cy="2605548"/>
          </a:xfrm>
        </p:spPr>
        <p:txBody>
          <a:bodyPr>
            <a:noAutofit/>
          </a:bodyPr>
          <a:lstStyle/>
          <a:p>
            <a:r>
              <a:rPr lang="en-IN" sz="8000" dirty="0"/>
              <a:t>Thank you for   		your time </a:t>
            </a:r>
            <a:endParaRPr lang="en-IN" sz="8000" dirty="0"/>
          </a:p>
        </p:txBody>
      </p:sp>
      <p:pic>
        <p:nvPicPr>
          <p:cNvPr id="9" name="Picture 8" descr="A picture containing logo&#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800" y="3350343"/>
            <a:ext cx="1184786" cy="1381431"/>
          </a:xfrm>
          <a:prstGeom prst="rect">
            <a:avLst/>
          </a:prstGeom>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0</TotalTime>
  <Words>3245</Words>
  <Application>WPS Presentation</Application>
  <PresentationFormat>Widescreen</PresentationFormat>
  <Paragraphs>59</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SimSun</vt:lpstr>
      <vt:lpstr>Wingdings</vt:lpstr>
      <vt:lpstr>Wingdings 3</vt:lpstr>
      <vt:lpstr>Arial</vt:lpstr>
      <vt:lpstr>Century Gothic</vt:lpstr>
      <vt:lpstr>Microsoft YaHei</vt:lpstr>
      <vt:lpstr>Arial Unicode MS</vt:lpstr>
      <vt:lpstr>Calibri</vt:lpstr>
      <vt:lpstr>Wisp</vt:lpstr>
      <vt:lpstr>Anomaly Detection 			Hackathon</vt:lpstr>
      <vt:lpstr>PowerPoint 演示文稿</vt:lpstr>
      <vt:lpstr>Usability:</vt:lpstr>
      <vt:lpstr>Requirements</vt:lpstr>
      <vt:lpstr>Novelty:</vt:lpstr>
      <vt:lpstr>Scalability:</vt:lpstr>
      <vt:lpstr>Conclusion:</vt:lpstr>
      <vt:lpstr>Thank you for   		your time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HACKFEST</dc:title>
  <dc:creator>PRATHAPA SRIHARSHA 20071A6643</dc:creator>
  <cp:lastModifiedBy>anthy</cp:lastModifiedBy>
  <cp:revision>12</cp:revision>
  <dcterms:created xsi:type="dcterms:W3CDTF">2023-03-21T16:14:00Z</dcterms:created>
  <dcterms:modified xsi:type="dcterms:W3CDTF">2023-03-22T08:26:32Z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153810DD599D4959B09504E9B9F4E0E2</vt:lpwstr>
  </property>
  <property fmtid="{D5CDD505-2E9C-101B-9397-08002B2CF9AE}" pid="3" name="KSOProductBuildVer">
    <vt:lpwstr>1033-11.2.0.11516</vt:lpwstr>
  </property>
</Properties>
</file>