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FE0106-2315-4B1E-B3FF-B4ABED6AB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FE0106-2315-4B1E-B3FF-B4ABED6AB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FE0106-2315-4B1E-B3FF-B4ABED6ABF1B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FE0106-2315-4B1E-B3FF-B4ABED6AB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FE0106-2315-4B1E-B3FF-B4ABED6ABF1B}" type="slidenum">
              <a:rPr lang="en-IN" smtClean="0"/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FE0106-2315-4B1E-B3FF-B4ABED6AB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106-2315-4B1E-B3FF-B4ABED6AB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106-2315-4B1E-B3FF-B4ABED6AB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106-2315-4B1E-B3FF-B4ABED6AB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FE0106-2315-4B1E-B3FF-B4ABED6AB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FE0106-2315-4B1E-B3FF-B4ABED6AB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FE0106-2315-4B1E-B3FF-B4ABED6AB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106-2315-4B1E-B3FF-B4ABED6AB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106-2315-4B1E-B3FF-B4ABED6AB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106-2315-4B1E-B3FF-B4ABED6AB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FE0106-2315-4B1E-B3FF-B4ABED6AB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3E7B-F79A-4A9B-88F4-0A829DC52D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FE0106-2315-4B1E-B3FF-B4ABED6ABF1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5717" y="1540524"/>
            <a:ext cx="7220565" cy="2262781"/>
          </a:xfrm>
        </p:spPr>
        <p:txBody>
          <a:bodyPr/>
          <a:lstStyle/>
          <a:p>
            <a:r>
              <a:rPr lang="en-IN" dirty="0"/>
              <a:t>Anomaly Detection 			Hackathon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095133"/>
            <a:ext cx="8915399" cy="1808529"/>
          </a:xfrm>
        </p:spPr>
        <p:txBody>
          <a:bodyPr>
            <a:normAutofit/>
          </a:bodyPr>
          <a:lstStyle/>
          <a:p>
            <a:r>
              <a:rPr lang="en-IN" dirty="0"/>
              <a:t>											</a:t>
            </a:r>
            <a:r>
              <a:rPr lang="en-IN" b="1" dirty="0"/>
              <a:t>Team IC4 (Rooted Boys):</a:t>
            </a:r>
            <a:endParaRPr lang="en-IN" b="1" dirty="0"/>
          </a:p>
          <a:p>
            <a:r>
              <a:rPr lang="en-IN" dirty="0"/>
              <a:t>												</a:t>
            </a:r>
            <a:r>
              <a:rPr lang="en-IN" dirty="0" err="1"/>
              <a:t>Talluri</a:t>
            </a:r>
            <a:r>
              <a:rPr lang="en-IN" dirty="0"/>
              <a:t> </a:t>
            </a:r>
            <a:r>
              <a:rPr lang="en-IN" dirty="0" err="1"/>
              <a:t>Anthyush</a:t>
            </a:r>
            <a:endParaRPr lang="en-IN" dirty="0"/>
          </a:p>
          <a:p>
            <a:r>
              <a:rPr lang="en-IN" dirty="0"/>
              <a:t>												Prathapa Sriharsha</a:t>
            </a:r>
            <a:endParaRPr lang="en-IN" dirty="0"/>
          </a:p>
          <a:p>
            <a:r>
              <a:rPr lang="en-IN" dirty="0"/>
              <a:t>												</a:t>
            </a:r>
            <a:r>
              <a:rPr lang="en-IN" dirty="0" err="1"/>
              <a:t>Siripuram</a:t>
            </a:r>
            <a:r>
              <a:rPr lang="en-IN" dirty="0"/>
              <a:t> Shiva Avinash</a:t>
            </a:r>
            <a:endParaRPr lang="en-IN" dirty="0"/>
          </a:p>
        </p:txBody>
      </p:sp>
      <p:pic>
        <p:nvPicPr>
          <p:cNvPr id="5" name="Picture 4" descr="Logo, company nam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871" y="-127820"/>
            <a:ext cx="2111477" cy="2111477"/>
          </a:xfrm>
          <a:prstGeom prst="rect">
            <a:avLst/>
          </a:prstGeom>
        </p:spPr>
      </p:pic>
      <p:pic>
        <p:nvPicPr>
          <p:cNvPr id="7" name="Picture 6" descr="Ic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40948"/>
            <a:ext cx="1770892" cy="1773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871" y="-127820"/>
            <a:ext cx="2111477" cy="2111477"/>
          </a:xfrm>
          <a:prstGeom prst="rect">
            <a:avLst/>
          </a:prstGeom>
        </p:spPr>
      </p:pic>
      <p:pic>
        <p:nvPicPr>
          <p:cNvPr id="7" name="Picture 6" descr="Ic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40948"/>
            <a:ext cx="1710813" cy="17739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35277" y="1038083"/>
            <a:ext cx="72660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b="1" dirty="0"/>
              <a:t>PROBLEM STATEMENT:</a:t>
            </a:r>
            <a:endParaRPr lang="en-IN" sz="3800" b="1" dirty="0"/>
          </a:p>
          <a:p>
            <a:endParaRPr lang="en-IN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2035277" y="2531807"/>
            <a:ext cx="884903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 Visualization Tool: </a:t>
            </a:r>
            <a:endParaRPr lang="en-US" b="1" dirty="0"/>
          </a:p>
          <a:p>
            <a:pPr lvl="1"/>
            <a:r>
              <a:rPr lang="en-IN" altLang="en-US" b="1" dirty="0"/>
              <a:t>We will be c</a:t>
            </a:r>
            <a:r>
              <a:rPr lang="en-US" b="1" dirty="0"/>
              <a:t>reat</a:t>
            </a:r>
            <a:r>
              <a:rPr lang="en-IN" altLang="en-US" b="1" dirty="0"/>
              <a:t>ing</a:t>
            </a:r>
            <a:r>
              <a:rPr lang="en-US" b="1" dirty="0"/>
              <a:t> a visualization tool that can help developers identify potential anomalies in </a:t>
            </a:r>
            <a:r>
              <a:rPr lang="en-IN" altLang="en-US" b="1" dirty="0"/>
              <a:t>github repositories</a:t>
            </a:r>
            <a:r>
              <a:rPr lang="en-US" b="1" dirty="0"/>
              <a:t> by highlighting patterns of </a:t>
            </a:r>
            <a:r>
              <a:rPr lang="en-US" b="1" dirty="0" err="1"/>
              <a:t>unusuallities</a:t>
            </a:r>
            <a:r>
              <a:rPr lang="en-US" b="1" dirty="0"/>
              <a:t>, </a:t>
            </a:r>
            <a:r>
              <a:rPr lang="en-IN" altLang="en-US" b="1" dirty="0"/>
              <a:t>we</a:t>
            </a:r>
            <a:r>
              <a:rPr lang="en-US" b="1" dirty="0"/>
              <a:t> have developed a web application using </a:t>
            </a:r>
            <a:r>
              <a:rPr lang="en-US" b="1" dirty="0" err="1"/>
              <a:t>streamlit</a:t>
            </a:r>
            <a:r>
              <a:rPr lang="en-US" b="1" dirty="0"/>
              <a:t> by performing data preprocessing, data analysis and data visualization on the dataset Linux Kernel Git Revision History.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871" y="-127820"/>
            <a:ext cx="2111477" cy="2111477"/>
          </a:xfrm>
          <a:prstGeom prst="rect">
            <a:avLst/>
          </a:prstGeom>
        </p:spPr>
      </p:pic>
      <p:pic>
        <p:nvPicPr>
          <p:cNvPr id="7" name="Picture 6" descr="Ic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40948"/>
            <a:ext cx="1632154" cy="17739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806" y="481781"/>
            <a:ext cx="8173065" cy="1106965"/>
          </a:xfrm>
        </p:spPr>
        <p:txBody>
          <a:bodyPr>
            <a:normAutofit/>
          </a:bodyPr>
          <a:lstStyle/>
          <a:p>
            <a:r>
              <a:rPr lang="en-IN" sz="4800" dirty="0"/>
              <a:t>Usability: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4942" y="1983657"/>
            <a:ext cx="8668799" cy="39200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Detecting anomalies in code: </a:t>
            </a:r>
            <a:r>
              <a:rPr lang="en-US" dirty="0"/>
              <a:t>The tool can help identify patterns of </a:t>
            </a:r>
            <a:r>
              <a:rPr lang="en-US" dirty="0" err="1"/>
              <a:t>unusualities</a:t>
            </a:r>
            <a:r>
              <a:rPr lang="en-US" dirty="0"/>
              <a:t> in the code that could indicate bugs, errors, or other issues.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Improved collaboration: </a:t>
            </a:r>
            <a:r>
              <a:rPr lang="en-US" dirty="0"/>
              <a:t>Development teams to review</a:t>
            </a:r>
            <a:r>
              <a:rPr lang="en-IN" altLang="en-US" dirty="0"/>
              <a:t> the github repo</a:t>
            </a:r>
            <a:r>
              <a:rPr lang="en-US" dirty="0"/>
              <a:t> and identify potential issues collaboratively.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Visual representation: </a:t>
            </a:r>
            <a:r>
              <a:rPr lang="en-US" dirty="0"/>
              <a:t>Visual representation of the </a:t>
            </a:r>
            <a:r>
              <a:rPr lang="en-IN" altLang="en-US" dirty="0"/>
              <a:t>git history</a:t>
            </a:r>
            <a:r>
              <a:rPr lang="en-US" dirty="0"/>
              <a:t> which can help developers better understand the code structure</a:t>
            </a:r>
            <a:r>
              <a:rPr lang="en-IN" dirty="0"/>
              <a:t>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871" y="-127820"/>
            <a:ext cx="2111477" cy="2111477"/>
          </a:xfrm>
          <a:prstGeom prst="rect">
            <a:avLst/>
          </a:prstGeom>
        </p:spPr>
      </p:pic>
      <p:pic>
        <p:nvPicPr>
          <p:cNvPr id="7" name="Picture 6" descr="Ic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" y="40640"/>
            <a:ext cx="1319530" cy="1597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555" y="232410"/>
            <a:ext cx="8856345" cy="1014730"/>
          </a:xfrm>
        </p:spPr>
        <p:txBody>
          <a:bodyPr/>
          <a:lstStyle/>
          <a:p>
            <a:r>
              <a:rPr lang="en-IN" dirty="0"/>
              <a:t>Requirements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3540" y="1507490"/>
            <a:ext cx="9851390" cy="466534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/>
              <a:t>Streamlit: </a:t>
            </a:r>
            <a:r>
              <a:rPr lang="en-IN" sz="1500" dirty="0"/>
              <a:t>A Python library used for building data-driven web applications that allows developers to create interactive and customizable web interfaces for machine learning models and data analysis.</a:t>
            </a:r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/>
              <a:t>Matplotlib: </a:t>
            </a:r>
            <a:r>
              <a:rPr lang="en-IN" sz="1500" dirty="0"/>
              <a:t>A Python library used for creating visualizations like line charts, scatterplots, and histograms, providing high-quality 2D and 3D plots for publication-ready figures.</a:t>
            </a:r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/>
              <a:t>Seaborn: </a:t>
            </a:r>
            <a:r>
              <a:rPr lang="en-IN" sz="1500" dirty="0"/>
              <a:t>A Python library based on matplotlib used for creating statistical graphics like heatmaps, violin plots, and box plots, that simplifies the creation of complex visualizations and enhances the overall aesthetics.</a:t>
            </a:r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/>
              <a:t>Pandas:</a:t>
            </a:r>
            <a:r>
              <a:rPr lang="en-IN" sz="1500" dirty="0"/>
              <a:t> A Python library used for data manipulation and analysis, providing high-performance and easy-to-use data structures like DataFrame and Series for working with structured and labeled data.</a:t>
            </a:r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/>
              <a:t>NumPy: </a:t>
            </a:r>
            <a:r>
              <a:rPr lang="en-IN" sz="1500" dirty="0"/>
              <a:t>A Python library used for numerical computations and scientific computing, providing fast and efficient array operations for performing mathematical operations on large datasets.</a:t>
            </a:r>
            <a:endParaRPr lang="en-IN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871" y="-127820"/>
            <a:ext cx="2111477" cy="2111477"/>
          </a:xfrm>
          <a:prstGeom prst="rect">
            <a:avLst/>
          </a:prstGeom>
        </p:spPr>
      </p:pic>
      <p:pic>
        <p:nvPicPr>
          <p:cNvPr id="7" name="Picture 6" descr="Ic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40948"/>
            <a:ext cx="1347019" cy="17739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773" y="294615"/>
            <a:ext cx="8469947" cy="1266481"/>
          </a:xfrm>
        </p:spPr>
        <p:txBody>
          <a:bodyPr/>
          <a:lstStyle/>
          <a:p>
            <a:r>
              <a:rPr lang="en-IN" dirty="0"/>
              <a:t>Novelty: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148" y="1681316"/>
            <a:ext cx="9813465" cy="446384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Analysis and Feature Extraction:</a:t>
            </a:r>
            <a:r>
              <a:rPr lang="en-IN" dirty="0"/>
              <a:t> By performing the data analysis and feature extraction we extract features like lines of code, Number of commits Over time.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Interactive visualization</a:t>
            </a:r>
            <a:r>
              <a:rPr lang="en-IN" dirty="0"/>
              <a:t>: The tool could use interactive visualization techniques to help developers explore code anomalies in more detail.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</a:t>
            </a:r>
            <a:r>
              <a:rPr lang="en-IN" b="1" dirty="0"/>
              <a:t>ser friendly web app</a:t>
            </a:r>
            <a:r>
              <a:rPr lang="en-IN" dirty="0"/>
              <a:t>: Easy to use and simple user interface where any user can understand easily and use our web app.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871" y="-127820"/>
            <a:ext cx="2111477" cy="2111477"/>
          </a:xfrm>
          <a:prstGeom prst="rect">
            <a:avLst/>
          </a:prstGeom>
        </p:spPr>
      </p:pic>
      <p:pic>
        <p:nvPicPr>
          <p:cNvPr id="7" name="Picture 6" descr="Ic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40948"/>
            <a:ext cx="1425677" cy="17739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330" y="306680"/>
            <a:ext cx="8597766" cy="1266481"/>
          </a:xfrm>
        </p:spPr>
        <p:txBody>
          <a:bodyPr/>
          <a:lstStyle/>
          <a:p>
            <a:r>
              <a:rPr lang="en-IN" dirty="0"/>
              <a:t>Scalability: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793" y="1983576"/>
            <a:ext cx="9813465" cy="446384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Infrastructure</a:t>
            </a:r>
            <a:r>
              <a:rPr lang="en-US" dirty="0"/>
              <a:t>: The scalability of the tool can be improved by leveraging cloud-based services that provide scalable computing and storage resources.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base: </a:t>
            </a:r>
            <a:r>
              <a:rPr lang="en-US" dirty="0"/>
              <a:t>The tool should </a:t>
            </a:r>
            <a:r>
              <a:rPr lang="en-IN" altLang="en-US" dirty="0"/>
              <a:t>has been</a:t>
            </a:r>
            <a:r>
              <a:rPr lang="en-US" dirty="0"/>
              <a:t> designed to support multiple users simultaneously, with appropriate load balancing strategies.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871" y="-127820"/>
            <a:ext cx="2111477" cy="2111477"/>
          </a:xfrm>
          <a:prstGeom prst="rect">
            <a:avLst/>
          </a:prstGeom>
        </p:spPr>
      </p:pic>
      <p:pic>
        <p:nvPicPr>
          <p:cNvPr id="7" name="Picture 6" descr="Ic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" y="40948"/>
            <a:ext cx="1288025" cy="17739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832" y="306680"/>
            <a:ext cx="8627263" cy="1266481"/>
          </a:xfrm>
        </p:spPr>
        <p:txBody>
          <a:bodyPr/>
          <a:lstStyle/>
          <a:p>
            <a:r>
              <a:rPr lang="en-IN" dirty="0"/>
              <a:t>Conclusion: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8129" y="1691149"/>
            <a:ext cx="9636484" cy="42125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Based on the development of our code visualization tool using the Linux Kernel Git Revision History dataset, it can help developers identify potential anomalies in their </a:t>
            </a:r>
            <a:r>
              <a:rPr lang="en-IN" altLang="en-US" b="1" dirty="0"/>
              <a:t>github</a:t>
            </a:r>
            <a:r>
              <a:rPr lang="en-US" b="1" dirty="0"/>
              <a:t> by highlighting patterns of </a:t>
            </a:r>
            <a:r>
              <a:rPr lang="en-US" b="1" dirty="0" err="1"/>
              <a:t>unusuaIities</a:t>
            </a:r>
            <a:r>
              <a:rPr lang="en-US" b="1" dirty="0"/>
              <a:t>.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Through data preprocessing, analysis, and visualization, our web application can provide valuable insights and aid in the detection and resolution of potential issues in </a:t>
            </a:r>
            <a:r>
              <a:rPr lang="en-IN" altLang="en-US" b="1" dirty="0"/>
              <a:t>github</a:t>
            </a:r>
            <a:r>
              <a:rPr lang="en-US" b="1" dirty="0"/>
              <a:t>.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871" y="-127820"/>
            <a:ext cx="2111477" cy="2111477"/>
          </a:xfrm>
          <a:prstGeom prst="rect">
            <a:avLst/>
          </a:prstGeom>
        </p:spPr>
      </p:pic>
      <p:pic>
        <p:nvPicPr>
          <p:cNvPr id="7" name="Picture 6" descr="Ic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" y="40948"/>
            <a:ext cx="1288025" cy="17739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7729" y="2126226"/>
            <a:ext cx="8627263" cy="2605548"/>
          </a:xfrm>
        </p:spPr>
        <p:txBody>
          <a:bodyPr>
            <a:noAutofit/>
          </a:bodyPr>
          <a:lstStyle/>
          <a:p>
            <a:r>
              <a:rPr lang="en-IN" sz="8000" dirty="0"/>
              <a:t>Thank you for   		your time </a:t>
            </a:r>
            <a:endParaRPr lang="en-IN" sz="8000" dirty="0"/>
          </a:p>
        </p:txBody>
      </p:sp>
      <p:pic>
        <p:nvPicPr>
          <p:cNvPr id="9" name="Picture 8" descr="A picture containing logo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350343"/>
            <a:ext cx="1184786" cy="13814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3072</Words>
  <Application>WPS Presentation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Wisp</vt:lpstr>
      <vt:lpstr>Anomaly Detection 			Hackathon</vt:lpstr>
      <vt:lpstr>PowerPoint 演示文稿</vt:lpstr>
      <vt:lpstr>Usability:</vt:lpstr>
      <vt:lpstr>Requirements</vt:lpstr>
      <vt:lpstr>Novelty:</vt:lpstr>
      <vt:lpstr>Scalability:</vt:lpstr>
      <vt:lpstr>Conclusion:</vt:lpstr>
      <vt:lpstr>Thank you for   		your time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HACKFEST</dc:title>
  <dc:creator>PRATHAPA SRIHARSHA 20071A6643</dc:creator>
  <cp:lastModifiedBy>anthy</cp:lastModifiedBy>
  <cp:revision>13</cp:revision>
  <dcterms:created xsi:type="dcterms:W3CDTF">2023-03-21T16:14:00Z</dcterms:created>
  <dcterms:modified xsi:type="dcterms:W3CDTF">2023-03-22T10:05:16Z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153810DD599D4959B09504E9B9F4E0E2</vt:lpwstr>
  </property>
  <property fmtid="{D5CDD505-2E9C-101B-9397-08002B2CF9AE}" pid="3" name="KSOProductBuildVer">
    <vt:lpwstr>1033-11.2.0.11516</vt:lpwstr>
  </property>
</Properties>
</file>