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7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6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7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3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5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2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9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9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1427" y="0"/>
            <a:ext cx="9155427" cy="6953186"/>
          </a:xfrm>
          <a:prstGeom prst="rect"/>
        </p:spPr>
      </p:pic>
      <p:sp>
        <p:nvSpPr>
          <p:cNvPr id="1048601" name=""/>
          <p:cNvSpPr txBox="1"/>
          <p:nvPr/>
        </p:nvSpPr>
        <p:spPr>
          <a:xfrm>
            <a:off x="0" y="0"/>
            <a:ext cx="4000000" cy="2580640"/>
          </a:xfrm>
          <a:prstGeom prst="rect"/>
          <a:noFill/>
          <a:ln>
            <a:noFill/>
            <a:prstDash val="solid"/>
          </a:ln>
        </p:spPr>
        <p:txBody>
          <a:bodyPr rtlCol="0" wrap="square">
            <a:spAutoFit/>
          </a:bodyPr>
          <a:p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Products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&amp;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Money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
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Sanitizing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
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3500" i="1" lang="en-US" u="none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Device</a:t>
            </a:r>
            <a:endParaRPr b="1" sz="3500" i="1" lang="en-US" u="none">
              <a:solidFill>
                <a:srgbClr val="000000"/>
              </a:solidFill>
              <a:latin typeface="Noto Serif"/>
              <a:ea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"/>
          <p:cNvSpPr>
            <a:spLocks noGrp="1"/>
          </p:cNvSpPr>
          <p:nvPr>
            <p:ph type="title"/>
          </p:nvPr>
        </p:nvSpPr>
        <p:spPr>
          <a:xfrm>
            <a:off x="6065691" y="-1"/>
            <a:ext cx="2949178" cy="1600200"/>
          </a:xfrm>
        </p:spPr>
        <p:txBody>
          <a:bodyPr>
            <a:normAutofit/>
          </a:bodyPr>
          <a:p>
            <a:r>
              <a:rPr sz="2900" lang="en-US">
                <a:solidFill>
                  <a:srgbClr val="FF9900"/>
                </a:solidFill>
              </a:rPr>
              <a:t>Money</a:t>
            </a:r>
            <a:r>
              <a:rPr sz="2900" lang="en-US">
                <a:solidFill>
                  <a:srgbClr val="FF9900"/>
                </a:solidFill>
              </a:rPr>
              <a:t> </a:t>
            </a:r>
            <a:r>
              <a:rPr sz="2900" lang="en-US">
                <a:solidFill>
                  <a:srgbClr val="FF9900"/>
                </a:solidFill>
              </a:rPr>
              <a:t>a</a:t>
            </a:r>
            <a:r>
              <a:rPr sz="2900" lang="en-US">
                <a:solidFill>
                  <a:srgbClr val="FF9900"/>
                </a:solidFill>
              </a:rPr>
              <a:t>n</a:t>
            </a:r>
            <a:r>
              <a:rPr sz="2900" lang="en-US">
                <a:solidFill>
                  <a:srgbClr val="FF9900"/>
                </a:solidFill>
              </a:rPr>
              <a:t>d</a:t>
            </a:r>
            <a:r>
              <a:rPr sz="2900" lang="en-US">
                <a:solidFill>
                  <a:srgbClr val="FF9900"/>
                </a:solidFill>
              </a:rPr>
              <a:t> </a:t>
            </a:r>
            <a:r>
              <a:rPr sz="2900" lang="en-US">
                <a:solidFill>
                  <a:srgbClr val="FF9900"/>
                </a:solidFill>
              </a:rPr>
              <a:t>Product</a:t>
            </a:r>
            <a:r>
              <a:rPr sz="2900" lang="en-US">
                <a:solidFill>
                  <a:srgbClr val="FF9900"/>
                </a:solidFill>
              </a:rPr>
              <a:t> </a:t>
            </a:r>
            <a:r>
              <a:rPr sz="2900" lang="en-US">
                <a:solidFill>
                  <a:srgbClr val="FF9900"/>
                </a:solidFill>
              </a:rPr>
              <a:t>Sanitizing</a:t>
            </a:r>
            <a:r>
              <a:rPr sz="2900" lang="en-US">
                <a:solidFill>
                  <a:srgbClr val="FF9900"/>
                </a:solidFill>
              </a:rPr>
              <a:t> </a:t>
            </a:r>
            <a:r>
              <a:rPr sz="2900" lang="en-US">
                <a:solidFill>
                  <a:srgbClr val="FF9900"/>
                </a:solidFill>
              </a:rPr>
              <a:t>device</a:t>
            </a:r>
            <a:r>
              <a:rPr sz="2900" lang="en-US">
                <a:solidFill>
                  <a:srgbClr val="FF9900"/>
                </a:solidFill>
              </a:rPr>
              <a:t> </a:t>
            </a:r>
            <a:endParaRPr sz="2900" lang="en-US">
              <a:solidFill>
                <a:srgbClr val="FF9900"/>
              </a:solidFill>
            </a:endParaRPr>
          </a:p>
        </p:txBody>
      </p:sp>
      <p:pic>
        <p:nvPicPr>
          <p:cNvPr id="2097155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t="10066" b="10066"/>
          <a:stretch>
            <a:fillRect/>
          </a:stretch>
        </p:blipFill>
        <p:spPr>
          <a:xfrm>
            <a:off x="-510593" y="46157"/>
            <a:ext cx="6266412" cy="6996837"/>
          </a:xfrm>
        </p:spPr>
      </p:pic>
      <p:sp>
        <p:nvSpPr>
          <p:cNvPr id="1048609" name=""/>
          <p:cNvSpPr>
            <a:spLocks noGrp="1"/>
          </p:cNvSpPr>
          <p:nvPr>
            <p:ph type="body" sz="half" idx="2"/>
          </p:nvPr>
        </p:nvSpPr>
        <p:spPr>
          <a:xfrm>
            <a:off x="5755818" y="1600199"/>
            <a:ext cx="3250095" cy="5081209"/>
          </a:xfrm>
        </p:spPr>
        <p:txBody>
          <a:bodyPr>
            <a:noAutofit/>
          </a:bodyPr>
          <a:p>
            <a:pPr indent="-285750" marL="285750">
              <a:buFont typeface="Arial"/>
              <a:buChar char="•"/>
            </a:pP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device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which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sanitizes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various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products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and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money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and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protects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us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from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getting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infected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against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various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diseases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like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COVID-19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.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
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
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Our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device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covers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wide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range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of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products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and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intensionally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made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for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operating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in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industries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,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shops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,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banks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etc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.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
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
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It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consist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of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very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simple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mechanism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and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can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be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implemented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easily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anywhere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and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requires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low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space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and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maintenance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.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
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
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Effectively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kills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or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sanitizes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product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and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money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and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thus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protect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lives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.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
</a:t>
            </a:r>
            <a:r>
              <a:rPr b="1" sz="1500" i="1" lang="en-US" u="sng">
                <a:solidFill>
                  <a:srgbClr val="D66565"/>
                </a:solidFill>
                <a:latin typeface="Noto Serif"/>
                <a:ea typeface="Noto Serif"/>
                <a:cs typeface="Noto Serif"/>
              </a:rPr>
              <a:t> </a:t>
            </a:r>
            <a:endParaRPr b="1" sz="1500" i="1" lang="en-US" u="sng">
              <a:solidFill>
                <a:srgbClr val="D66565"/>
              </a:solidFill>
              <a:latin typeface="Noto Serif"/>
              <a:ea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"/>
          <p:cNvSpPr>
            <a:spLocks noGrp="1"/>
          </p:cNvSpPr>
          <p:nvPr>
            <p:ph type="title"/>
          </p:nvPr>
        </p:nvSpPr>
        <p:spPr>
          <a:xfrm>
            <a:off x="1044209" y="0"/>
            <a:ext cx="7055583" cy="743939"/>
          </a:xfrm>
        </p:spPr>
        <p:txBody>
          <a:bodyPr>
            <a:normAutofit/>
          </a:bodyPr>
          <a:p>
            <a:r>
              <a:rPr lang="en-US">
                <a:solidFill>
                  <a:srgbClr val="FF9900"/>
                </a:solidFill>
              </a:rPr>
              <a:t>THIS</a:t>
            </a:r>
            <a:r>
              <a:rPr lang="en-US">
                <a:solidFill>
                  <a:srgbClr val="FF9900"/>
                </a:solidFill>
              </a:rPr>
              <a:t> </a:t>
            </a:r>
            <a:r>
              <a:rPr lang="en-US">
                <a:solidFill>
                  <a:srgbClr val="FF9900"/>
                </a:solidFill>
              </a:rPr>
              <a:t>IS</a:t>
            </a:r>
            <a:r>
              <a:rPr lang="en-US">
                <a:solidFill>
                  <a:srgbClr val="FF9900"/>
                </a:solidFill>
              </a:rPr>
              <a:t> </a:t>
            </a:r>
            <a:r>
              <a:rPr lang="en-US">
                <a:solidFill>
                  <a:srgbClr val="FF9900"/>
                </a:solidFill>
              </a:rPr>
              <a:t>HOW</a:t>
            </a:r>
            <a:r>
              <a:rPr lang="en-US">
                <a:solidFill>
                  <a:srgbClr val="FF9900"/>
                </a:solidFill>
              </a:rPr>
              <a:t> </a:t>
            </a:r>
            <a:r>
              <a:rPr lang="en-US">
                <a:solidFill>
                  <a:srgbClr val="FF9900"/>
                </a:solidFill>
              </a:rPr>
              <a:t>OUR</a:t>
            </a:r>
            <a:r>
              <a:rPr lang="en-US">
                <a:solidFill>
                  <a:srgbClr val="FF9900"/>
                </a:solidFill>
              </a:rPr>
              <a:t> </a:t>
            </a:r>
            <a:r>
              <a:rPr lang="en-US">
                <a:solidFill>
                  <a:srgbClr val="FF9900"/>
                </a:solidFill>
              </a:rPr>
              <a:t>DEVICE</a:t>
            </a:r>
            <a:r>
              <a:rPr lang="en-US">
                <a:solidFill>
                  <a:srgbClr val="FF9900"/>
                </a:solidFill>
              </a:rPr>
              <a:t> </a:t>
            </a:r>
            <a:r>
              <a:rPr lang="en-US">
                <a:solidFill>
                  <a:srgbClr val="FF9900"/>
                </a:solidFill>
              </a:rPr>
              <a:t>WORKS</a:t>
            </a:r>
            <a:endParaRPr lang="en-US">
              <a:solidFill>
                <a:srgbClr val="FF9900"/>
              </a:solidFill>
            </a:endParaRPr>
          </a:p>
        </p:txBody>
      </p:sp>
      <p:pic>
        <p:nvPicPr>
          <p:cNvPr id="2097156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t="1223" b="1223"/>
          <a:stretch>
            <a:fillRect/>
          </a:stretch>
        </p:blipFill>
        <p:spPr>
          <a:xfrm>
            <a:off x="0" y="691582"/>
            <a:ext cx="9133231" cy="616641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>
            <a:spLocks noGrp="1"/>
          </p:cNvSpPr>
          <p:nvPr>
            <p:ph type="title"/>
          </p:nvPr>
        </p:nvSpPr>
        <p:spPr>
          <a:xfrm>
            <a:off x="682478" y="0"/>
            <a:ext cx="7779042" cy="644145"/>
          </a:xfrm>
        </p:spPr>
        <p:txBody>
          <a:bodyPr/>
          <a:p>
            <a:endParaRPr lang="en-U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4207" y="0"/>
            <a:ext cx="9158207" cy="6858000"/>
          </a:xfrm>
          <a:prstGeom prst="rect"/>
        </p:spPr>
      </p:pic>
      <p:sp>
        <p:nvSpPr>
          <p:cNvPr id="1048666" name=""/>
          <p:cNvSpPr txBox="1"/>
          <p:nvPr/>
        </p:nvSpPr>
        <p:spPr>
          <a:xfrm>
            <a:off x="4571999" y="0"/>
            <a:ext cx="6684973" cy="408940"/>
          </a:xfrm>
          <a:prstGeom prst="rect"/>
        </p:spPr>
        <p:txBody>
          <a:bodyPr rtlCol="0" wrap="square">
            <a:spAutoFit/>
          </a:bodyPr>
          <a:p>
            <a:r>
              <a:rPr b="1" sz="1900" lang="en-US">
                <a:solidFill>
                  <a:srgbClr val="000000"/>
                </a:solidFill>
              </a:rPr>
              <a:t>Our</a:t>
            </a:r>
            <a:r>
              <a:rPr b="1" sz="1900" lang="en-US">
                <a:solidFill>
                  <a:srgbClr val="000000"/>
                </a:solidFill>
              </a:rPr>
              <a:t> </a:t>
            </a:r>
            <a:r>
              <a:rPr b="1" sz="1900" lang="en-US">
                <a:solidFill>
                  <a:srgbClr val="000000"/>
                </a:solidFill>
              </a:rPr>
              <a:t>food</a:t>
            </a:r>
            <a:r>
              <a:rPr b="1" sz="1900" lang="en-US">
                <a:solidFill>
                  <a:srgbClr val="000000"/>
                </a:solidFill>
              </a:rPr>
              <a:t>.</a:t>
            </a:r>
            <a:r>
              <a:rPr b="1" sz="1900" lang="en-US">
                <a:solidFill>
                  <a:srgbClr val="000000"/>
                </a:solidFill>
              </a:rPr>
              <a:t>products</a:t>
            </a:r>
            <a:r>
              <a:rPr b="1" sz="1900" lang="en-US">
                <a:solidFill>
                  <a:srgbClr val="000000"/>
                </a:solidFill>
              </a:rPr>
              <a:t> </a:t>
            </a:r>
            <a:r>
              <a:rPr b="1" sz="1900" lang="en-US">
                <a:solidFill>
                  <a:srgbClr val="000000"/>
                </a:solidFill>
              </a:rPr>
              <a:t>sanitizing</a:t>
            </a:r>
            <a:r>
              <a:rPr b="1" sz="1900" lang="en-US">
                <a:solidFill>
                  <a:srgbClr val="000000"/>
                </a:solidFill>
              </a:rPr>
              <a:t> </a:t>
            </a:r>
            <a:r>
              <a:rPr b="1" sz="1900" lang="en-US">
                <a:solidFill>
                  <a:srgbClr val="000000"/>
                </a:solidFill>
              </a:rPr>
              <a:t>device</a:t>
            </a:r>
            <a:r>
              <a:rPr b="1" sz="1900" lang="en-US">
                <a:solidFill>
                  <a:srgbClr val="000000"/>
                </a:solidFill>
              </a:rPr>
              <a:t>.</a:t>
            </a:r>
            <a:r>
              <a:rPr b="1" sz="1900" lang="en-US">
                <a:solidFill>
                  <a:srgbClr val="000000"/>
                </a:solidFill>
              </a:rPr>
              <a:t>.</a:t>
            </a:r>
            <a:endParaRPr b="1" sz="19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"/>
          <p:cNvSpPr/>
          <p:nvPr/>
        </p:nvSpPr>
        <p:spPr>
          <a:xfrm>
            <a:off x="404310" y="0"/>
            <a:ext cx="5034110" cy="1524000"/>
          </a:xfrm>
          <a:prstGeom prst="homePlate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612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r>
              <a:rPr b="1" lang="en-US"/>
              <a:t>COMPONENTS</a:t>
            </a:r>
            <a:r>
              <a:rPr b="1" lang="en-US"/>
              <a:t>.</a:t>
            </a:r>
            <a:r>
              <a:rPr b="1" lang="en-US"/>
              <a:t>.</a:t>
            </a:r>
            <a:r>
              <a:rPr b="1" lang="en-US"/>
              <a:t>.</a:t>
            </a:r>
            <a:endParaRPr b="1" lang="en-US"/>
          </a:p>
        </p:txBody>
      </p:sp>
      <p:sp>
        <p:nvSpPr>
          <p:cNvPr id="1048613" name=""/>
          <p:cNvSpPr/>
          <p:nvPr/>
        </p:nvSpPr>
        <p:spPr>
          <a:xfrm>
            <a:off x="404310" y="1679575"/>
            <a:ext cx="8559840" cy="4955814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614" name=""/>
          <p:cNvSpPr>
            <a:spLocks noGrp="1"/>
          </p:cNvSpPr>
          <p:nvPr>
            <p:ph idx="1"/>
          </p:nvPr>
        </p:nvSpPr>
        <p:spPr>
          <a:xfrm>
            <a:off x="628650" y="1859931"/>
            <a:ext cx="7886700" cy="4351338"/>
          </a:xfrm>
        </p:spPr>
        <p:txBody>
          <a:bodyPr>
            <a:noAutofit/>
          </a:bodyPr>
          <a:p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v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y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B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l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s</a:t>
            </a:r>
            <a:endParaRPr sz="3600" lang="en-US">
              <a:solidFill>
                <a:srgbClr val="993300"/>
              </a:solidFill>
              <a:latin typeface="Noto Serif"/>
              <a:ea typeface="Noto Serif"/>
              <a:cs typeface="Noto Serif"/>
            </a:endParaRPr>
          </a:p>
          <a:p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M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y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/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.</a:t>
            </a:r>
            <a:endParaRPr sz="3600" lang="en-US">
              <a:solidFill>
                <a:srgbClr val="993300"/>
              </a:solidFill>
              <a:latin typeface="Noto Serif"/>
              <a:ea typeface="Noto Serif"/>
              <a:cs typeface="Noto Serif"/>
            </a:endParaRPr>
          </a:p>
          <a:p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g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.</a:t>
            </a:r>
            <a:endParaRPr sz="3600" lang="en-US">
              <a:solidFill>
                <a:srgbClr val="993300"/>
              </a:solidFill>
              <a:latin typeface="Noto Serif"/>
              <a:ea typeface="Noto Serif"/>
              <a:cs typeface="Noto Serif"/>
            </a:endParaRPr>
          </a:p>
          <a:p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z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g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[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y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]</a:t>
            </a:r>
            <a:endParaRPr sz="3600" lang="en-US">
              <a:solidFill>
                <a:srgbClr val="993300"/>
              </a:solidFill>
              <a:latin typeface="Noto Serif"/>
              <a:ea typeface="Noto Serif"/>
              <a:cs typeface="Noto Serif"/>
            </a:endParaRPr>
          </a:p>
          <a:p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l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l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[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m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2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5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-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3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0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[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f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m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y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z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g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l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y</a:t>
            </a:r>
            <a:r>
              <a:rPr sz="3600" lang="en-US">
                <a:solidFill>
                  <a:srgbClr val="993300"/>
                </a:solidFill>
                <a:latin typeface="Noto Serif"/>
                <a:ea typeface="Noto Serif"/>
                <a:cs typeface="Noto Serif"/>
              </a:rPr>
              <a:t>]</a:t>
            </a:r>
            <a:endParaRPr sz="3600" lang="en-US">
              <a:solidFill>
                <a:srgbClr val="993300"/>
              </a:solidFill>
              <a:latin typeface="Noto Serif"/>
              <a:ea typeface="Noto Serif"/>
              <a:cs typeface="Noto Serif"/>
            </a:endParaRPr>
          </a:p>
          <a:p>
            <a:pPr indent="0" marL="0">
              <a:buNone/>
            </a:pPr>
            <a:endParaRPr sz="3600" lang="en-US">
              <a:solidFill>
                <a:srgbClr val="993300"/>
              </a:solidFill>
              <a:latin typeface="Noto Serif"/>
              <a:ea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>
            <a:spLocks noGrp="1"/>
          </p:cNvSpPr>
          <p:nvPr>
            <p:ph type="title"/>
          </p:nvPr>
        </p:nvSpPr>
        <p:spPr>
          <a:xfrm>
            <a:off x="628649" y="174709"/>
            <a:ext cx="7886700" cy="1000213"/>
          </a:xfrm>
        </p:spPr>
        <p:txBody>
          <a:bodyPr/>
          <a:p>
            <a:r>
              <a:rPr lang="en-US" u="none"/>
              <a:t>W</a:t>
            </a:r>
            <a:r>
              <a:rPr lang="en-US" u="none"/>
              <a:t>O</a:t>
            </a:r>
            <a:r>
              <a:rPr lang="en-US" u="none"/>
              <a:t>R</a:t>
            </a:r>
            <a:r>
              <a:rPr lang="en-US" u="none"/>
              <a:t>K</a:t>
            </a:r>
            <a:r>
              <a:rPr lang="en-US" u="none"/>
              <a:t>I</a:t>
            </a:r>
            <a:r>
              <a:rPr lang="en-US" u="none"/>
              <a:t>N</a:t>
            </a:r>
            <a:r>
              <a:rPr lang="en-US" u="none"/>
              <a:t>G</a:t>
            </a:r>
            <a:r>
              <a:rPr lang="en-US" u="none"/>
              <a:t>.</a:t>
            </a:r>
            <a:r>
              <a:rPr lang="en-US" u="none"/>
              <a:t>.</a:t>
            </a:r>
            <a:r>
              <a:rPr lang="en-US" u="none"/>
              <a:t>.</a:t>
            </a:r>
            <a:endParaRPr lang="en-US" u="none"/>
          </a:p>
        </p:txBody>
      </p:sp>
      <p:sp>
        <p:nvSpPr>
          <p:cNvPr id="1048595" name=""/>
          <p:cNvSpPr>
            <a:spLocks noGrp="1"/>
          </p:cNvSpPr>
          <p:nvPr>
            <p:ph idx="1"/>
          </p:nvPr>
        </p:nvSpPr>
        <p:spPr>
          <a:xfrm>
            <a:off x="384467" y="1174921"/>
            <a:ext cx="7886700" cy="5504035"/>
          </a:xfrm>
        </p:spPr>
        <p:txBody>
          <a:bodyPr>
            <a:normAutofit fontScale="87097" lnSpcReduction="20000"/>
          </a:bodyPr>
          <a:p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w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w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m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w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z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v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w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l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l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m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y</a:t>
            </a:r>
            <a:r>
              <a:rPr sz="3100" lang="en-US">
                <a:solidFill>
                  <a:srgbClr val="000000"/>
                </a:solidFill>
                <a:latin typeface="Noto Serif"/>
                <a:ea typeface="Noto Serif"/>
                <a:cs typeface="Noto Serif"/>
              </a:rPr>
              <a:t>.</a:t>
            </a:r>
            <a:endParaRPr sz="3100" lang="en-US">
              <a:solidFill>
                <a:srgbClr val="000000"/>
              </a:solidFill>
              <a:latin typeface="Noto Serif"/>
              <a:ea typeface="Noto Serif"/>
              <a:cs typeface="Noto Serif"/>
            </a:endParaRPr>
          </a:p>
          <a:p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Z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G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1" sz="3100" lang="en-US" u="sng">
                <a:solidFill>
                  <a:srgbClr val="FF6600"/>
                </a:solidFill>
                <a:latin typeface="Noto Serif"/>
                <a:ea typeface="Noto Serif"/>
                <a:cs typeface="Noto Serif"/>
              </a:rPr>
              <a:t>.</a:t>
            </a:r>
            <a:endParaRPr sz="3100" lang="en-US">
              <a:solidFill>
                <a:srgbClr val="FF6600"/>
              </a:solidFill>
              <a:latin typeface="Noto Serif"/>
              <a:ea typeface="Noto Serif"/>
              <a:cs typeface="Noto Serif"/>
            </a:endParaRPr>
          </a:p>
          <a:p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f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w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b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f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l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v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y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b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l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g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g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'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G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'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w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f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.</a:t>
            </a:r>
            <a:endParaRPr sz="3100" lang="en-US">
              <a:solidFill>
                <a:srgbClr val="008000"/>
              </a:solidFill>
              <a:latin typeface="Noto Serif"/>
              <a:ea typeface="Noto Serif"/>
              <a:cs typeface="Noto Serif"/>
            </a:endParaRPr>
          </a:p>
          <a:p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g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g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z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g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m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b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m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2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5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-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3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0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w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z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w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f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l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v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b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y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.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0" sz="3100" lang="en-US" u="none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endParaRPr sz="3100" lang="en-US">
              <a:solidFill>
                <a:srgbClr val="008000"/>
              </a:solidFill>
              <a:latin typeface="Noto Serif"/>
              <a:ea typeface="Noto Serif"/>
              <a:cs typeface="Noto Serif"/>
            </a:endParaRPr>
          </a:p>
          <a:p>
            <a:endParaRPr sz="3100" lang="en-US">
              <a:solidFill>
                <a:srgbClr val="008000"/>
              </a:solidFill>
              <a:latin typeface="Noto Serif"/>
              <a:ea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r>
              <a:rPr lang="en-US">
                <a:solidFill>
                  <a:srgbClr val="000000"/>
                </a:solidFill>
              </a:rPr>
              <a:t>W</a:t>
            </a:r>
            <a:r>
              <a:rPr lang="en-US">
                <a:solidFill>
                  <a:srgbClr val="000000"/>
                </a:solidFill>
              </a:rPr>
              <a:t>O</a:t>
            </a:r>
            <a:r>
              <a:rPr lang="en-US">
                <a:solidFill>
                  <a:srgbClr val="000000"/>
                </a:solidFill>
              </a:rPr>
              <a:t>R</a:t>
            </a: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I</a:t>
            </a:r>
            <a:r>
              <a:rPr lang="en-US">
                <a:solidFill>
                  <a:srgbClr val="000000"/>
                </a:solidFill>
              </a:rPr>
              <a:t>N</a:t>
            </a:r>
            <a:r>
              <a:rPr lang="en-US">
                <a:solidFill>
                  <a:srgbClr val="000000"/>
                </a:solidFill>
              </a:rPr>
              <a:t>G</a:t>
            </a:r>
            <a:r>
              <a:rPr lang="en-US">
                <a:solidFill>
                  <a:srgbClr val="000000"/>
                </a:solidFill>
              </a:rPr>
              <a:t>.</a:t>
            </a:r>
            <a:r>
              <a:rPr lang="en-US">
                <a:solidFill>
                  <a:srgbClr val="000000"/>
                </a:solidFill>
              </a:rPr>
              <a:t>.</a:t>
            </a:r>
            <a:r>
              <a:rPr lang="en-US">
                <a:solidFill>
                  <a:srgbClr val="000000"/>
                </a:solidFill>
              </a:rPr>
              <a:t>.</a:t>
            </a:r>
            <a:endParaRPr lang="en-US"/>
          </a:p>
        </p:txBody>
      </p:sp>
      <p:sp>
        <p:nvSpPr>
          <p:cNvPr id="1048593" name=""/>
          <p:cNvSpPr>
            <a:spLocks noGrp="1"/>
          </p:cNvSpPr>
          <p:nvPr>
            <p:ph idx="1"/>
          </p:nvPr>
        </p:nvSpPr>
        <p:spPr>
          <a:xfrm>
            <a:off x="360006" y="1253331"/>
            <a:ext cx="8591888" cy="5240605"/>
          </a:xfrm>
        </p:spPr>
        <p:txBody>
          <a:bodyPr>
            <a:normAutofit fontScale="89286" lnSpcReduction="20000"/>
          </a:bodyPr>
          <a:p>
            <a:r>
              <a:rPr b="1" lang="en-US" u="sng">
                <a:solidFill>
                  <a:srgbClr val="FF6600"/>
                </a:solidFill>
              </a:rPr>
              <a:t>M</a:t>
            </a:r>
            <a:r>
              <a:rPr b="1" lang="en-US" u="sng">
                <a:solidFill>
                  <a:srgbClr val="FF6600"/>
                </a:solidFill>
              </a:rPr>
              <a:t>O</a:t>
            </a:r>
            <a:r>
              <a:rPr b="1" lang="en-US" u="sng">
                <a:solidFill>
                  <a:srgbClr val="FF6600"/>
                </a:solidFill>
              </a:rPr>
              <a:t>N</a:t>
            </a:r>
            <a:r>
              <a:rPr b="1" lang="en-US" u="sng">
                <a:solidFill>
                  <a:srgbClr val="FF6600"/>
                </a:solidFill>
              </a:rPr>
              <a:t>E</a:t>
            </a:r>
            <a:r>
              <a:rPr b="1" lang="en-US" u="sng">
                <a:solidFill>
                  <a:srgbClr val="FF6600"/>
                </a:solidFill>
              </a:rPr>
              <a:t>Y</a:t>
            </a:r>
            <a:r>
              <a:rPr b="1" lang="en-US" u="sng">
                <a:solidFill>
                  <a:srgbClr val="FF6600"/>
                </a:solidFill>
              </a:rPr>
              <a:t> </a:t>
            </a:r>
            <a:r>
              <a:rPr b="1" lang="en-US" u="sng">
                <a:solidFill>
                  <a:srgbClr val="FF6600"/>
                </a:solidFill>
              </a:rPr>
              <a:t>S</a:t>
            </a:r>
            <a:r>
              <a:rPr b="1" lang="en-US" u="sng">
                <a:solidFill>
                  <a:srgbClr val="FF6600"/>
                </a:solidFill>
              </a:rPr>
              <a:t>A</a:t>
            </a:r>
            <a:r>
              <a:rPr b="1" lang="en-US" u="sng">
                <a:solidFill>
                  <a:srgbClr val="FF6600"/>
                </a:solidFill>
              </a:rPr>
              <a:t>N</a:t>
            </a:r>
            <a:r>
              <a:rPr b="1" lang="en-US" u="sng">
                <a:solidFill>
                  <a:srgbClr val="FF6600"/>
                </a:solidFill>
              </a:rPr>
              <a:t>I</a:t>
            </a:r>
            <a:r>
              <a:rPr b="1" lang="en-US" u="sng">
                <a:solidFill>
                  <a:srgbClr val="FF6600"/>
                </a:solidFill>
              </a:rPr>
              <a:t>T</a:t>
            </a:r>
            <a:r>
              <a:rPr b="1" lang="en-US" u="sng">
                <a:solidFill>
                  <a:srgbClr val="FF6600"/>
                </a:solidFill>
              </a:rPr>
              <a:t>I</a:t>
            </a:r>
            <a:r>
              <a:rPr b="1" lang="en-US" u="sng">
                <a:solidFill>
                  <a:srgbClr val="FF6600"/>
                </a:solidFill>
              </a:rPr>
              <a:t>Z</a:t>
            </a:r>
            <a:r>
              <a:rPr b="1" lang="en-US" u="sng">
                <a:solidFill>
                  <a:srgbClr val="FF6600"/>
                </a:solidFill>
              </a:rPr>
              <a:t>I</a:t>
            </a:r>
            <a:r>
              <a:rPr b="1" lang="en-US" u="sng">
                <a:solidFill>
                  <a:srgbClr val="FF6600"/>
                </a:solidFill>
              </a:rPr>
              <a:t>N</a:t>
            </a:r>
            <a:r>
              <a:rPr b="1" lang="en-US" u="sng">
                <a:solidFill>
                  <a:srgbClr val="FF6600"/>
                </a:solidFill>
              </a:rPr>
              <a:t>G</a:t>
            </a:r>
            <a:r>
              <a:rPr b="1" lang="en-US" u="sng">
                <a:solidFill>
                  <a:srgbClr val="FF6600"/>
                </a:solidFill>
              </a:rPr>
              <a:t> </a:t>
            </a:r>
            <a:r>
              <a:rPr b="1" lang="en-US" u="sng">
                <a:solidFill>
                  <a:srgbClr val="FF6600"/>
                </a:solidFill>
              </a:rPr>
              <a:t>U</a:t>
            </a:r>
            <a:r>
              <a:rPr b="1" lang="en-US" u="sng">
                <a:solidFill>
                  <a:srgbClr val="FF6600"/>
                </a:solidFill>
              </a:rPr>
              <a:t>N</a:t>
            </a:r>
            <a:r>
              <a:rPr b="1" lang="en-US" u="sng">
                <a:solidFill>
                  <a:srgbClr val="FF6600"/>
                </a:solidFill>
              </a:rPr>
              <a:t>I</a:t>
            </a:r>
            <a:r>
              <a:rPr b="1" lang="en-US" u="sng">
                <a:solidFill>
                  <a:srgbClr val="FF6600"/>
                </a:solidFill>
              </a:rPr>
              <a:t>T</a:t>
            </a:r>
            <a:r>
              <a:rPr b="1" lang="en-US" u="sng">
                <a:solidFill>
                  <a:srgbClr val="FF6600"/>
                </a:solidFill>
              </a:rPr>
              <a:t>.</a:t>
            </a:r>
            <a:endParaRPr b="1" lang="en-US" u="sng"/>
          </a:p>
          <a:p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f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,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m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y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v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y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b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l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y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g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g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w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f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m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y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k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l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[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.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]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.</a:t>
            </a:r>
            <a:endParaRPr lang="en-US">
              <a:solidFill>
                <a:srgbClr val="008000"/>
              </a:solidFill>
              <a:latin typeface="Noto Serif"/>
              <a:ea typeface="Noto Serif"/>
              <a:cs typeface="Noto Serif"/>
            </a:endParaRPr>
          </a:p>
          <a:p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f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m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y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g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g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g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w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m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l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l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.</a:t>
            </a:r>
            <a:endParaRPr lang="en-US">
              <a:solidFill>
                <a:srgbClr val="008000"/>
              </a:solidFill>
              <a:latin typeface="Noto Serif"/>
              <a:ea typeface="Noto Serif"/>
              <a:cs typeface="Noto Serif"/>
            </a:endParaRPr>
          </a:p>
          <a:p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m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l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l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,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y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g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'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Z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G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'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m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b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w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y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g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f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l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l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w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g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l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l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m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2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5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-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3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0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.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endParaRPr lang="en-US">
              <a:solidFill>
                <a:srgbClr val="008000"/>
              </a:solidFill>
              <a:latin typeface="Noto Serif"/>
              <a:ea typeface="Noto Serif"/>
              <a:cs typeface="Noto Serif"/>
            </a:endParaRPr>
          </a:p>
          <a:p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y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p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f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c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l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y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z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f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d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l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i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v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r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.</a:t>
            </a:r>
            <a:r>
              <a:rPr lang="en-US">
                <a:solidFill>
                  <a:srgbClr val="008000"/>
                </a:solidFill>
                <a:latin typeface="Noto Serif"/>
                <a:ea typeface="Noto Serif"/>
                <a:cs typeface="Noto Serif"/>
              </a:rPr>
              <a:t> </a:t>
            </a:r>
            <a:endParaRPr lang="en-US">
              <a:solidFill>
                <a:srgbClr val="008000"/>
              </a:solidFill>
              <a:latin typeface="Noto Serif"/>
              <a:ea typeface="Noto Serif"/>
              <a:cs typeface="Noto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59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85030"/>
            <a:ext cx="9144000" cy="6287939"/>
          </a:xfrm>
          <a:prstGeom prst="rect"/>
        </p:spPr>
      </p:pic>
      <p:sp>
        <p:nvSpPr>
          <p:cNvPr id="1048591" name=""/>
          <p:cNvSpPr txBox="1"/>
          <p:nvPr/>
        </p:nvSpPr>
        <p:spPr>
          <a:xfrm>
            <a:off x="6515351" y="630556"/>
            <a:ext cx="4000000" cy="929639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993300"/>
                </a:solidFill>
              </a:rPr>
              <a:t>S</a:t>
            </a:r>
            <a:r>
              <a:rPr b="1" sz="2800" lang="en-US">
                <a:solidFill>
                  <a:srgbClr val="993300"/>
                </a:solidFill>
              </a:rPr>
              <a:t>a</a:t>
            </a:r>
            <a:r>
              <a:rPr b="1" sz="2800" lang="en-US">
                <a:solidFill>
                  <a:srgbClr val="993300"/>
                </a:solidFill>
              </a:rPr>
              <a:t>n</a:t>
            </a:r>
            <a:r>
              <a:rPr b="1" sz="2800" lang="en-US">
                <a:solidFill>
                  <a:srgbClr val="993300"/>
                </a:solidFill>
              </a:rPr>
              <a:t>i</a:t>
            </a:r>
            <a:r>
              <a:rPr b="1" sz="2800" lang="en-US">
                <a:solidFill>
                  <a:srgbClr val="993300"/>
                </a:solidFill>
              </a:rPr>
              <a:t>t</a:t>
            </a:r>
            <a:r>
              <a:rPr b="1" sz="2800" lang="en-US">
                <a:solidFill>
                  <a:srgbClr val="993300"/>
                </a:solidFill>
              </a:rPr>
              <a:t>i</a:t>
            </a:r>
            <a:r>
              <a:rPr b="1" sz="2800" lang="en-US">
                <a:solidFill>
                  <a:srgbClr val="993300"/>
                </a:solidFill>
              </a:rPr>
              <a:t>z</a:t>
            </a:r>
            <a:r>
              <a:rPr b="1" sz="2800" lang="en-US">
                <a:solidFill>
                  <a:srgbClr val="993300"/>
                </a:solidFill>
              </a:rPr>
              <a:t>i</a:t>
            </a:r>
            <a:r>
              <a:rPr b="1" sz="2800" lang="en-US">
                <a:solidFill>
                  <a:srgbClr val="993300"/>
                </a:solidFill>
              </a:rPr>
              <a:t>n</a:t>
            </a:r>
            <a:r>
              <a:rPr b="1" sz="2800" lang="en-US">
                <a:solidFill>
                  <a:srgbClr val="993300"/>
                </a:solidFill>
              </a:rPr>
              <a:t>g</a:t>
            </a:r>
            <a:r>
              <a:rPr b="1" sz="2800" lang="en-US">
                <a:solidFill>
                  <a:srgbClr val="993300"/>
                </a:solidFill>
              </a:rPr>
              <a:t> </a:t>
            </a:r>
            <a:endParaRPr b="1" sz="2800" lang="en-US">
              <a:solidFill>
                <a:srgbClr val="993300"/>
              </a:solidFill>
            </a:endParaRPr>
          </a:p>
          <a:p>
            <a:r>
              <a:rPr b="1" sz="2800" lang="en-US">
                <a:solidFill>
                  <a:srgbClr val="993300"/>
                </a:solidFill>
              </a:rPr>
              <a:t> </a:t>
            </a:r>
            <a:r>
              <a:rPr b="1" sz="2800" lang="en-US">
                <a:solidFill>
                  <a:srgbClr val="993300"/>
                </a:solidFill>
              </a:rPr>
              <a:t> </a:t>
            </a:r>
            <a:r>
              <a:rPr b="1" sz="2800" lang="en-US">
                <a:solidFill>
                  <a:srgbClr val="993300"/>
                </a:solidFill>
              </a:rPr>
              <a:t> </a:t>
            </a:r>
            <a:r>
              <a:rPr b="1" sz="2800" lang="en-US">
                <a:solidFill>
                  <a:srgbClr val="993300"/>
                </a:solidFill>
              </a:rPr>
              <a:t>C</a:t>
            </a:r>
            <a:r>
              <a:rPr b="1" sz="2800" lang="en-US">
                <a:solidFill>
                  <a:srgbClr val="993300"/>
                </a:solidFill>
              </a:rPr>
              <a:t>h</a:t>
            </a:r>
            <a:r>
              <a:rPr b="1" sz="2800" lang="en-US">
                <a:solidFill>
                  <a:srgbClr val="993300"/>
                </a:solidFill>
              </a:rPr>
              <a:t>a</a:t>
            </a:r>
            <a:r>
              <a:rPr b="1" sz="2800" lang="en-US">
                <a:solidFill>
                  <a:srgbClr val="993300"/>
                </a:solidFill>
              </a:rPr>
              <a:t>m</a:t>
            </a:r>
            <a:r>
              <a:rPr b="1" sz="2800" lang="en-US">
                <a:solidFill>
                  <a:srgbClr val="993300"/>
                </a:solidFill>
              </a:rPr>
              <a:t>b</a:t>
            </a:r>
            <a:r>
              <a:rPr b="1" sz="2800" lang="en-US">
                <a:solidFill>
                  <a:srgbClr val="993300"/>
                </a:solidFill>
              </a:rPr>
              <a:t>e</a:t>
            </a:r>
            <a:r>
              <a:rPr b="1" sz="2800" lang="en-US">
                <a:solidFill>
                  <a:srgbClr val="993300"/>
                </a:solidFill>
              </a:rPr>
              <a:t>r</a:t>
            </a:r>
            <a:r>
              <a:rPr b="1" sz="2800" lang="en-US">
                <a:solidFill>
                  <a:srgbClr val="993300"/>
                </a:solidFill>
              </a:rPr>
              <a:t>.</a:t>
            </a:r>
            <a:r>
              <a:rPr b="1" sz="2800" lang="en-US">
                <a:solidFill>
                  <a:srgbClr val="993300"/>
                </a:solidFill>
              </a:rPr>
              <a:t>.</a:t>
            </a:r>
            <a:endParaRPr b="1" sz="2800" lang="en-US"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69028" y="0"/>
            <a:ext cx="9213027" cy="6858000"/>
          </a:xfrm>
          <a:prstGeom prst="rect"/>
        </p:spPr>
      </p:pic>
      <p:sp>
        <p:nvSpPr>
          <p:cNvPr id="1048588" name=""/>
          <p:cNvSpPr txBox="1"/>
          <p:nvPr/>
        </p:nvSpPr>
        <p:spPr>
          <a:xfrm>
            <a:off x="0" y="42387"/>
            <a:ext cx="5754297" cy="1767840"/>
          </a:xfrm>
          <a:prstGeom prst="rect"/>
        </p:spPr>
        <p:txBody>
          <a:bodyPr rtlCol="0" wrap="square">
            <a:spAutoFit/>
          </a:bodyPr>
          <a:p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Y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F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,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S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Y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 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E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L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Y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'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'</a:t>
            </a:r>
            <a:endParaRPr b="1" sz="3100" i="1" lang="en-US" u="sng">
              <a:solidFill>
                <a:srgbClr val="002060"/>
              </a:solidFill>
              <a:latin typeface="Noto Serif"/>
              <a:ea typeface="Noto Serif"/>
              <a:cs typeface="Noto Serif"/>
            </a:endParaRPr>
          </a:p>
          <a:p>
            <a:endParaRPr b="1" sz="3100" i="1" lang="en-US" u="sng">
              <a:solidFill>
                <a:srgbClr val="002060"/>
              </a:solidFill>
              <a:latin typeface="Noto Serif"/>
              <a:ea typeface="Noto Serif"/>
              <a:cs typeface="Noto Serif"/>
            </a:endParaRPr>
          </a:p>
          <a:p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T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H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A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N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K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Y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O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U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.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.</a:t>
            </a:r>
            <a:r>
              <a:rPr b="1" sz="3100" i="1" lang="en-US" u="sng">
                <a:solidFill>
                  <a:srgbClr val="002060"/>
                </a:solidFill>
                <a:latin typeface="Noto Serif"/>
                <a:ea typeface="Noto Serif"/>
                <a:cs typeface="Noto Serif"/>
              </a:rPr>
              <a:t>.</a:t>
            </a:r>
            <a:endParaRPr b="1" sz="3100" i="1" lang="en-US" u="sng">
              <a:solidFill>
                <a:srgbClr val="002060"/>
              </a:solidFill>
              <a:latin typeface="Noto Serif"/>
              <a:ea typeface="Noto Serif"/>
              <a:cs typeface="Noto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terms="http://purl.org/dc/terms/" xmlns:xsi="http://www.w3.org/2001/XMLSchema-instance">
  <dcterms:created xsi:type="dcterms:W3CDTF">2015-05-10T02:30:45Z</dcterms:created>
  <dcterms:modified xsi:type="dcterms:W3CDTF">2020-05-17T05:34:22Z</dcterms:modified>
</cp:coreProperties>
</file>