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9" r:id="rId2"/>
    <p:sldId id="257" r:id="rId3"/>
    <p:sldId id="258" r:id="rId4"/>
    <p:sldId id="260" r:id="rId5"/>
    <p:sldId id="263" r:id="rId6"/>
    <p:sldId id="262"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4660"/>
  </p:normalViewPr>
  <p:slideViewPr>
    <p:cSldViewPr snapToGrid="0">
      <p:cViewPr varScale="1">
        <p:scale>
          <a:sx n="88" d="100"/>
          <a:sy n="88" d="100"/>
        </p:scale>
        <p:origin x="-466" y="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74037B80-B400-4DBF-BC9C-B66BA7B9CC27}" type="datetimeFigureOut">
              <a:rPr lang="en-IN" smtClean="0"/>
              <a:pPr/>
              <a:t>17-05-2020</a:t>
            </a:fld>
            <a:endParaRPr lang="en-IN" dirty="0"/>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IN" dirty="0"/>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4EF724DE-97BA-4D92-A5E3-F387F421ED6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037B80-B400-4DBF-BC9C-B66BA7B9CC27}" type="datetimeFigureOut">
              <a:rPr lang="en-IN" smtClean="0"/>
              <a:pPr/>
              <a:t>17-05-2020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EF724DE-97BA-4D92-A5E3-F387F421ED6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74037B80-B400-4DBF-BC9C-B66BA7B9CC27}" type="datetimeFigureOut">
              <a:rPr lang="en-IN" smtClean="0"/>
              <a:pPr/>
              <a:t>17-05-2020</a:t>
            </a:fld>
            <a:endParaRPr lang="en-IN" dirty="0"/>
          </a:p>
        </p:txBody>
      </p:sp>
      <p:sp>
        <p:nvSpPr>
          <p:cNvPr id="5" name="Footer Placeholder 4"/>
          <p:cNvSpPr>
            <a:spLocks noGrp="1"/>
          </p:cNvSpPr>
          <p:nvPr>
            <p:ph type="ftr" sz="quarter" idx="11"/>
          </p:nvPr>
        </p:nvSpPr>
        <p:spPr>
          <a:xfrm>
            <a:off x="609602" y="6248208"/>
            <a:ext cx="7431311" cy="365125"/>
          </a:xfrm>
        </p:spPr>
        <p:txBody>
          <a:bodyPr/>
          <a:lstStyle/>
          <a:p>
            <a:endParaRPr lang="en-IN" dirty="0"/>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8075084" y="103716"/>
            <a:ext cx="533400" cy="325968"/>
          </a:xfrm>
        </p:spPr>
        <p:txBody>
          <a:bodyPr/>
          <a:lstStyle/>
          <a:p>
            <a:fld id="{4EF724DE-97BA-4D92-A5E3-F387F421ED6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4037B80-B400-4DBF-BC9C-B66BA7B9CC27}" type="datetimeFigureOut">
              <a:rPr lang="en-IN" smtClean="0"/>
              <a:pPr/>
              <a:t>17-05-2020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EF724DE-97BA-4D92-A5E3-F387F421ED6B}" type="slidenum">
              <a:rPr lang="en-IN" smtClean="0"/>
              <a:pPr/>
              <a:t>‹#›</a:t>
            </a:fld>
            <a:endParaRPr lang="en-IN"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4037B80-B400-4DBF-BC9C-B66BA7B9CC27}" type="datetimeFigureOut">
              <a:rPr lang="en-IN" smtClean="0"/>
              <a:pPr/>
              <a:t>17-05-2020</a:t>
            </a:fld>
            <a:endParaRPr lang="en-IN" dirty="0"/>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4EF724DE-97BA-4D92-A5E3-F387F421ED6B}" type="slidenum">
              <a:rPr lang="en-IN" smtClean="0"/>
              <a:pPr/>
              <a:t>‹#›</a:t>
            </a:fld>
            <a:endParaRPr lang="en-IN" dirty="0"/>
          </a:p>
        </p:txBody>
      </p:sp>
      <p:sp>
        <p:nvSpPr>
          <p:cNvPr id="14" name="Footer Placeholder 13"/>
          <p:cNvSpPr>
            <a:spLocks noGrp="1"/>
          </p:cNvSpPr>
          <p:nvPr>
            <p:ph type="ftr" sz="quarter" idx="12"/>
          </p:nvPr>
        </p:nvSpPr>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4037B80-B400-4DBF-BC9C-B66BA7B9CC27}" type="datetimeFigureOut">
              <a:rPr lang="en-IN" smtClean="0"/>
              <a:pPr/>
              <a:t>17-05-2020</a:t>
            </a:fld>
            <a:endParaRPr lang="en-IN" dirty="0"/>
          </a:p>
        </p:txBody>
      </p:sp>
      <p:sp>
        <p:nvSpPr>
          <p:cNvPr id="10" name="Slide Number Placeholder 9"/>
          <p:cNvSpPr>
            <a:spLocks noGrp="1"/>
          </p:cNvSpPr>
          <p:nvPr>
            <p:ph type="sldNum" sz="quarter" idx="16"/>
          </p:nvPr>
        </p:nvSpPr>
        <p:spPr/>
        <p:txBody>
          <a:bodyPr rtlCol="0"/>
          <a:lstStyle/>
          <a:p>
            <a:fld id="{4EF724DE-97BA-4D92-A5E3-F387F421ED6B}" type="slidenum">
              <a:rPr lang="en-IN" smtClean="0"/>
              <a:pPr/>
              <a:t>‹#›</a:t>
            </a:fld>
            <a:endParaRPr lang="en-IN" dirty="0"/>
          </a:p>
        </p:txBody>
      </p:sp>
      <p:sp>
        <p:nvSpPr>
          <p:cNvPr id="12" name="Footer Placeholder 11"/>
          <p:cNvSpPr>
            <a:spLocks noGrp="1"/>
          </p:cNvSpPr>
          <p:nvPr>
            <p:ph type="ftr" sz="quarter" idx="17"/>
          </p:nvPr>
        </p:nvSpPr>
        <p:spPr/>
        <p:txBody>
          <a:bodyPr rtlCol="0"/>
          <a:lstStyle/>
          <a:p>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4037B80-B400-4DBF-BC9C-B66BA7B9CC27}" type="datetimeFigureOut">
              <a:rPr lang="en-IN" smtClean="0"/>
              <a:pPr/>
              <a:t>17-05-2020</a:t>
            </a:fld>
            <a:endParaRPr lang="en-IN" dirty="0"/>
          </a:p>
        </p:txBody>
      </p:sp>
      <p:sp>
        <p:nvSpPr>
          <p:cNvPr id="12" name="Slide Number Placeholder 11"/>
          <p:cNvSpPr>
            <a:spLocks noGrp="1"/>
          </p:cNvSpPr>
          <p:nvPr>
            <p:ph type="sldNum" sz="quarter" idx="16"/>
          </p:nvPr>
        </p:nvSpPr>
        <p:spPr/>
        <p:txBody>
          <a:bodyPr rtlCol="0"/>
          <a:lstStyle/>
          <a:p>
            <a:fld id="{4EF724DE-97BA-4D92-A5E3-F387F421ED6B}" type="slidenum">
              <a:rPr lang="en-IN" smtClean="0"/>
              <a:pPr/>
              <a:t>‹#›</a:t>
            </a:fld>
            <a:endParaRPr lang="en-IN" dirty="0"/>
          </a:p>
        </p:txBody>
      </p:sp>
      <p:sp>
        <p:nvSpPr>
          <p:cNvPr id="14" name="Footer Placeholder 13"/>
          <p:cNvSpPr>
            <a:spLocks noGrp="1"/>
          </p:cNvSpPr>
          <p:nvPr>
            <p:ph type="ftr" sz="quarter" idx="17"/>
          </p:nvPr>
        </p:nvSpPr>
        <p:spPr/>
        <p:txBody>
          <a:bodyPr rtlCol="0"/>
          <a:lstStyle/>
          <a:p>
            <a:endParaRPr lang="en-IN"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037B80-B400-4DBF-BC9C-B66BA7B9CC27}" type="datetimeFigureOut">
              <a:rPr lang="en-IN" smtClean="0"/>
              <a:pPr/>
              <a:t>17-05-2020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EF724DE-97BA-4D92-A5E3-F387F421ED6B}"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37B80-B400-4DBF-BC9C-B66BA7B9CC27}" type="datetimeFigureOut">
              <a:rPr lang="en-IN" smtClean="0"/>
              <a:pPr/>
              <a:t>17-05-2020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4EF724DE-97BA-4D92-A5E3-F387F421ED6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4037B80-B400-4DBF-BC9C-B66BA7B9CC27}" type="datetimeFigureOut">
              <a:rPr lang="en-IN" smtClean="0"/>
              <a:pPr/>
              <a:t>17-05-2020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EF724DE-97BA-4D92-A5E3-F387F421ED6B}" type="slidenum">
              <a:rPr lang="en-IN" smtClean="0"/>
              <a:pPr/>
              <a:t>‹#›</a:t>
            </a:fld>
            <a:endParaRPr lang="en-IN"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8331200" y="6248401"/>
            <a:ext cx="3556000" cy="365125"/>
          </a:xfrm>
        </p:spPr>
        <p:txBody>
          <a:bodyPr rtlCol="0"/>
          <a:lstStyle/>
          <a:p>
            <a:fld id="{74037B80-B400-4DBF-BC9C-B66BA7B9CC27}" type="datetimeFigureOut">
              <a:rPr lang="en-IN" smtClean="0"/>
              <a:pPr/>
              <a:t>17-05-2020</a:t>
            </a:fld>
            <a:endParaRPr lang="en-IN" dirty="0"/>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4EF724DE-97BA-4D92-A5E3-F387F421ED6B}" type="slidenum">
              <a:rPr lang="en-IN" smtClean="0"/>
              <a:pPr/>
              <a:t>‹#›</a:t>
            </a:fld>
            <a:endParaRPr lang="en-IN" dirty="0"/>
          </a:p>
        </p:txBody>
      </p:sp>
      <p:sp>
        <p:nvSpPr>
          <p:cNvPr id="14" name="Footer Placeholder 13"/>
          <p:cNvSpPr>
            <a:spLocks noGrp="1"/>
          </p:cNvSpPr>
          <p:nvPr>
            <p:ph type="ftr" sz="quarter" idx="12"/>
          </p:nvPr>
        </p:nvSpPr>
        <p:spPr>
          <a:xfrm>
            <a:off x="2133600" y="6248207"/>
            <a:ext cx="6096000" cy="365125"/>
          </a:xfrm>
        </p:spPr>
        <p:txBody>
          <a:bodyPr rtlCol="0"/>
          <a:lstStyle/>
          <a:p>
            <a:endParaRPr lang="en-IN"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74037B80-B400-4DBF-BC9C-B66BA7B9CC27}" type="datetimeFigureOut">
              <a:rPr lang="en-IN" smtClean="0"/>
              <a:pPr/>
              <a:t>17-05-2020</a:t>
            </a:fld>
            <a:endParaRPr lang="en-IN" dirty="0"/>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IN" dirty="0"/>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EF724DE-97BA-4D92-A5E3-F387F421ED6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84" y="245853"/>
            <a:ext cx="10871200" cy="990600"/>
          </a:xfrm>
        </p:spPr>
        <p:txBody>
          <a:bodyPr/>
          <a:lstStyle/>
          <a:p>
            <a:pPr algn="ctr"/>
            <a:r>
              <a:rPr lang="en-US" dirty="0" smtClean="0"/>
              <a:t>	</a:t>
            </a:r>
            <a:r>
              <a:rPr lang="en-US" dirty="0" smtClean="0">
                <a:cs typeface="Times New Roman" pitchFamily="18" charset="0"/>
              </a:rPr>
              <a:t>COVID-19 </a:t>
            </a:r>
            <a:r>
              <a:rPr lang="en-US" dirty="0" smtClean="0">
                <a:cs typeface="Times New Roman" pitchFamily="18" charset="0"/>
              </a:rPr>
              <a:t>HACKATHON</a:t>
            </a:r>
            <a:endParaRPr lang="en-IN" dirty="0">
              <a:cs typeface="Times New Roman" pitchFamily="18" charset="0"/>
            </a:endParaRPr>
          </a:p>
        </p:txBody>
      </p:sp>
      <p:sp>
        <p:nvSpPr>
          <p:cNvPr id="3" name="Content Placeholder 2"/>
          <p:cNvSpPr>
            <a:spLocks noGrp="1"/>
          </p:cNvSpPr>
          <p:nvPr>
            <p:ph sz="quarter" idx="1"/>
          </p:nvPr>
        </p:nvSpPr>
        <p:spPr>
          <a:xfrm>
            <a:off x="1699404" y="1751162"/>
            <a:ext cx="10015267" cy="4934310"/>
          </a:xfrm>
        </p:spPr>
        <p:txBody>
          <a:bodyPr>
            <a:normAutofit/>
          </a:bodyPr>
          <a:lstStyle/>
          <a:p>
            <a:pPr marL="0" indent="0">
              <a:buNone/>
            </a:pPr>
            <a:r>
              <a:rPr lang="en-US" sz="2400" b="1" dirty="0" smtClean="0">
                <a:latin typeface="+mj-lt"/>
                <a:cs typeface="Times New Roman" pitchFamily="18" charset="0"/>
              </a:rPr>
              <a:t>Name of the idea</a:t>
            </a:r>
            <a:r>
              <a:rPr lang="en-US" sz="2400" dirty="0" smtClean="0">
                <a:effectLst>
                  <a:outerShdw blurRad="38100" dist="38100" dir="2700000" algn="tl">
                    <a:srgbClr val="000000">
                      <a:alpha val="43137"/>
                    </a:srgbClr>
                  </a:outerShdw>
                </a:effectLst>
                <a:latin typeface="+mj-lt"/>
                <a:cs typeface="Times New Roman" pitchFamily="18" charset="0"/>
              </a:rPr>
              <a:t>: </a:t>
            </a:r>
            <a:r>
              <a:rPr lang="en-US" sz="2400" dirty="0" smtClean="0">
                <a:latin typeface="+mj-lt"/>
                <a:cs typeface="Times New Roman" pitchFamily="18" charset="0"/>
              </a:rPr>
              <a:t>website for ngo’s and non profit organizations</a:t>
            </a:r>
            <a:endParaRPr lang="en-US" sz="2400" dirty="0" smtClean="0">
              <a:effectLst>
                <a:outerShdw blurRad="38100" dist="38100" dir="2700000" algn="tl">
                  <a:srgbClr val="000000">
                    <a:alpha val="43137"/>
                  </a:srgbClr>
                </a:outerShdw>
              </a:effectLst>
              <a:latin typeface="+mj-lt"/>
              <a:cs typeface="Times New Roman" pitchFamily="18" charset="0"/>
            </a:endParaRPr>
          </a:p>
          <a:p>
            <a:pPr marL="0" indent="0">
              <a:buNone/>
            </a:pPr>
            <a:endParaRPr lang="en-US" sz="2400" dirty="0" smtClean="0">
              <a:effectLst>
                <a:outerShdw blurRad="38100" dist="38100" dir="2700000" algn="tl">
                  <a:srgbClr val="000000">
                    <a:alpha val="43137"/>
                  </a:srgbClr>
                </a:outerShdw>
              </a:effectLst>
              <a:latin typeface="+mj-lt"/>
              <a:cs typeface="Times New Roman" pitchFamily="18" charset="0"/>
            </a:endParaRPr>
          </a:p>
          <a:p>
            <a:pPr marL="0" indent="0">
              <a:buNone/>
            </a:pPr>
            <a:r>
              <a:rPr lang="en-US" sz="2400" b="1" dirty="0" smtClean="0">
                <a:latin typeface="+mj-lt"/>
                <a:cs typeface="Times New Roman" pitchFamily="18" charset="0"/>
              </a:rPr>
              <a:t>Team Members</a:t>
            </a:r>
            <a:r>
              <a:rPr lang="en-US" sz="2400" dirty="0" smtClean="0">
                <a:effectLst>
                  <a:outerShdw blurRad="38100" dist="38100" dir="2700000" algn="tl">
                    <a:srgbClr val="000000">
                      <a:alpha val="43137"/>
                    </a:srgbClr>
                  </a:outerShdw>
                </a:effectLst>
                <a:latin typeface="+mj-lt"/>
                <a:cs typeface="Times New Roman" pitchFamily="18" charset="0"/>
              </a:rPr>
              <a:t>: </a:t>
            </a:r>
            <a:r>
              <a:rPr lang="en-US" sz="2400" dirty="0" smtClean="0">
                <a:latin typeface="+mj-lt"/>
                <a:cs typeface="Times New Roman" pitchFamily="18" charset="0"/>
              </a:rPr>
              <a:t>Nillohit Manna/Semester-02/BTech (CSE)</a:t>
            </a:r>
          </a:p>
          <a:p>
            <a:pPr marL="0" indent="0">
              <a:buNone/>
            </a:pPr>
            <a:r>
              <a:rPr lang="en-US" sz="2400" dirty="0">
                <a:latin typeface="+mj-lt"/>
                <a:cs typeface="Times New Roman" pitchFamily="18" charset="0"/>
              </a:rPr>
              <a:t>	</a:t>
            </a:r>
            <a:r>
              <a:rPr lang="en-US" sz="2400" dirty="0" smtClean="0">
                <a:latin typeface="+mj-lt"/>
                <a:cs typeface="Times New Roman" pitchFamily="18" charset="0"/>
              </a:rPr>
              <a:t>	   </a:t>
            </a:r>
            <a:r>
              <a:rPr lang="en-US" sz="2400" dirty="0" smtClean="0">
                <a:latin typeface="+mj-lt"/>
                <a:cs typeface="Times New Roman" pitchFamily="18" charset="0"/>
              </a:rPr>
              <a:t>Zunaid Hossain/Semester-02/BTech </a:t>
            </a:r>
            <a:r>
              <a:rPr lang="en-US" sz="2400" dirty="0" smtClean="0">
                <a:latin typeface="+mj-lt"/>
                <a:cs typeface="Times New Roman" pitchFamily="18" charset="0"/>
              </a:rPr>
              <a:t>(CSE)</a:t>
            </a:r>
          </a:p>
          <a:p>
            <a:pPr marL="0" indent="0">
              <a:buNone/>
            </a:pPr>
            <a:r>
              <a:rPr lang="en-US" sz="2400" dirty="0">
                <a:latin typeface="+mj-lt"/>
                <a:cs typeface="Times New Roman" pitchFamily="18" charset="0"/>
              </a:rPr>
              <a:t>	</a:t>
            </a:r>
            <a:r>
              <a:rPr lang="en-US" sz="2400" dirty="0" smtClean="0">
                <a:latin typeface="+mj-lt"/>
                <a:cs typeface="Times New Roman" pitchFamily="18" charset="0"/>
              </a:rPr>
              <a:t>	   </a:t>
            </a:r>
            <a:r>
              <a:rPr lang="en-US" sz="2400" dirty="0" smtClean="0">
                <a:latin typeface="+mj-lt"/>
                <a:cs typeface="Times New Roman" pitchFamily="18" charset="0"/>
              </a:rPr>
              <a:t>Ankit Rana/Semester-02/BTech </a:t>
            </a:r>
            <a:r>
              <a:rPr lang="en-US" sz="2400" dirty="0" smtClean="0">
                <a:latin typeface="+mj-lt"/>
                <a:cs typeface="Times New Roman" pitchFamily="18" charset="0"/>
              </a:rPr>
              <a:t>(CSE</a:t>
            </a:r>
            <a:r>
              <a:rPr lang="en-US" sz="2400" dirty="0" smtClean="0">
                <a:latin typeface="+mj-lt"/>
                <a:cs typeface="Times New Roman" pitchFamily="18" charset="0"/>
              </a:rPr>
              <a:t>)</a:t>
            </a:r>
          </a:p>
          <a:p>
            <a:pPr marL="0" indent="0">
              <a:buNone/>
            </a:pPr>
            <a:r>
              <a:rPr lang="en-US" sz="2400" dirty="0" smtClean="0">
                <a:cs typeface="Times New Roman" pitchFamily="18" charset="0"/>
              </a:rPr>
              <a:t>		   Ayush Ghosh/Semester-02/BTech </a:t>
            </a:r>
            <a:r>
              <a:rPr lang="en-US" sz="2400" dirty="0" smtClean="0">
                <a:cs typeface="Times New Roman" pitchFamily="18" charset="0"/>
              </a:rPr>
              <a:t>(CSE)</a:t>
            </a:r>
            <a:endParaRPr lang="en-US" sz="2400" dirty="0" smtClean="0">
              <a:latin typeface="+mj-lt"/>
              <a:cs typeface="Times New Roman" pitchFamily="18" charset="0"/>
            </a:endParaRPr>
          </a:p>
          <a:p>
            <a:pPr marL="0" indent="0">
              <a:buNone/>
            </a:pPr>
            <a:r>
              <a:rPr lang="en-US" sz="2400" dirty="0" smtClean="0">
                <a:effectLst>
                  <a:outerShdw blurRad="38100" dist="38100" dir="2700000" algn="tl">
                    <a:srgbClr val="000000">
                      <a:alpha val="43137"/>
                    </a:srgbClr>
                  </a:outerShdw>
                </a:effectLst>
                <a:latin typeface="+mj-lt"/>
                <a:cs typeface="Times New Roman" pitchFamily="18" charset="0"/>
              </a:rPr>
              <a:t>		   </a:t>
            </a:r>
            <a:r>
              <a:rPr lang="en-US" sz="2400" dirty="0" smtClean="0">
                <a:latin typeface="+mj-lt"/>
                <a:cs typeface="Times New Roman" pitchFamily="18" charset="0"/>
              </a:rPr>
              <a:t>Amity University Kolkata</a:t>
            </a:r>
          </a:p>
          <a:p>
            <a:pPr marL="0" indent="0">
              <a:buNone/>
            </a:pPr>
            <a:endParaRPr lang="en-US" sz="2400" b="1" dirty="0" smtClean="0">
              <a:latin typeface="+mj-lt"/>
              <a:cs typeface="Times New Roman" pitchFamily="18" charset="0"/>
            </a:endParaRPr>
          </a:p>
          <a:p>
            <a:pPr marL="0" indent="0">
              <a:buNone/>
            </a:pPr>
            <a:r>
              <a:rPr lang="en-US" sz="2400" b="1" dirty="0" smtClean="0">
                <a:latin typeface="+mj-lt"/>
                <a:cs typeface="Times New Roman" pitchFamily="18" charset="0"/>
              </a:rPr>
              <a:t>Team Name</a:t>
            </a:r>
            <a:r>
              <a:rPr lang="en-US" sz="2400" dirty="0" smtClean="0">
                <a:effectLst>
                  <a:outerShdw blurRad="38100" dist="38100" dir="2700000" algn="tl">
                    <a:srgbClr val="000000">
                      <a:alpha val="43137"/>
                    </a:srgbClr>
                  </a:outerShdw>
                </a:effectLst>
                <a:latin typeface="+mj-lt"/>
                <a:cs typeface="Times New Roman" pitchFamily="18" charset="0"/>
              </a:rPr>
              <a:t>: </a:t>
            </a:r>
            <a:r>
              <a:rPr lang="en-US" sz="2400" dirty="0" smtClean="0">
                <a:latin typeface="+mj-lt"/>
                <a:cs typeface="Times New Roman" pitchFamily="18" charset="0"/>
              </a:rPr>
              <a:t>Lorem Ipsum</a:t>
            </a:r>
          </a:p>
          <a:p>
            <a:pPr marL="0" indent="0">
              <a:buNone/>
            </a:pPr>
            <a:endParaRPr lang="en-US" sz="2400" dirty="0" smtClean="0">
              <a:effectLst>
                <a:outerShdw blurRad="38100" dist="38100" dir="2700000" algn="tl">
                  <a:srgbClr val="000000">
                    <a:alpha val="43137"/>
                  </a:srgbClr>
                </a:outerShdw>
              </a:effectLst>
              <a:latin typeface="+mj-lt"/>
              <a:cs typeface="Times New Roman" pitchFamily="18" charset="0"/>
            </a:endParaRPr>
          </a:p>
        </p:txBody>
      </p:sp>
    </p:spTree>
    <p:extLst>
      <p:ext uri="{BB962C8B-B14F-4D97-AF65-F5344CB8AC3E}">
        <p14:creationId xmlns="" xmlns:p14="http://schemas.microsoft.com/office/powerpoint/2010/main" val="649993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348" y="202721"/>
            <a:ext cx="10871200" cy="990600"/>
          </a:xfrm>
        </p:spPr>
        <p:txBody>
          <a:bodyPr/>
          <a:lstStyle/>
          <a:p>
            <a:r>
              <a:rPr lang="en-US" dirty="0" smtClean="0"/>
              <a:t>			</a:t>
            </a:r>
            <a:r>
              <a:rPr lang="en-US" dirty="0" smtClean="0">
                <a:cs typeface="Times New Roman" pitchFamily="18" charset="0"/>
              </a:rPr>
              <a:t>Problem Statement</a:t>
            </a:r>
            <a:endParaRPr lang="en-IN" dirty="0">
              <a:cs typeface="Times New Roman" pitchFamily="18" charset="0"/>
            </a:endParaRPr>
          </a:p>
        </p:txBody>
      </p:sp>
      <p:sp>
        <p:nvSpPr>
          <p:cNvPr id="3" name="Content Placeholder 2"/>
          <p:cNvSpPr>
            <a:spLocks noGrp="1"/>
          </p:cNvSpPr>
          <p:nvPr>
            <p:ph sz="quarter" idx="1"/>
          </p:nvPr>
        </p:nvSpPr>
        <p:spPr>
          <a:xfrm>
            <a:off x="0" y="1880558"/>
            <a:ext cx="12192000" cy="5193102"/>
          </a:xfrm>
        </p:spPr>
        <p:txBody>
          <a:bodyPr>
            <a:normAutofit/>
          </a:bodyPr>
          <a:lstStyle/>
          <a:p>
            <a:pPr marL="0" indent="0">
              <a:buNone/>
            </a:pPr>
            <a:r>
              <a:rPr lang="en-IN" sz="2400" dirty="0" smtClean="0">
                <a:latin typeface="+mj-lt"/>
                <a:cs typeface="Times New Roman" pitchFamily="18" charset="0"/>
              </a:rPr>
              <a:t>In this COVID-19 era, a lot of NGO’s and small non profit organisations have taken it  upon themselves to help people with the basic essentials without which survival is not possible. </a:t>
            </a:r>
            <a:r>
              <a:rPr lang="en-IN" sz="2400" dirty="0" smtClean="0">
                <a:latin typeface="+mj-lt"/>
                <a:cs typeface="Times New Roman" pitchFamily="18" charset="0"/>
              </a:rPr>
              <a:t>Although the government is trying its best to support our people in the best way possible, there are numerous families living in remote villages or on the outskirts of big cities or even in the main towns and cities who are struggling to feed their family. To these people the NGO’s and non profit organisations serve as messiah’s in their hour of need. But these NGO’s require a proper medium to communicate with the people and they specially require a lot of funds or help from us the citizens of our country to fulfil their aim. So we have come up with a simple solution to aid these organisations and create a medium between them and the people so that there are no barriers in their communication.</a:t>
            </a:r>
            <a:endParaRPr lang="en-IN" sz="2400" dirty="0">
              <a:latin typeface="+mj-lt"/>
              <a:cs typeface="Times New Roman" pitchFamily="18" charset="0"/>
            </a:endParaRPr>
          </a:p>
        </p:txBody>
      </p:sp>
    </p:spTree>
    <p:extLst>
      <p:ext uri="{BB962C8B-B14F-4D97-AF65-F5344CB8AC3E}">
        <p14:creationId xmlns="" xmlns:p14="http://schemas.microsoft.com/office/powerpoint/2010/main" val="2391764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16" y="219974"/>
            <a:ext cx="10871200" cy="990600"/>
          </a:xfrm>
        </p:spPr>
        <p:txBody>
          <a:bodyPr/>
          <a:lstStyle/>
          <a:p>
            <a:pPr algn="ctr"/>
            <a:r>
              <a:rPr lang="en-US" dirty="0" smtClean="0"/>
              <a:t>Proposed Solution</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0" y="1958196"/>
            <a:ext cx="12192000" cy="5253487"/>
          </a:xfrm>
        </p:spPr>
        <p:txBody>
          <a:bodyPr>
            <a:normAutofit/>
          </a:bodyPr>
          <a:lstStyle/>
          <a:p>
            <a:pPr marL="0" indent="0">
              <a:buNone/>
            </a:pPr>
            <a:r>
              <a:rPr lang="en-IN" sz="2400" dirty="0" smtClean="0">
                <a:latin typeface="+mj-lt"/>
                <a:cs typeface="Times New Roman" pitchFamily="18" charset="0"/>
              </a:rPr>
              <a:t>We, team Lorem Ipsum have made a website where an ngo or a non profit organisation can visit, register and create an account. </a:t>
            </a:r>
            <a:r>
              <a:rPr lang="en-IN" sz="2400" dirty="0" smtClean="0">
                <a:latin typeface="+mj-lt"/>
                <a:cs typeface="Times New Roman" pitchFamily="18" charset="0"/>
              </a:rPr>
              <a:t>After creating an account they will be able to upload their progress and their objectives in the form of a blog on the homepage of the website. The people can then see these blogs and understand what the ngo’s are doing and decide whether to donate to them or ask them for their services as they have an option to do both. They can also contact the ngo for any other support or assistance that they require. The ngo’s can also view their total donations over a month or two months or even a whole year. This helps them to keep a track record of their funds and they will also be able to keep their objectives in check.</a:t>
            </a:r>
            <a:endParaRPr lang="en-IN" sz="2400" dirty="0">
              <a:latin typeface="+mj-lt"/>
              <a:cs typeface="Times New Roman" pitchFamily="18" charset="0"/>
            </a:endParaRPr>
          </a:p>
        </p:txBody>
      </p:sp>
    </p:spTree>
    <p:extLst>
      <p:ext uri="{BB962C8B-B14F-4D97-AF65-F5344CB8AC3E}">
        <p14:creationId xmlns="" xmlns:p14="http://schemas.microsoft.com/office/powerpoint/2010/main" val="4268255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370" y="112143"/>
            <a:ext cx="10871200" cy="990600"/>
          </a:xfrm>
        </p:spPr>
        <p:txBody>
          <a:bodyPr/>
          <a:lstStyle/>
          <a:p>
            <a:r>
              <a:rPr lang="en-US" dirty="0"/>
              <a:t>	</a:t>
            </a:r>
            <a:r>
              <a:rPr lang="en-US" dirty="0" smtClean="0"/>
              <a:t>		USP of our Product</a:t>
            </a:r>
            <a:endParaRPr lang="en-IN" dirty="0"/>
          </a:p>
        </p:txBody>
      </p:sp>
      <p:sp>
        <p:nvSpPr>
          <p:cNvPr id="3" name="Content Placeholder 2"/>
          <p:cNvSpPr>
            <a:spLocks noGrp="1"/>
          </p:cNvSpPr>
          <p:nvPr>
            <p:ph sz="quarter" idx="1"/>
          </p:nvPr>
        </p:nvSpPr>
        <p:spPr>
          <a:xfrm>
            <a:off x="0" y="1600200"/>
            <a:ext cx="12192000" cy="5257800"/>
          </a:xfrm>
        </p:spPr>
        <p:txBody>
          <a:bodyPr/>
          <a:lstStyle/>
          <a:p>
            <a:endParaRPr lang="en-US" dirty="0" smtClean="0"/>
          </a:p>
          <a:p>
            <a:pPr marL="0" indent="0">
              <a:buNone/>
            </a:pPr>
            <a:endParaRPr lang="en-IN" dirty="0" smtClean="0"/>
          </a:p>
          <a:p>
            <a:pPr marL="0" indent="0">
              <a:buNone/>
            </a:pPr>
            <a:r>
              <a:rPr lang="en-IN" dirty="0" smtClean="0"/>
              <a:t>During </a:t>
            </a:r>
            <a:r>
              <a:rPr lang="en-IN" dirty="0" smtClean="0"/>
              <a:t>the research we conducted, we did not come across any such website or      an app which could bridge the gap between ngo’s and the masses. Therefore, we   are in unique in our work</a:t>
            </a:r>
            <a:endParaRPr lang="en-IN" dirty="0"/>
          </a:p>
        </p:txBody>
      </p:sp>
    </p:spTree>
    <p:extLst>
      <p:ext uri="{BB962C8B-B14F-4D97-AF65-F5344CB8AC3E}">
        <p14:creationId xmlns="" xmlns:p14="http://schemas.microsoft.com/office/powerpoint/2010/main" val="110366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79" y="228599"/>
            <a:ext cx="10871200" cy="990600"/>
          </a:xfrm>
        </p:spPr>
        <p:txBody>
          <a:bodyPr/>
          <a:lstStyle/>
          <a:p>
            <a:r>
              <a:rPr lang="en-US" dirty="0"/>
              <a:t>	</a:t>
            </a:r>
            <a:r>
              <a:rPr lang="en-US" dirty="0" smtClean="0"/>
              <a:t>		Pricing of our Product</a:t>
            </a:r>
            <a:endParaRPr lang="en-IN" dirty="0"/>
          </a:p>
        </p:txBody>
      </p:sp>
      <p:sp>
        <p:nvSpPr>
          <p:cNvPr id="3" name="Content Placeholder 2"/>
          <p:cNvSpPr>
            <a:spLocks noGrp="1"/>
          </p:cNvSpPr>
          <p:nvPr>
            <p:ph sz="quarter" idx="1"/>
          </p:nvPr>
        </p:nvSpPr>
        <p:spPr>
          <a:xfrm>
            <a:off x="0" y="1600200"/>
            <a:ext cx="12192000" cy="5257800"/>
          </a:xfrm>
        </p:spPr>
        <p:txBody>
          <a:bodyPr/>
          <a:lstStyle/>
          <a:p>
            <a:pPr marL="0" indent="0">
              <a:buNone/>
            </a:pPr>
            <a:endParaRPr lang="en-IN" dirty="0" smtClean="0"/>
          </a:p>
          <a:p>
            <a:pPr marL="0" indent="0">
              <a:buNone/>
            </a:pPr>
            <a:endParaRPr lang="en-IN" dirty="0" smtClean="0"/>
          </a:p>
          <a:p>
            <a:pPr marL="0" lvl="1" indent="0">
              <a:spcBef>
                <a:spcPts val="700"/>
              </a:spcBef>
              <a:buClr>
                <a:schemeClr val="accent2"/>
              </a:buClr>
              <a:buSzPct val="60000"/>
              <a:buNone/>
            </a:pPr>
            <a:r>
              <a:rPr lang="en-IN" sz="2900" dirty="0" smtClean="0"/>
              <a:t>Our </a:t>
            </a:r>
            <a:r>
              <a:rPr lang="en-IN" sz="2900" dirty="0" smtClean="0"/>
              <a:t>website is free to use by any verified ngo. But we also provide premium features </a:t>
            </a:r>
            <a:r>
              <a:rPr lang="en-IN" sz="2900" dirty="0" smtClean="0"/>
              <a:t>for a </a:t>
            </a:r>
            <a:r>
              <a:rPr lang="en-IN" sz="2900" dirty="0" smtClean="0"/>
              <a:t>minimal cost through our premium membership program.</a:t>
            </a:r>
          </a:p>
          <a:p>
            <a:pPr marL="0" indent="0">
              <a:buFont typeface="Wingdings" pitchFamily="2" charset="2"/>
              <a:buChar char="v"/>
            </a:pPr>
            <a:endParaRPr lang="en-IN" dirty="0" smtClean="0"/>
          </a:p>
          <a:p>
            <a:pPr marL="0" indent="0">
              <a:buNone/>
            </a:pPr>
            <a:endParaRPr lang="en-IN" dirty="0" smtClean="0"/>
          </a:p>
        </p:txBody>
      </p:sp>
    </p:spTree>
    <p:extLst>
      <p:ext uri="{BB962C8B-B14F-4D97-AF65-F5344CB8AC3E}">
        <p14:creationId xmlns="" xmlns:p14="http://schemas.microsoft.com/office/powerpoint/2010/main" val="110366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566" y="237227"/>
            <a:ext cx="10871200" cy="990600"/>
          </a:xfrm>
        </p:spPr>
        <p:txBody>
          <a:bodyPr/>
          <a:lstStyle/>
          <a:p>
            <a:pPr algn="ctr"/>
            <a:r>
              <a:rPr lang="en-US" dirty="0" smtClean="0"/>
              <a:t>Support Needed</a:t>
            </a:r>
            <a:endParaRPr lang="en-IN" dirty="0"/>
          </a:p>
        </p:txBody>
      </p:sp>
      <p:sp>
        <p:nvSpPr>
          <p:cNvPr id="3" name="Content Placeholder 2"/>
          <p:cNvSpPr>
            <a:spLocks noGrp="1"/>
          </p:cNvSpPr>
          <p:nvPr>
            <p:ph sz="quarter" idx="1"/>
          </p:nvPr>
        </p:nvSpPr>
        <p:spPr>
          <a:xfrm>
            <a:off x="126751" y="2048773"/>
            <a:ext cx="11950230" cy="5249173"/>
          </a:xfrm>
        </p:spPr>
        <p:txBody>
          <a:bodyPr>
            <a:normAutofit/>
          </a:bodyPr>
          <a:lstStyle/>
          <a:p>
            <a:pPr>
              <a:buFont typeface="Wingdings" pitchFamily="2" charset="2"/>
              <a:buChar char="v"/>
            </a:pPr>
            <a:r>
              <a:rPr lang="en-US" dirty="0" smtClean="0"/>
              <a:t>T</a:t>
            </a:r>
            <a:r>
              <a:rPr lang="en-US" dirty="0" smtClean="0"/>
              <a:t>he most support we require is in the form of recognition and awareness.</a:t>
            </a:r>
          </a:p>
          <a:p>
            <a:pPr>
              <a:buNone/>
            </a:pPr>
            <a:r>
              <a:rPr lang="en-US" dirty="0" smtClean="0"/>
              <a:t>	</a:t>
            </a:r>
          </a:p>
          <a:p>
            <a:pPr>
              <a:buNone/>
            </a:pPr>
            <a:endParaRPr lang="en-US" dirty="0" smtClean="0"/>
          </a:p>
          <a:p>
            <a:pPr>
              <a:buFont typeface="Wingdings" pitchFamily="2" charset="2"/>
              <a:buChar char="v"/>
            </a:pPr>
            <a:r>
              <a:rPr lang="en-US" dirty="0" smtClean="0"/>
              <a:t>We also need support in the form of donations made to the ngo’s to help us in our cause</a:t>
            </a:r>
            <a:endParaRPr lang="en-US" dirty="0" smtClean="0"/>
          </a:p>
        </p:txBody>
      </p:sp>
    </p:spTree>
    <p:extLst>
      <p:ext uri="{BB962C8B-B14F-4D97-AF65-F5344CB8AC3E}">
        <p14:creationId xmlns="" xmlns:p14="http://schemas.microsoft.com/office/powerpoint/2010/main" val="1989243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566" y="237227"/>
            <a:ext cx="10871200" cy="990600"/>
          </a:xfrm>
        </p:spPr>
        <p:txBody>
          <a:bodyPr/>
          <a:lstStyle/>
          <a:p>
            <a:pPr algn="ctr"/>
            <a:endParaRPr lang="en-IN" dirty="0"/>
          </a:p>
        </p:txBody>
      </p:sp>
      <p:sp>
        <p:nvSpPr>
          <p:cNvPr id="3" name="Content Placeholder 2"/>
          <p:cNvSpPr>
            <a:spLocks noGrp="1"/>
          </p:cNvSpPr>
          <p:nvPr>
            <p:ph sz="quarter" idx="1"/>
          </p:nvPr>
        </p:nvSpPr>
        <p:spPr>
          <a:xfrm>
            <a:off x="0" y="2583610"/>
            <a:ext cx="11950230" cy="5249173"/>
          </a:xfrm>
        </p:spPr>
        <p:txBody>
          <a:bodyPr>
            <a:normAutofit/>
          </a:bodyPr>
          <a:lstStyle/>
          <a:p>
            <a:pPr algn="ctr">
              <a:buNone/>
            </a:pPr>
            <a:r>
              <a:rPr lang="en-US" sz="7200" dirty="0" smtClean="0"/>
              <a:t>THANK YOU</a:t>
            </a:r>
          </a:p>
        </p:txBody>
      </p:sp>
    </p:spTree>
    <p:extLst>
      <p:ext uri="{BB962C8B-B14F-4D97-AF65-F5344CB8AC3E}">
        <p14:creationId xmlns="" xmlns:p14="http://schemas.microsoft.com/office/powerpoint/2010/main" val="1989243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251</TotalTime>
  <Words>419</Words>
  <Application>Microsoft Office PowerPoint</Application>
  <PresentationFormat>Custom</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 COVID-19 HACKATHON</vt:lpstr>
      <vt:lpstr>   Problem Statement</vt:lpstr>
      <vt:lpstr>Proposed Solution</vt:lpstr>
      <vt:lpstr>   USP of our Product</vt:lpstr>
      <vt:lpstr>   Pricing of our Product</vt:lpstr>
      <vt:lpstr>Support Needed</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Ideathon</dc:title>
  <dc:creator>Microsoft account</dc:creator>
  <cp:lastModifiedBy>lemepro33@gmail.com</cp:lastModifiedBy>
  <cp:revision>32</cp:revision>
  <dcterms:created xsi:type="dcterms:W3CDTF">2020-05-10T14:17:01Z</dcterms:created>
  <dcterms:modified xsi:type="dcterms:W3CDTF">2020-05-17T06:49:45Z</dcterms:modified>
</cp:coreProperties>
</file>