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4E9699-9A20-40E0-9AEF-FEAF7E7DA8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covid</a:t>
            </a:r>
            <a:r>
              <a:rPr lang="en-IN" dirty="0" smtClean="0"/>
              <a:t> 19 care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F069265-B41D-4C07-A008-FDE969902B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Team :the optimists</a:t>
            </a:r>
          </a:p>
          <a:p>
            <a:r>
              <a:rPr lang="en-IN" dirty="0" smtClean="0"/>
              <a:t>Team members: </a:t>
            </a:r>
            <a:r>
              <a:rPr lang="en-IN" dirty="0" err="1" smtClean="0"/>
              <a:t>Abhinandan</a:t>
            </a:r>
            <a:r>
              <a:rPr lang="en-IN" dirty="0" smtClean="0"/>
              <a:t> </a:t>
            </a:r>
            <a:r>
              <a:rPr lang="en-IN" dirty="0" err="1" smtClean="0"/>
              <a:t>mittal</a:t>
            </a:r>
            <a:endParaRPr lang="en-IN" dirty="0" smtClean="0"/>
          </a:p>
          <a:p>
            <a:r>
              <a:rPr lang="en-IN" dirty="0" smtClean="0"/>
              <a:t>		     </a:t>
            </a:r>
            <a:r>
              <a:rPr lang="en-IN" dirty="0" err="1" smtClean="0"/>
              <a:t>ayush</a:t>
            </a:r>
            <a:r>
              <a:rPr lang="en-IN" dirty="0" smtClean="0"/>
              <a:t> </a:t>
            </a:r>
            <a:r>
              <a:rPr lang="en-IN" dirty="0" err="1" smtClean="0"/>
              <a:t>shankar</a:t>
            </a:r>
            <a:endParaRPr lang="en-IN" dirty="0" smtClean="0"/>
          </a:p>
        </p:txBody>
      </p:sp>
    </p:spTree>
    <p:extLst>
      <p:ext uri="{BB962C8B-B14F-4D97-AF65-F5344CB8AC3E}">
        <p14:creationId xmlns="" xmlns:p14="http://schemas.microsoft.com/office/powerpoint/2010/main" val="134748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9061F9-68B0-4A61-9EF9-A25CC0A9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3218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Our OBJECTIVE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17901A2-59EB-43E6-B80C-FEBBACB39FAE}"/>
              </a:ext>
            </a:extLst>
          </p:cNvPr>
          <p:cNvSpPr txBox="1"/>
          <p:nvPr/>
        </p:nvSpPr>
        <p:spPr>
          <a:xfrm>
            <a:off x="1213629" y="1485001"/>
            <a:ext cx="10229850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 </a:t>
            </a:r>
            <a:r>
              <a:rPr lang="en-US" sz="2800" dirty="0" smtClean="0"/>
              <a:t>facilitate </a:t>
            </a:r>
            <a:r>
              <a:rPr lang="en-US" sz="2800" dirty="0" smtClean="0"/>
              <a:t>self testing in rural areas where there are lesser </a:t>
            </a:r>
            <a:r>
              <a:rPr lang="en-US" sz="2800" dirty="0" err="1" smtClean="0"/>
              <a:t>smartphones</a:t>
            </a:r>
            <a:r>
              <a:rPr lang="en-US" sz="2800" dirty="0" smtClean="0"/>
              <a:t>.</a:t>
            </a:r>
            <a:endParaRPr lang="en-US" sz="2800" dirty="0"/>
          </a:p>
          <a:p>
            <a:pPr marL="285750" indent="-285750"/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Villages having a greater number of risky patients can be declared as hotspots.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To facilitate easy travel of the announcements and information, made by local authorities time to time, </a:t>
            </a:r>
          </a:p>
          <a:p>
            <a:pPr marL="285750" indent="-285750"/>
            <a:r>
              <a:rPr lang="en-US" sz="2800" dirty="0" smtClean="0"/>
              <a:t> </a:t>
            </a:r>
            <a:r>
              <a:rPr lang="en-US" sz="2800" dirty="0" smtClean="0"/>
              <a:t>   to each person in the rural areas.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Keep a check of </a:t>
            </a:r>
            <a:r>
              <a:rPr lang="en-US" sz="2800" dirty="0" err="1" smtClean="0"/>
              <a:t>covid</a:t>
            </a:r>
            <a:r>
              <a:rPr lang="en-US" sz="2800" dirty="0" smtClean="0"/>
              <a:t> </a:t>
            </a:r>
            <a:r>
              <a:rPr lang="en-US" sz="2800" dirty="0" err="1" smtClean="0"/>
              <a:t>cases,statewise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568435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BFC25D-8F24-47CD-AE1B-E1573DFD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0843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0CCA581-3A24-498A-B9A5-38C9DA310033}"/>
              </a:ext>
            </a:extLst>
          </p:cNvPr>
          <p:cNvSpPr txBox="1"/>
          <p:nvPr/>
        </p:nvSpPr>
        <p:spPr>
          <a:xfrm>
            <a:off x="784465" y="1041023"/>
            <a:ext cx="1022985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Users </a:t>
            </a:r>
            <a:r>
              <a:rPr lang="en-US" sz="2400" dirty="0" smtClean="0"/>
              <a:t>will be provided with </a:t>
            </a:r>
            <a:r>
              <a:rPr lang="en-US" sz="2400" dirty="0" smtClean="0"/>
              <a:t>the following main </a:t>
            </a:r>
            <a:r>
              <a:rPr lang="en-US" sz="2400" dirty="0" smtClean="0"/>
              <a:t>features</a:t>
            </a:r>
            <a:r>
              <a:rPr lang="en-US" sz="24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/>
            <a:r>
              <a:rPr lang="en-US" sz="2400" dirty="0" smtClean="0"/>
              <a:t>   </a:t>
            </a:r>
            <a:r>
              <a:rPr lang="en-US" sz="2400" dirty="0" smtClean="0"/>
              <a:t>a)Test themselves on their own usin</a:t>
            </a:r>
            <a:r>
              <a:rPr lang="en-US" sz="2400" dirty="0" smtClean="0"/>
              <a:t>g a simple survey and contact the authorities if found risky.</a:t>
            </a:r>
          </a:p>
          <a:p>
            <a:pPr marL="285750" indent="-285750"/>
            <a:endParaRPr lang="en-US" sz="2400" dirty="0" smtClean="0"/>
          </a:p>
          <a:p>
            <a:pPr marL="285750" indent="-285750"/>
            <a:r>
              <a:rPr lang="en-US" sz="2400" dirty="0" smtClean="0"/>
              <a:t>   </a:t>
            </a:r>
            <a:r>
              <a:rPr lang="en-US" sz="2400" dirty="0" smtClean="0"/>
              <a:t>b)Email based delivery of announcements to the village </a:t>
            </a:r>
            <a:r>
              <a:rPr lang="en-US" sz="2400" dirty="0" err="1" smtClean="0"/>
              <a:t>panchayats</a:t>
            </a:r>
            <a:r>
              <a:rPr lang="en-US" sz="2400" dirty="0" err="1" smtClean="0"/>
              <a:t>,which</a:t>
            </a:r>
            <a:r>
              <a:rPr lang="en-US" sz="2400" dirty="0" smtClean="0"/>
              <a:t> can further convey the message to the root level using SMS to the people not possessing </a:t>
            </a:r>
            <a:r>
              <a:rPr lang="en-US" sz="2400" dirty="0" err="1" smtClean="0"/>
              <a:t>smartphones</a:t>
            </a:r>
            <a:r>
              <a:rPr lang="en-US" sz="2400" dirty="0" smtClean="0"/>
              <a:t>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Users can check details of the current </a:t>
            </a:r>
            <a:r>
              <a:rPr lang="en-US" sz="2400" dirty="0" err="1" smtClean="0"/>
              <a:t>covid</a:t>
            </a:r>
            <a:r>
              <a:rPr lang="en-US" sz="2400" dirty="0" smtClean="0"/>
              <a:t> stats in India and moreover they can take a look at the state wise data as well 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071674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AEBE2B-DFA6-4D43-A1E5-BD18C2983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51793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Future aspects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18B2C76-7B20-4FB7-B87E-71D7E0842F13}"/>
              </a:ext>
            </a:extLst>
          </p:cNvPr>
          <p:cNvSpPr txBox="1"/>
          <p:nvPr/>
        </p:nvSpPr>
        <p:spPr>
          <a:xfrm>
            <a:off x="1000125" y="1630363"/>
            <a:ext cx="1053465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Location tracker that can automatically inform the authorities about high risk people in a particular village, using email based system.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 digital assistant support for helping the </a:t>
            </a:r>
            <a:r>
              <a:rPr lang="en-US" sz="2800" dirty="0" smtClean="0"/>
              <a:t>user with some of his basic queries(basically a chat </a:t>
            </a:r>
            <a:r>
              <a:rPr lang="en-US" sz="2800" dirty="0" err="1" smtClean="0"/>
              <a:t>bot</a:t>
            </a:r>
            <a:r>
              <a:rPr lang="en-US" sz="2800" dirty="0" smtClean="0"/>
              <a:t>).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 direct chat based system , that will help the users to send direct message to the authorities to inform them about risky cases of Covid19. 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2861418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90513" y="638355"/>
            <a:ext cx="415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/>
              <a:t>MARKETING MODEL</a:t>
            </a:r>
            <a:endParaRPr lang="en-GB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397479" y="1630392"/>
            <a:ext cx="99290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1.We are planning to market it to local groups(such as local in person groups) that have direct contacts to the village </a:t>
            </a:r>
            <a:r>
              <a:rPr lang="en-IN" sz="2400" dirty="0" err="1" smtClean="0"/>
              <a:t>Panchayats</a:t>
            </a:r>
            <a:r>
              <a:rPr lang="en-IN" sz="2400" dirty="0" smtClean="0"/>
              <a:t> so that the technological model can be explained to them .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2.Market it in certain village centric </a:t>
            </a:r>
            <a:r>
              <a:rPr lang="en-IN" sz="2400" dirty="0" err="1" smtClean="0"/>
              <a:t>facebook</a:t>
            </a:r>
            <a:r>
              <a:rPr lang="en-IN" sz="2400" dirty="0" smtClean="0"/>
              <a:t> groups.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3.Present it to the local Police and Municipal authorities so that its usage areas can be increased even to urban areas.</a:t>
            </a:r>
            <a:endParaRPr lang="en-GB" sz="2400" dirty="0"/>
          </a:p>
        </p:txBody>
      </p:sp>
    </p:spTree>
    <p:extLst>
      <p:ext uri="{BB962C8B-B14F-4D97-AF65-F5344CB8AC3E}">
        <p14:creationId xmlns="" xmlns:p14="http://schemas.microsoft.com/office/powerpoint/2010/main" val="22275651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583</TotalTime>
  <Words>291</Words>
  <Application>Microsoft Office PowerPoint</Application>
  <PresentationFormat>Custom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Circuit</vt:lpstr>
      <vt:lpstr> covid 19 care</vt:lpstr>
      <vt:lpstr>Our OBJECTIVE</vt:lpstr>
      <vt:lpstr>features</vt:lpstr>
      <vt:lpstr>Future aspects 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Kumar</dc:creator>
  <cp:lastModifiedBy>my pc</cp:lastModifiedBy>
  <cp:revision>35</cp:revision>
  <dcterms:created xsi:type="dcterms:W3CDTF">2020-01-18T08:46:39Z</dcterms:created>
  <dcterms:modified xsi:type="dcterms:W3CDTF">2020-04-17T15:09:54Z</dcterms:modified>
</cp:coreProperties>
</file>