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61" r:id="rId3"/>
    <p:sldId id="278" r:id="rId4"/>
    <p:sldId id="282" r:id="rId5"/>
    <p:sldId id="279" r:id="rId6"/>
    <p:sldId id="273" r:id="rId7"/>
    <p:sldId id="274" r:id="rId8"/>
    <p:sldId id="271" r:id="rId9"/>
    <p:sldId id="276" r:id="rId10"/>
    <p:sldId id="272" r:id="rId11"/>
    <p:sldId id="280" r:id="rId12"/>
    <p:sldId id="277" r:id="rId13"/>
  </p:sldIdLst>
  <p:sldSz cx="12192000" cy="6858000"/>
  <p:notesSz cx="6858000" cy="9144000"/>
  <p:custDataLst>
    <p:tags r:id="rId1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D"/>
    <a:srgbClr val="00295F"/>
    <a:srgbClr val="01B1ED"/>
    <a:srgbClr val="00ADEE"/>
    <a:srgbClr val="002960"/>
    <a:srgbClr val="4BACC6"/>
    <a:srgbClr val="9BBB59"/>
    <a:srgbClr val="C050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6" autoAdjust="0"/>
    <p:restoredTop sz="94660"/>
  </p:normalViewPr>
  <p:slideViewPr>
    <p:cSldViewPr>
      <p:cViewPr varScale="1">
        <p:scale>
          <a:sx n="107" d="100"/>
          <a:sy n="107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E573E-9910-42EF-95EA-CD68124B480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413A004-41D4-4BC1-8289-2A995392C8ED}">
      <dgm:prSet phldrT="[Текст]" custT="1"/>
      <dgm:spPr>
        <a:solidFill>
          <a:schemeClr val="accent5"/>
        </a:solidFill>
      </dgm:spPr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Проектирование</a:t>
          </a:r>
        </a:p>
      </dgm:t>
    </dgm:pt>
    <dgm:pt modelId="{C98F8632-4710-4DB8-8B20-D45289C45489}" type="parTrans" cxnId="{11B658A6-7B79-419A-9512-E8FAA5D7F37B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86B2E7C1-55B0-4579-8049-516CC993C74D}" type="sibTrans" cxnId="{11B658A6-7B79-419A-9512-E8FAA5D7F37B}">
      <dgm:prSet/>
      <dgm:spPr/>
      <dgm:t>
        <a:bodyPr/>
        <a:lstStyle/>
        <a:p>
          <a:endParaRPr lang="ru-RU" sz="3600">
            <a:solidFill>
              <a:schemeClr val="tx2">
                <a:lumMod val="75000"/>
              </a:schemeClr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1BB2B28-D97A-4569-83F8-2169210B0FD1}">
      <dgm:prSet phldrT="[Текст]" custT="1"/>
      <dgm:spPr/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Сборка</a:t>
          </a:r>
        </a:p>
      </dgm:t>
    </dgm:pt>
    <dgm:pt modelId="{92C779C3-FC18-45DE-B6FD-120AFEC55125}" type="parTrans" cxnId="{1BC12589-E062-4C15-9DB1-20AB250DEB6F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3453F9E6-C7CF-47A8-A1F7-DA7AB81B8B89}" type="sibTrans" cxnId="{1BC12589-E062-4C15-9DB1-20AB250DEB6F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D0C14B5F-54AC-42CD-B8EF-C814F393C63E}">
      <dgm:prSet phldrT="[Текст]" custT="1"/>
      <dgm:spPr/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Программирование</a:t>
          </a:r>
        </a:p>
      </dgm:t>
    </dgm:pt>
    <dgm:pt modelId="{C64A448B-E65C-4A0A-BA8E-0DF8408155F6}" type="parTrans" cxnId="{C72268C0-8CEB-4815-A418-2B4A3F890C61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7ED1A6B4-2430-4CBA-846C-FE33DEC8D05C}" type="sibTrans" cxnId="{C72268C0-8CEB-4815-A418-2B4A3F890C61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B349D4DE-1774-4D49-8FA0-2D1B84A5B065}">
      <dgm:prSet phldrT="[Текст]" custT="1"/>
      <dgm:spPr/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Документирование</a:t>
          </a:r>
        </a:p>
      </dgm:t>
    </dgm:pt>
    <dgm:pt modelId="{56DFD8FF-9587-4AE9-890F-CA992E3604FE}" type="parTrans" cxnId="{97DB7568-6BB3-4167-ABD9-6F1712C54FC6}">
      <dgm:prSet/>
      <dgm:spPr/>
      <dgm:t>
        <a:bodyPr/>
        <a:lstStyle/>
        <a:p>
          <a:endParaRPr lang="ru-RU"/>
        </a:p>
      </dgm:t>
    </dgm:pt>
    <dgm:pt modelId="{D69C9AA7-D576-4492-87F9-2814876A6284}" type="sibTrans" cxnId="{97DB7568-6BB3-4167-ABD9-6F1712C54FC6}">
      <dgm:prSet/>
      <dgm:spPr/>
      <dgm:t>
        <a:bodyPr/>
        <a:lstStyle/>
        <a:p>
          <a:endParaRPr lang="ru-RU"/>
        </a:p>
      </dgm:t>
    </dgm:pt>
    <dgm:pt modelId="{0540614F-C085-4033-8CAB-57EF18EAC183}" type="pres">
      <dgm:prSet presAssocID="{C48E573E-9910-42EF-95EA-CD68124B480F}" presName="Name0" presStyleCnt="0">
        <dgm:presLayoutVars>
          <dgm:chMax val="7"/>
          <dgm:chPref val="7"/>
          <dgm:dir/>
        </dgm:presLayoutVars>
      </dgm:prSet>
      <dgm:spPr/>
    </dgm:pt>
    <dgm:pt modelId="{8611FEB5-C37B-4DA1-B20D-081E56A5AA98}" type="pres">
      <dgm:prSet presAssocID="{C48E573E-9910-42EF-95EA-CD68124B480F}" presName="Name1" presStyleCnt="0"/>
      <dgm:spPr/>
    </dgm:pt>
    <dgm:pt modelId="{8479188A-48C9-4A7A-94A6-7297E1F633D4}" type="pres">
      <dgm:prSet presAssocID="{C48E573E-9910-42EF-95EA-CD68124B480F}" presName="cycle" presStyleCnt="0"/>
      <dgm:spPr/>
    </dgm:pt>
    <dgm:pt modelId="{6DB7EF38-F8DF-4D6A-A733-0E8802554850}" type="pres">
      <dgm:prSet presAssocID="{C48E573E-9910-42EF-95EA-CD68124B480F}" presName="srcNode" presStyleLbl="node1" presStyleIdx="0" presStyleCnt="4"/>
      <dgm:spPr/>
    </dgm:pt>
    <dgm:pt modelId="{24CE2D66-E7AF-4D6D-83EC-AE3F3F6C8ABB}" type="pres">
      <dgm:prSet presAssocID="{C48E573E-9910-42EF-95EA-CD68124B480F}" presName="conn" presStyleLbl="parChTrans1D2" presStyleIdx="0" presStyleCnt="1"/>
      <dgm:spPr/>
    </dgm:pt>
    <dgm:pt modelId="{CBB288EA-4ABB-46DF-BB4A-C17B0D725897}" type="pres">
      <dgm:prSet presAssocID="{C48E573E-9910-42EF-95EA-CD68124B480F}" presName="extraNode" presStyleLbl="node1" presStyleIdx="0" presStyleCnt="4"/>
      <dgm:spPr/>
    </dgm:pt>
    <dgm:pt modelId="{3010C925-93E9-4E0B-A4F7-88FA8CE8B3AE}" type="pres">
      <dgm:prSet presAssocID="{C48E573E-9910-42EF-95EA-CD68124B480F}" presName="dstNode" presStyleLbl="node1" presStyleIdx="0" presStyleCnt="4"/>
      <dgm:spPr/>
    </dgm:pt>
    <dgm:pt modelId="{2B7D58E7-473E-4DAF-B6C3-B5AB286C8EAF}" type="pres">
      <dgm:prSet presAssocID="{0413A004-41D4-4BC1-8289-2A995392C8ED}" presName="text_1" presStyleLbl="node1" presStyleIdx="0" presStyleCnt="4">
        <dgm:presLayoutVars>
          <dgm:bulletEnabled val="1"/>
        </dgm:presLayoutVars>
      </dgm:prSet>
      <dgm:spPr/>
    </dgm:pt>
    <dgm:pt modelId="{B793881F-FD6E-4F9A-AA4A-ACC8B715C5AC}" type="pres">
      <dgm:prSet presAssocID="{0413A004-41D4-4BC1-8289-2A995392C8ED}" presName="accent_1" presStyleCnt="0"/>
      <dgm:spPr/>
    </dgm:pt>
    <dgm:pt modelId="{6333F34B-E2EE-45AF-9C14-13C5296C2114}" type="pres">
      <dgm:prSet presAssocID="{0413A004-41D4-4BC1-8289-2A995392C8ED}" presName="accentRepeatNode" presStyleLbl="solidFgAcc1" presStyleIdx="0" presStyleCnt="4"/>
      <dgm:spPr>
        <a:ln>
          <a:solidFill>
            <a:srgbClr val="4BACC6"/>
          </a:solidFill>
        </a:ln>
      </dgm:spPr>
    </dgm:pt>
    <dgm:pt modelId="{3D497300-B30F-4D9F-B785-B9F8CDEDA8BD}" type="pres">
      <dgm:prSet presAssocID="{D1BB2B28-D97A-4569-83F8-2169210B0FD1}" presName="text_2" presStyleLbl="node1" presStyleIdx="1" presStyleCnt="4">
        <dgm:presLayoutVars>
          <dgm:bulletEnabled val="1"/>
        </dgm:presLayoutVars>
      </dgm:prSet>
      <dgm:spPr/>
    </dgm:pt>
    <dgm:pt modelId="{35202170-937E-4251-B1E8-F80235801F58}" type="pres">
      <dgm:prSet presAssocID="{D1BB2B28-D97A-4569-83F8-2169210B0FD1}" presName="accent_2" presStyleCnt="0"/>
      <dgm:spPr/>
    </dgm:pt>
    <dgm:pt modelId="{845C5336-045C-4765-A6CC-C588F04AC953}" type="pres">
      <dgm:prSet presAssocID="{D1BB2B28-D97A-4569-83F8-2169210B0FD1}" presName="accentRepeatNode" presStyleLbl="solidFgAcc1" presStyleIdx="1" presStyleCnt="4"/>
      <dgm:spPr/>
    </dgm:pt>
    <dgm:pt modelId="{0FE831EE-20CC-4DCA-A945-DA84F09FEEAF}" type="pres">
      <dgm:prSet presAssocID="{D0C14B5F-54AC-42CD-B8EF-C814F393C63E}" presName="text_3" presStyleLbl="node1" presStyleIdx="2" presStyleCnt="4">
        <dgm:presLayoutVars>
          <dgm:bulletEnabled val="1"/>
        </dgm:presLayoutVars>
      </dgm:prSet>
      <dgm:spPr/>
    </dgm:pt>
    <dgm:pt modelId="{7F5B2EB9-8AEF-41D9-AA17-75BD02268CD4}" type="pres">
      <dgm:prSet presAssocID="{D0C14B5F-54AC-42CD-B8EF-C814F393C63E}" presName="accent_3" presStyleCnt="0"/>
      <dgm:spPr/>
    </dgm:pt>
    <dgm:pt modelId="{8D7A6E09-95E3-45CC-9744-0E4FF70F44E6}" type="pres">
      <dgm:prSet presAssocID="{D0C14B5F-54AC-42CD-B8EF-C814F393C63E}" presName="accentRepeatNode" presStyleLbl="solidFgAcc1" presStyleIdx="2" presStyleCnt="4"/>
      <dgm:spPr/>
    </dgm:pt>
    <dgm:pt modelId="{AF07DC48-9CD1-459B-944C-7726ED4F0B02}" type="pres">
      <dgm:prSet presAssocID="{B349D4DE-1774-4D49-8FA0-2D1B84A5B065}" presName="text_4" presStyleLbl="node1" presStyleIdx="3" presStyleCnt="4">
        <dgm:presLayoutVars>
          <dgm:bulletEnabled val="1"/>
        </dgm:presLayoutVars>
      </dgm:prSet>
      <dgm:spPr/>
    </dgm:pt>
    <dgm:pt modelId="{89992808-E607-40D8-B2E0-938838AFB9DE}" type="pres">
      <dgm:prSet presAssocID="{B349D4DE-1774-4D49-8FA0-2D1B84A5B065}" presName="accent_4" presStyleCnt="0"/>
      <dgm:spPr/>
    </dgm:pt>
    <dgm:pt modelId="{0BD37DC7-0BE9-4121-B95C-90606C45BD74}" type="pres">
      <dgm:prSet presAssocID="{B349D4DE-1774-4D49-8FA0-2D1B84A5B065}" presName="accentRepeatNode" presStyleLbl="solidFgAcc1" presStyleIdx="3" presStyleCnt="4"/>
      <dgm:spPr/>
    </dgm:pt>
  </dgm:ptLst>
  <dgm:cxnLst>
    <dgm:cxn modelId="{6E89B041-8BB6-4783-B43B-35229F5025DC}" type="presOf" srcId="{D0C14B5F-54AC-42CD-B8EF-C814F393C63E}" destId="{0FE831EE-20CC-4DCA-A945-DA84F09FEEAF}" srcOrd="0" destOrd="0" presId="urn:microsoft.com/office/officeart/2008/layout/VerticalCurvedList"/>
    <dgm:cxn modelId="{97DB7568-6BB3-4167-ABD9-6F1712C54FC6}" srcId="{C48E573E-9910-42EF-95EA-CD68124B480F}" destId="{B349D4DE-1774-4D49-8FA0-2D1B84A5B065}" srcOrd="3" destOrd="0" parTransId="{56DFD8FF-9587-4AE9-890F-CA992E3604FE}" sibTransId="{D69C9AA7-D576-4492-87F9-2814876A6284}"/>
    <dgm:cxn modelId="{1BC12589-E062-4C15-9DB1-20AB250DEB6F}" srcId="{C48E573E-9910-42EF-95EA-CD68124B480F}" destId="{D1BB2B28-D97A-4569-83F8-2169210B0FD1}" srcOrd="1" destOrd="0" parTransId="{92C779C3-FC18-45DE-B6FD-120AFEC55125}" sibTransId="{3453F9E6-C7CF-47A8-A1F7-DA7AB81B8B89}"/>
    <dgm:cxn modelId="{11B658A6-7B79-419A-9512-E8FAA5D7F37B}" srcId="{C48E573E-9910-42EF-95EA-CD68124B480F}" destId="{0413A004-41D4-4BC1-8289-2A995392C8ED}" srcOrd="0" destOrd="0" parTransId="{C98F8632-4710-4DB8-8B20-D45289C45489}" sibTransId="{86B2E7C1-55B0-4579-8049-516CC993C74D}"/>
    <dgm:cxn modelId="{C72268C0-8CEB-4815-A418-2B4A3F890C61}" srcId="{C48E573E-9910-42EF-95EA-CD68124B480F}" destId="{D0C14B5F-54AC-42CD-B8EF-C814F393C63E}" srcOrd="2" destOrd="0" parTransId="{C64A448B-E65C-4A0A-BA8E-0DF8408155F6}" sibTransId="{7ED1A6B4-2430-4CBA-846C-FE33DEC8D05C}"/>
    <dgm:cxn modelId="{5432C9C3-8BAF-4806-B6E8-E95F37C63C44}" type="presOf" srcId="{D1BB2B28-D97A-4569-83F8-2169210B0FD1}" destId="{3D497300-B30F-4D9F-B785-B9F8CDEDA8BD}" srcOrd="0" destOrd="0" presId="urn:microsoft.com/office/officeart/2008/layout/VerticalCurvedList"/>
    <dgm:cxn modelId="{6B16CEDA-307D-4863-9162-D66D0BA5C1A7}" type="presOf" srcId="{B349D4DE-1774-4D49-8FA0-2D1B84A5B065}" destId="{AF07DC48-9CD1-459B-944C-7726ED4F0B02}" srcOrd="0" destOrd="0" presId="urn:microsoft.com/office/officeart/2008/layout/VerticalCurvedList"/>
    <dgm:cxn modelId="{0537DBEA-C523-44E9-9EC1-7FCE39411708}" type="presOf" srcId="{C48E573E-9910-42EF-95EA-CD68124B480F}" destId="{0540614F-C085-4033-8CAB-57EF18EAC183}" srcOrd="0" destOrd="0" presId="urn:microsoft.com/office/officeart/2008/layout/VerticalCurvedList"/>
    <dgm:cxn modelId="{AE0C36EE-090E-46F4-89EB-D8968A36EB7E}" type="presOf" srcId="{0413A004-41D4-4BC1-8289-2A995392C8ED}" destId="{2B7D58E7-473E-4DAF-B6C3-B5AB286C8EAF}" srcOrd="0" destOrd="0" presId="urn:microsoft.com/office/officeart/2008/layout/VerticalCurvedList"/>
    <dgm:cxn modelId="{F60D44EF-576E-47E7-99C2-E548F4F561B5}" type="presOf" srcId="{86B2E7C1-55B0-4579-8049-516CC993C74D}" destId="{24CE2D66-E7AF-4D6D-83EC-AE3F3F6C8ABB}" srcOrd="0" destOrd="0" presId="urn:microsoft.com/office/officeart/2008/layout/VerticalCurvedList"/>
    <dgm:cxn modelId="{308D6740-DA59-4F37-B96A-BA56CE03292F}" type="presParOf" srcId="{0540614F-C085-4033-8CAB-57EF18EAC183}" destId="{8611FEB5-C37B-4DA1-B20D-081E56A5AA98}" srcOrd="0" destOrd="0" presId="urn:microsoft.com/office/officeart/2008/layout/VerticalCurvedList"/>
    <dgm:cxn modelId="{6589BD6B-1F38-41B4-991B-B52FFA0AD1D5}" type="presParOf" srcId="{8611FEB5-C37B-4DA1-B20D-081E56A5AA98}" destId="{8479188A-48C9-4A7A-94A6-7297E1F633D4}" srcOrd="0" destOrd="0" presId="urn:microsoft.com/office/officeart/2008/layout/VerticalCurvedList"/>
    <dgm:cxn modelId="{66440312-BBB0-4E9F-9D54-3A6BD8726721}" type="presParOf" srcId="{8479188A-48C9-4A7A-94A6-7297E1F633D4}" destId="{6DB7EF38-F8DF-4D6A-A733-0E8802554850}" srcOrd="0" destOrd="0" presId="urn:microsoft.com/office/officeart/2008/layout/VerticalCurvedList"/>
    <dgm:cxn modelId="{92164A43-4E56-4F10-83D5-970A3F63093B}" type="presParOf" srcId="{8479188A-48C9-4A7A-94A6-7297E1F633D4}" destId="{24CE2D66-E7AF-4D6D-83EC-AE3F3F6C8ABB}" srcOrd="1" destOrd="0" presId="urn:microsoft.com/office/officeart/2008/layout/VerticalCurvedList"/>
    <dgm:cxn modelId="{E01D155B-BFAD-455B-9B57-F3114483F8C7}" type="presParOf" srcId="{8479188A-48C9-4A7A-94A6-7297E1F633D4}" destId="{CBB288EA-4ABB-46DF-BB4A-C17B0D725897}" srcOrd="2" destOrd="0" presId="urn:microsoft.com/office/officeart/2008/layout/VerticalCurvedList"/>
    <dgm:cxn modelId="{00BA5722-BBC0-4D47-A989-96D201A52A51}" type="presParOf" srcId="{8479188A-48C9-4A7A-94A6-7297E1F633D4}" destId="{3010C925-93E9-4E0B-A4F7-88FA8CE8B3AE}" srcOrd="3" destOrd="0" presId="urn:microsoft.com/office/officeart/2008/layout/VerticalCurvedList"/>
    <dgm:cxn modelId="{95F04873-D42A-4A26-B30E-4F9769215D35}" type="presParOf" srcId="{8611FEB5-C37B-4DA1-B20D-081E56A5AA98}" destId="{2B7D58E7-473E-4DAF-B6C3-B5AB286C8EAF}" srcOrd="1" destOrd="0" presId="urn:microsoft.com/office/officeart/2008/layout/VerticalCurvedList"/>
    <dgm:cxn modelId="{CCF894DD-CA5B-479A-B2E1-5B590543699B}" type="presParOf" srcId="{8611FEB5-C37B-4DA1-B20D-081E56A5AA98}" destId="{B793881F-FD6E-4F9A-AA4A-ACC8B715C5AC}" srcOrd="2" destOrd="0" presId="urn:microsoft.com/office/officeart/2008/layout/VerticalCurvedList"/>
    <dgm:cxn modelId="{6BB8321E-DDDA-49BB-AC0B-C903CEB4FD4F}" type="presParOf" srcId="{B793881F-FD6E-4F9A-AA4A-ACC8B715C5AC}" destId="{6333F34B-E2EE-45AF-9C14-13C5296C2114}" srcOrd="0" destOrd="0" presId="urn:microsoft.com/office/officeart/2008/layout/VerticalCurvedList"/>
    <dgm:cxn modelId="{1D3E47CB-54BA-422E-BCD6-4DF092D7C361}" type="presParOf" srcId="{8611FEB5-C37B-4DA1-B20D-081E56A5AA98}" destId="{3D497300-B30F-4D9F-B785-B9F8CDEDA8BD}" srcOrd="3" destOrd="0" presId="urn:microsoft.com/office/officeart/2008/layout/VerticalCurvedList"/>
    <dgm:cxn modelId="{9D046616-4FD0-4837-9D8A-368E5075C9EA}" type="presParOf" srcId="{8611FEB5-C37B-4DA1-B20D-081E56A5AA98}" destId="{35202170-937E-4251-B1E8-F80235801F58}" srcOrd="4" destOrd="0" presId="urn:microsoft.com/office/officeart/2008/layout/VerticalCurvedList"/>
    <dgm:cxn modelId="{35E5AEC9-1597-4A4C-B715-1B801A670390}" type="presParOf" srcId="{35202170-937E-4251-B1E8-F80235801F58}" destId="{845C5336-045C-4765-A6CC-C588F04AC953}" srcOrd="0" destOrd="0" presId="urn:microsoft.com/office/officeart/2008/layout/VerticalCurvedList"/>
    <dgm:cxn modelId="{CD308B9C-9826-4F67-AB02-23C2E0FFD992}" type="presParOf" srcId="{8611FEB5-C37B-4DA1-B20D-081E56A5AA98}" destId="{0FE831EE-20CC-4DCA-A945-DA84F09FEEAF}" srcOrd="5" destOrd="0" presId="urn:microsoft.com/office/officeart/2008/layout/VerticalCurvedList"/>
    <dgm:cxn modelId="{C08C8DA1-C447-46F0-81D8-734EA1F878F4}" type="presParOf" srcId="{8611FEB5-C37B-4DA1-B20D-081E56A5AA98}" destId="{7F5B2EB9-8AEF-41D9-AA17-75BD02268CD4}" srcOrd="6" destOrd="0" presId="urn:microsoft.com/office/officeart/2008/layout/VerticalCurvedList"/>
    <dgm:cxn modelId="{A6FC4F7A-AA14-4FC9-9410-A1AD8C723942}" type="presParOf" srcId="{7F5B2EB9-8AEF-41D9-AA17-75BD02268CD4}" destId="{8D7A6E09-95E3-45CC-9744-0E4FF70F44E6}" srcOrd="0" destOrd="0" presId="urn:microsoft.com/office/officeart/2008/layout/VerticalCurvedList"/>
    <dgm:cxn modelId="{B8069896-2802-4215-BB82-8D6439192D94}" type="presParOf" srcId="{8611FEB5-C37B-4DA1-B20D-081E56A5AA98}" destId="{AF07DC48-9CD1-459B-944C-7726ED4F0B02}" srcOrd="7" destOrd="0" presId="urn:microsoft.com/office/officeart/2008/layout/VerticalCurvedList"/>
    <dgm:cxn modelId="{0D40288A-60DA-441E-910C-EE3505AF285D}" type="presParOf" srcId="{8611FEB5-C37B-4DA1-B20D-081E56A5AA98}" destId="{89992808-E607-40D8-B2E0-938838AFB9DE}" srcOrd="8" destOrd="0" presId="urn:microsoft.com/office/officeart/2008/layout/VerticalCurvedList"/>
    <dgm:cxn modelId="{6E73D8CA-F276-4C38-A5FA-23655DC3F662}" type="presParOf" srcId="{89992808-E607-40D8-B2E0-938838AFB9DE}" destId="{0BD37DC7-0BE9-4121-B95C-90606C45BD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5B34D-D82E-46B4-B02E-FA097606516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769088-8CC0-4C27-938A-3ED153DCF763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Лабораторные работы</a:t>
          </a:r>
        </a:p>
      </dgm:t>
    </dgm:pt>
    <dgm:pt modelId="{DB33B7FF-259B-43FC-81D3-1C2A9087382B}" type="parTrans" cxnId="{4B4CA84D-E26B-4926-BDDD-4296BB933927}">
      <dgm:prSet/>
      <dgm:spPr/>
      <dgm:t>
        <a:bodyPr/>
        <a:lstStyle/>
        <a:p>
          <a:endParaRPr lang="ru-RU" sz="2400"/>
        </a:p>
      </dgm:t>
    </dgm:pt>
    <dgm:pt modelId="{767770E6-99E9-4AD7-B593-2ECDFF6D0C83}" type="sibTrans" cxnId="{4B4CA84D-E26B-4926-BDDD-4296BB933927}">
      <dgm:prSet/>
      <dgm:spPr/>
      <dgm:t>
        <a:bodyPr/>
        <a:lstStyle/>
        <a:p>
          <a:endParaRPr lang="ru-RU" sz="2400"/>
        </a:p>
      </dgm:t>
    </dgm:pt>
    <dgm:pt modelId="{33488E82-86D4-4F10-BF52-B22A968C501F}">
      <dgm:prSet phldrT="[Текст]" custT="1"/>
      <dgm:spPr/>
      <dgm:t>
        <a:bodyPr/>
        <a:lstStyle/>
        <a:p>
          <a:r>
            <a:rPr lang="ru-RU" sz="2400" dirty="0"/>
            <a:t>Техническое обслуживание робота</a:t>
          </a:r>
        </a:p>
      </dgm:t>
    </dgm:pt>
    <dgm:pt modelId="{12EFDDED-5DBB-45AB-9EE2-95467809C35F}" type="parTrans" cxnId="{FB3DE1B8-E155-4891-9254-8899E44F9348}">
      <dgm:prSet/>
      <dgm:spPr/>
      <dgm:t>
        <a:bodyPr/>
        <a:lstStyle/>
        <a:p>
          <a:endParaRPr lang="ru-RU" sz="2400"/>
        </a:p>
      </dgm:t>
    </dgm:pt>
    <dgm:pt modelId="{993E2AFC-65E4-4CED-B7AD-00EFC0490275}" type="sibTrans" cxnId="{FB3DE1B8-E155-4891-9254-8899E44F9348}">
      <dgm:prSet/>
      <dgm:spPr/>
      <dgm:t>
        <a:bodyPr/>
        <a:lstStyle/>
        <a:p>
          <a:endParaRPr lang="ru-RU" sz="2400"/>
        </a:p>
      </dgm:t>
    </dgm:pt>
    <dgm:pt modelId="{C1D1B5B7-6B99-4863-BE32-0F98754F58CC}">
      <dgm:prSet phldrT="[Текст]" custT="1"/>
      <dgm:spPr/>
      <dgm:t>
        <a:bodyPr/>
        <a:lstStyle/>
        <a:p>
          <a:r>
            <a:rPr lang="ru-RU" sz="2400" dirty="0"/>
            <a:t>Использование базового функционала</a:t>
          </a:r>
        </a:p>
      </dgm:t>
    </dgm:pt>
    <dgm:pt modelId="{2634DBD0-D529-42E4-ACF6-09355EAA11B5}" type="parTrans" cxnId="{E2A3F1E5-9474-4210-883D-3B3A6C7AF7FF}">
      <dgm:prSet/>
      <dgm:spPr/>
      <dgm:t>
        <a:bodyPr/>
        <a:lstStyle/>
        <a:p>
          <a:endParaRPr lang="ru-RU" sz="2400"/>
        </a:p>
      </dgm:t>
    </dgm:pt>
    <dgm:pt modelId="{AD47B22D-1A55-485A-B664-A06C27C9D38E}" type="sibTrans" cxnId="{E2A3F1E5-9474-4210-883D-3B3A6C7AF7FF}">
      <dgm:prSet/>
      <dgm:spPr/>
      <dgm:t>
        <a:bodyPr/>
        <a:lstStyle/>
        <a:p>
          <a:endParaRPr lang="ru-RU" sz="2400"/>
        </a:p>
      </dgm:t>
    </dgm:pt>
    <dgm:pt modelId="{1932C84E-0F41-4011-92DB-8A277EF092E6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Методические указания</a:t>
          </a:r>
        </a:p>
      </dgm:t>
    </dgm:pt>
    <dgm:pt modelId="{3D8CB81F-302F-4C3A-B48E-9C59D558C28E}" type="parTrans" cxnId="{A2370234-2775-4B8E-9631-AD0AFA489D0F}">
      <dgm:prSet/>
      <dgm:spPr/>
      <dgm:t>
        <a:bodyPr/>
        <a:lstStyle/>
        <a:p>
          <a:endParaRPr lang="ru-RU" sz="2400"/>
        </a:p>
      </dgm:t>
    </dgm:pt>
    <dgm:pt modelId="{5E572F8C-203E-473C-873B-B74BDD31C896}" type="sibTrans" cxnId="{A2370234-2775-4B8E-9631-AD0AFA489D0F}">
      <dgm:prSet/>
      <dgm:spPr/>
      <dgm:t>
        <a:bodyPr/>
        <a:lstStyle/>
        <a:p>
          <a:endParaRPr lang="ru-RU" sz="2400"/>
        </a:p>
      </dgm:t>
    </dgm:pt>
    <dgm:pt modelId="{1C611B4E-C4C8-4A7E-AEE1-DEAD80350F8B}">
      <dgm:prSet phldrT="[Текст]" custT="1"/>
      <dgm:spPr/>
      <dgm:t>
        <a:bodyPr/>
        <a:lstStyle/>
        <a:p>
          <a:r>
            <a:rPr lang="ru-RU" sz="2400" dirty="0"/>
            <a:t>Работа с аппаратными элементами</a:t>
          </a:r>
        </a:p>
      </dgm:t>
    </dgm:pt>
    <dgm:pt modelId="{6E550464-B3E4-433A-BC15-65C1684AD0A2}" type="parTrans" cxnId="{FC6AB48C-23DE-44FB-BDF8-1251CA37A3CA}">
      <dgm:prSet/>
      <dgm:spPr/>
      <dgm:t>
        <a:bodyPr/>
        <a:lstStyle/>
        <a:p>
          <a:endParaRPr lang="ru-RU" sz="2400"/>
        </a:p>
      </dgm:t>
    </dgm:pt>
    <dgm:pt modelId="{6A22E90F-323C-4215-AFF9-C037394D96FD}" type="sibTrans" cxnId="{FC6AB48C-23DE-44FB-BDF8-1251CA37A3CA}">
      <dgm:prSet/>
      <dgm:spPr/>
      <dgm:t>
        <a:bodyPr/>
        <a:lstStyle/>
        <a:p>
          <a:endParaRPr lang="ru-RU" sz="2400"/>
        </a:p>
      </dgm:t>
    </dgm:pt>
    <dgm:pt modelId="{7727D466-DBCB-4ED1-BD1D-6C76B83E779B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Исходный </a:t>
          </a:r>
          <a:br>
            <a:rPr lang="ru-RU" sz="2400" dirty="0"/>
          </a:br>
          <a:r>
            <a:rPr lang="ru-RU" sz="2400" dirty="0"/>
            <a:t>код</a:t>
          </a:r>
        </a:p>
      </dgm:t>
    </dgm:pt>
    <dgm:pt modelId="{7A1F40BD-E397-4EC0-94CF-9B098B5431F6}" type="parTrans" cxnId="{7592D2CA-434A-450F-A518-16772FF1AFDE}">
      <dgm:prSet/>
      <dgm:spPr/>
      <dgm:t>
        <a:bodyPr/>
        <a:lstStyle/>
        <a:p>
          <a:endParaRPr lang="ru-RU" sz="2400"/>
        </a:p>
      </dgm:t>
    </dgm:pt>
    <dgm:pt modelId="{16666D07-3A73-4411-8244-03680033E83D}" type="sibTrans" cxnId="{7592D2CA-434A-450F-A518-16772FF1AFDE}">
      <dgm:prSet/>
      <dgm:spPr/>
      <dgm:t>
        <a:bodyPr/>
        <a:lstStyle/>
        <a:p>
          <a:endParaRPr lang="ru-RU" sz="2400"/>
        </a:p>
      </dgm:t>
    </dgm:pt>
    <dgm:pt modelId="{2E32F210-D296-40F7-8FA5-48BD69D7B8BB}">
      <dgm:prSet phldrT="[Текст]" custT="1"/>
      <dgm:spPr/>
      <dgm:t>
        <a:bodyPr/>
        <a:lstStyle/>
        <a:p>
          <a:r>
            <a:rPr lang="ru-RU" sz="2400" dirty="0"/>
            <a:t>Используемые пакеты </a:t>
          </a:r>
          <a:r>
            <a:rPr lang="en-US" sz="2400" dirty="0"/>
            <a:t>ROS2</a:t>
          </a:r>
          <a:endParaRPr lang="ru-RU" sz="2400" dirty="0"/>
        </a:p>
      </dgm:t>
    </dgm:pt>
    <dgm:pt modelId="{7F3AEBEB-F761-4A02-ABE7-5A3C8C83FC31}" type="parTrans" cxnId="{A91C180F-5F6C-47FA-939F-E0A55D3897D5}">
      <dgm:prSet/>
      <dgm:spPr/>
      <dgm:t>
        <a:bodyPr/>
        <a:lstStyle/>
        <a:p>
          <a:endParaRPr lang="ru-RU" sz="2400"/>
        </a:p>
      </dgm:t>
    </dgm:pt>
    <dgm:pt modelId="{81FF575E-1269-45EF-8A08-188D46752D39}" type="sibTrans" cxnId="{A91C180F-5F6C-47FA-939F-E0A55D3897D5}">
      <dgm:prSet/>
      <dgm:spPr/>
      <dgm:t>
        <a:bodyPr/>
        <a:lstStyle/>
        <a:p>
          <a:endParaRPr lang="ru-RU" sz="2400"/>
        </a:p>
      </dgm:t>
    </dgm:pt>
    <dgm:pt modelId="{E3D8DA10-98F3-452B-9FF6-5D55A181B690}">
      <dgm:prSet phldrT="[Текст]" custT="1"/>
      <dgm:spPr/>
      <dgm:t>
        <a:bodyPr/>
        <a:lstStyle/>
        <a:p>
          <a:r>
            <a:rPr lang="ru-RU" sz="2400" dirty="0"/>
            <a:t>Прошивка </a:t>
          </a:r>
          <a:r>
            <a:rPr lang="en-US" sz="2400" dirty="0"/>
            <a:t>STM32</a:t>
          </a:r>
          <a:endParaRPr lang="ru-RU" sz="2400" dirty="0"/>
        </a:p>
      </dgm:t>
    </dgm:pt>
    <dgm:pt modelId="{881CEC65-E23D-4AEB-B258-98CB81554571}" type="parTrans" cxnId="{429F2189-30FC-4209-804B-5D671E82A9E1}">
      <dgm:prSet/>
      <dgm:spPr/>
      <dgm:t>
        <a:bodyPr/>
        <a:lstStyle/>
        <a:p>
          <a:endParaRPr lang="ru-RU" sz="2400"/>
        </a:p>
      </dgm:t>
    </dgm:pt>
    <dgm:pt modelId="{A1E9ECC6-4723-4B2A-AAC1-48AE8EC39DA2}" type="sibTrans" cxnId="{429F2189-30FC-4209-804B-5D671E82A9E1}">
      <dgm:prSet/>
      <dgm:spPr/>
      <dgm:t>
        <a:bodyPr/>
        <a:lstStyle/>
        <a:p>
          <a:endParaRPr lang="ru-RU" sz="2400"/>
        </a:p>
      </dgm:t>
    </dgm:pt>
    <dgm:pt modelId="{28567FDF-255B-4736-A569-C0B90627C3AC}">
      <dgm:prSet phldrT="[Текст]" custT="1"/>
      <dgm:spPr/>
      <dgm:t>
        <a:bodyPr/>
        <a:lstStyle/>
        <a:p>
          <a:r>
            <a:rPr lang="ru-RU" sz="2400" dirty="0"/>
            <a:t>Реализация автономной навигации</a:t>
          </a:r>
        </a:p>
      </dgm:t>
    </dgm:pt>
    <dgm:pt modelId="{9A95207B-F009-4932-834D-CE30145601A2}" type="parTrans" cxnId="{9ACAC082-CA2A-4A2E-918D-28BD447FB6D3}">
      <dgm:prSet/>
      <dgm:spPr/>
      <dgm:t>
        <a:bodyPr/>
        <a:lstStyle/>
        <a:p>
          <a:endParaRPr lang="ru-RU"/>
        </a:p>
      </dgm:t>
    </dgm:pt>
    <dgm:pt modelId="{21F61D4B-4613-4BBB-8DFC-7D9331DB23D5}" type="sibTrans" cxnId="{9ACAC082-CA2A-4A2E-918D-28BD447FB6D3}">
      <dgm:prSet/>
      <dgm:spPr/>
      <dgm:t>
        <a:bodyPr/>
        <a:lstStyle/>
        <a:p>
          <a:endParaRPr lang="ru-RU"/>
        </a:p>
      </dgm:t>
    </dgm:pt>
    <dgm:pt modelId="{AE30760D-45CE-4B6B-B8CA-D4A09C1185F7}">
      <dgm:prSet phldrT="[Текст]" custT="1"/>
      <dgm:spPr/>
      <dgm:t>
        <a:bodyPr/>
        <a:lstStyle/>
        <a:p>
          <a:r>
            <a:rPr lang="ru-RU" sz="2400" dirty="0"/>
            <a:t>Работа с программными элементами</a:t>
          </a:r>
        </a:p>
      </dgm:t>
    </dgm:pt>
    <dgm:pt modelId="{6963EFF7-25AE-4CEB-BAA1-529CCEA3F882}" type="parTrans" cxnId="{607BDB92-09CC-41AC-8CBB-368037F3500D}">
      <dgm:prSet/>
      <dgm:spPr/>
      <dgm:t>
        <a:bodyPr/>
        <a:lstStyle/>
        <a:p>
          <a:endParaRPr lang="ru-RU"/>
        </a:p>
      </dgm:t>
    </dgm:pt>
    <dgm:pt modelId="{88D3166F-F249-45CE-A013-BBE60B4B7328}" type="sibTrans" cxnId="{607BDB92-09CC-41AC-8CBB-368037F3500D}">
      <dgm:prSet/>
      <dgm:spPr/>
      <dgm:t>
        <a:bodyPr/>
        <a:lstStyle/>
        <a:p>
          <a:endParaRPr lang="ru-RU"/>
        </a:p>
      </dgm:t>
    </dgm:pt>
    <dgm:pt modelId="{C9ABFF2E-2D9B-4AD2-A697-13FADEE0C477}">
      <dgm:prSet phldrT="[Текст]" custT="1"/>
      <dgm:spPr/>
      <dgm:t>
        <a:bodyPr/>
        <a:lstStyle/>
        <a:p>
          <a:r>
            <a:rPr lang="ru-RU" sz="2400" dirty="0"/>
            <a:t>Изучение фреймворка </a:t>
          </a:r>
          <a:r>
            <a:rPr lang="en-US" sz="2400" dirty="0"/>
            <a:t>ROS2</a:t>
          </a:r>
          <a:endParaRPr lang="ru-RU" sz="2400" dirty="0"/>
        </a:p>
      </dgm:t>
    </dgm:pt>
    <dgm:pt modelId="{CD93CCEA-CD2F-4F56-9044-B6D2AB5984A8}" type="parTrans" cxnId="{7B0B3537-8AE9-4A9F-8BB9-DC0D73FFD865}">
      <dgm:prSet/>
      <dgm:spPr/>
      <dgm:t>
        <a:bodyPr/>
        <a:lstStyle/>
        <a:p>
          <a:endParaRPr lang="ru-RU"/>
        </a:p>
      </dgm:t>
    </dgm:pt>
    <dgm:pt modelId="{B4D70E1D-375E-4272-8483-0BD7505EDB6F}" type="sibTrans" cxnId="{7B0B3537-8AE9-4A9F-8BB9-DC0D73FFD865}">
      <dgm:prSet/>
      <dgm:spPr/>
      <dgm:t>
        <a:bodyPr/>
        <a:lstStyle/>
        <a:p>
          <a:endParaRPr lang="ru-RU"/>
        </a:p>
      </dgm:t>
    </dgm:pt>
    <dgm:pt modelId="{09B3DBB4-A848-4874-8DF7-6B6B8822E018}">
      <dgm:prSet phldrT="[Текст]" custT="1"/>
      <dgm:spPr/>
      <dgm:t>
        <a:bodyPr/>
        <a:lstStyle/>
        <a:p>
          <a:r>
            <a:rPr lang="ru-RU" sz="2400" dirty="0"/>
            <a:t>Скрипты для </a:t>
          </a:r>
          <a:r>
            <a:rPr lang="en-US" sz="2400" dirty="0"/>
            <a:t>Linux</a:t>
          </a:r>
          <a:endParaRPr lang="ru-RU" sz="2400" dirty="0"/>
        </a:p>
      </dgm:t>
    </dgm:pt>
    <dgm:pt modelId="{3E788A39-E89F-4544-BBEE-E5690071E6BE}" type="parTrans" cxnId="{7B65AC17-036D-4E6C-A6E7-7A74DE86A6AA}">
      <dgm:prSet/>
      <dgm:spPr/>
      <dgm:t>
        <a:bodyPr/>
        <a:lstStyle/>
        <a:p>
          <a:endParaRPr lang="ru-RU"/>
        </a:p>
      </dgm:t>
    </dgm:pt>
    <dgm:pt modelId="{12E6D4D7-4735-4DCD-86EE-FE2772EAE7BE}" type="sibTrans" cxnId="{7B65AC17-036D-4E6C-A6E7-7A74DE86A6AA}">
      <dgm:prSet/>
      <dgm:spPr/>
      <dgm:t>
        <a:bodyPr/>
        <a:lstStyle/>
        <a:p>
          <a:endParaRPr lang="ru-RU"/>
        </a:p>
      </dgm:t>
    </dgm:pt>
    <dgm:pt modelId="{68DEFAE9-01F9-499F-9E3E-DF2501F54B3E}" type="pres">
      <dgm:prSet presAssocID="{AF75B34D-D82E-46B4-B02E-FA0976065162}" presName="Name0" presStyleCnt="0">
        <dgm:presLayoutVars>
          <dgm:dir/>
          <dgm:animLvl val="lvl"/>
          <dgm:resizeHandles val="exact"/>
        </dgm:presLayoutVars>
      </dgm:prSet>
      <dgm:spPr/>
    </dgm:pt>
    <dgm:pt modelId="{F63BF8B3-255F-4ADE-93F7-8D5A6213F871}" type="pres">
      <dgm:prSet presAssocID="{87769088-8CC0-4C27-938A-3ED153DCF763}" presName="composite" presStyleCnt="0"/>
      <dgm:spPr/>
    </dgm:pt>
    <dgm:pt modelId="{92743DE3-9C2C-4E9F-92D3-30D748DC1BAA}" type="pres">
      <dgm:prSet presAssocID="{87769088-8CC0-4C27-938A-3ED153DCF7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F628E4-8B0F-416E-AF73-C583872C1A43}" type="pres">
      <dgm:prSet presAssocID="{87769088-8CC0-4C27-938A-3ED153DCF763}" presName="desTx" presStyleLbl="alignAccFollowNode1" presStyleIdx="0" presStyleCnt="3">
        <dgm:presLayoutVars>
          <dgm:bulletEnabled val="1"/>
        </dgm:presLayoutVars>
      </dgm:prSet>
      <dgm:spPr/>
    </dgm:pt>
    <dgm:pt modelId="{C13313F1-A245-407C-AF56-24768DFC5AE0}" type="pres">
      <dgm:prSet presAssocID="{767770E6-99E9-4AD7-B593-2ECDFF6D0C83}" presName="space" presStyleCnt="0"/>
      <dgm:spPr/>
    </dgm:pt>
    <dgm:pt modelId="{DC8BBF9C-3BF1-4F01-A2C8-E3707A04F125}" type="pres">
      <dgm:prSet presAssocID="{1932C84E-0F41-4011-92DB-8A277EF092E6}" presName="composite" presStyleCnt="0"/>
      <dgm:spPr/>
    </dgm:pt>
    <dgm:pt modelId="{E1CE32AD-A840-48ED-A2F8-9EDA30865FAC}" type="pres">
      <dgm:prSet presAssocID="{1932C84E-0F41-4011-92DB-8A277EF092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351AEA7-8986-4F6D-86B9-9C41C467D933}" type="pres">
      <dgm:prSet presAssocID="{1932C84E-0F41-4011-92DB-8A277EF092E6}" presName="desTx" presStyleLbl="alignAccFollowNode1" presStyleIdx="1" presStyleCnt="3">
        <dgm:presLayoutVars>
          <dgm:bulletEnabled val="1"/>
        </dgm:presLayoutVars>
      </dgm:prSet>
      <dgm:spPr/>
    </dgm:pt>
    <dgm:pt modelId="{23DCB3C6-DEB7-4AB8-8B36-CE0AA90C4C23}" type="pres">
      <dgm:prSet presAssocID="{5E572F8C-203E-473C-873B-B74BDD31C896}" presName="space" presStyleCnt="0"/>
      <dgm:spPr/>
    </dgm:pt>
    <dgm:pt modelId="{060A788D-F012-4999-8575-D988F6E9CD04}" type="pres">
      <dgm:prSet presAssocID="{7727D466-DBCB-4ED1-BD1D-6C76B83E779B}" presName="composite" presStyleCnt="0"/>
      <dgm:spPr/>
    </dgm:pt>
    <dgm:pt modelId="{3D9FD84C-2C67-43EB-AF44-93C14BAADFBA}" type="pres">
      <dgm:prSet presAssocID="{7727D466-DBCB-4ED1-BD1D-6C76B83E779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68B7AE6-721C-42EF-9C56-FA78BB37836E}" type="pres">
      <dgm:prSet presAssocID="{7727D466-DBCB-4ED1-BD1D-6C76B83E779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E00260E-9417-451A-A35D-04E218888891}" type="presOf" srcId="{7727D466-DBCB-4ED1-BD1D-6C76B83E779B}" destId="{3D9FD84C-2C67-43EB-AF44-93C14BAADFBA}" srcOrd="0" destOrd="0" presId="urn:microsoft.com/office/officeart/2005/8/layout/hList1"/>
    <dgm:cxn modelId="{A91C180F-5F6C-47FA-939F-E0A55D3897D5}" srcId="{7727D466-DBCB-4ED1-BD1D-6C76B83E779B}" destId="{2E32F210-D296-40F7-8FA5-48BD69D7B8BB}" srcOrd="0" destOrd="0" parTransId="{7F3AEBEB-F761-4A02-ABE7-5A3C8C83FC31}" sibTransId="{81FF575E-1269-45EF-8A08-188D46752D39}"/>
    <dgm:cxn modelId="{8CC9E316-187C-4256-85D7-0613D8BAA032}" type="presOf" srcId="{C9ABFF2E-2D9B-4AD2-A697-13FADEE0C477}" destId="{1351AEA7-8986-4F6D-86B9-9C41C467D933}" srcOrd="0" destOrd="2" presId="urn:microsoft.com/office/officeart/2005/8/layout/hList1"/>
    <dgm:cxn modelId="{7B65AC17-036D-4E6C-A6E7-7A74DE86A6AA}" srcId="{7727D466-DBCB-4ED1-BD1D-6C76B83E779B}" destId="{09B3DBB4-A848-4874-8DF7-6B6B8822E018}" srcOrd="2" destOrd="0" parTransId="{3E788A39-E89F-4544-BBEE-E5690071E6BE}" sibTransId="{12E6D4D7-4735-4DCD-86EE-FE2772EAE7BE}"/>
    <dgm:cxn modelId="{A2370234-2775-4B8E-9631-AD0AFA489D0F}" srcId="{AF75B34D-D82E-46B4-B02E-FA0976065162}" destId="{1932C84E-0F41-4011-92DB-8A277EF092E6}" srcOrd="1" destOrd="0" parTransId="{3D8CB81F-302F-4C3A-B48E-9C59D558C28E}" sibTransId="{5E572F8C-203E-473C-873B-B74BDD31C896}"/>
    <dgm:cxn modelId="{7B0B3537-8AE9-4A9F-8BB9-DC0D73FFD865}" srcId="{1932C84E-0F41-4011-92DB-8A277EF092E6}" destId="{C9ABFF2E-2D9B-4AD2-A697-13FADEE0C477}" srcOrd="2" destOrd="0" parTransId="{CD93CCEA-CD2F-4F56-9044-B6D2AB5984A8}" sibTransId="{B4D70E1D-375E-4272-8483-0BD7505EDB6F}"/>
    <dgm:cxn modelId="{11B87838-B3D2-4254-88CB-A28B85695A3F}" type="presOf" srcId="{28567FDF-255B-4736-A569-C0B90627C3AC}" destId="{D2F628E4-8B0F-416E-AF73-C583872C1A43}" srcOrd="0" destOrd="2" presId="urn:microsoft.com/office/officeart/2005/8/layout/hList1"/>
    <dgm:cxn modelId="{1A792B4B-7F4D-4EA0-9B93-51479A81993D}" type="presOf" srcId="{09B3DBB4-A848-4874-8DF7-6B6B8822E018}" destId="{168B7AE6-721C-42EF-9C56-FA78BB37836E}" srcOrd="0" destOrd="2" presId="urn:microsoft.com/office/officeart/2005/8/layout/hList1"/>
    <dgm:cxn modelId="{4B4CA84D-E26B-4926-BDDD-4296BB933927}" srcId="{AF75B34D-D82E-46B4-B02E-FA0976065162}" destId="{87769088-8CC0-4C27-938A-3ED153DCF763}" srcOrd="0" destOrd="0" parTransId="{DB33B7FF-259B-43FC-81D3-1C2A9087382B}" sibTransId="{767770E6-99E9-4AD7-B593-2ECDFF6D0C83}"/>
    <dgm:cxn modelId="{39EE2753-FF67-4C72-8A6B-930E1000E3E7}" type="presOf" srcId="{2E32F210-D296-40F7-8FA5-48BD69D7B8BB}" destId="{168B7AE6-721C-42EF-9C56-FA78BB37836E}" srcOrd="0" destOrd="0" presId="urn:microsoft.com/office/officeart/2005/8/layout/hList1"/>
    <dgm:cxn modelId="{9ACAC082-CA2A-4A2E-918D-28BD447FB6D3}" srcId="{87769088-8CC0-4C27-938A-3ED153DCF763}" destId="{28567FDF-255B-4736-A569-C0B90627C3AC}" srcOrd="2" destOrd="0" parTransId="{9A95207B-F009-4932-834D-CE30145601A2}" sibTransId="{21F61D4B-4613-4BBB-8DFC-7D9331DB23D5}"/>
    <dgm:cxn modelId="{429F2189-30FC-4209-804B-5D671E82A9E1}" srcId="{7727D466-DBCB-4ED1-BD1D-6C76B83E779B}" destId="{E3D8DA10-98F3-452B-9FF6-5D55A181B690}" srcOrd="1" destOrd="0" parTransId="{881CEC65-E23D-4AEB-B258-98CB81554571}" sibTransId="{A1E9ECC6-4723-4B2A-AAC1-48AE8EC39DA2}"/>
    <dgm:cxn modelId="{B9486A8A-814B-4C70-9C15-218B77A69070}" type="presOf" srcId="{87769088-8CC0-4C27-938A-3ED153DCF763}" destId="{92743DE3-9C2C-4E9F-92D3-30D748DC1BAA}" srcOrd="0" destOrd="0" presId="urn:microsoft.com/office/officeart/2005/8/layout/hList1"/>
    <dgm:cxn modelId="{FC6AB48C-23DE-44FB-BDF8-1251CA37A3CA}" srcId="{1932C84E-0F41-4011-92DB-8A277EF092E6}" destId="{1C611B4E-C4C8-4A7E-AEE1-DEAD80350F8B}" srcOrd="0" destOrd="0" parTransId="{6E550464-B3E4-433A-BC15-65C1684AD0A2}" sibTransId="{6A22E90F-323C-4215-AFF9-C037394D96FD}"/>
    <dgm:cxn modelId="{607BDB92-09CC-41AC-8CBB-368037F3500D}" srcId="{1932C84E-0F41-4011-92DB-8A277EF092E6}" destId="{AE30760D-45CE-4B6B-B8CA-D4A09C1185F7}" srcOrd="1" destOrd="0" parTransId="{6963EFF7-25AE-4CEB-BAA1-529CCEA3F882}" sibTransId="{88D3166F-F249-45CE-A013-BBE60B4B7328}"/>
    <dgm:cxn modelId="{4C4A1594-E5E2-4F8F-B26D-A256C7D497D0}" type="presOf" srcId="{E3D8DA10-98F3-452B-9FF6-5D55A181B690}" destId="{168B7AE6-721C-42EF-9C56-FA78BB37836E}" srcOrd="0" destOrd="1" presId="urn:microsoft.com/office/officeart/2005/8/layout/hList1"/>
    <dgm:cxn modelId="{68F2309E-1049-46EF-B1C3-F14590FD5192}" type="presOf" srcId="{AE30760D-45CE-4B6B-B8CA-D4A09C1185F7}" destId="{1351AEA7-8986-4F6D-86B9-9C41C467D933}" srcOrd="0" destOrd="1" presId="urn:microsoft.com/office/officeart/2005/8/layout/hList1"/>
    <dgm:cxn modelId="{756652A8-3F60-4270-AD80-F5718A582E57}" type="presOf" srcId="{33488E82-86D4-4F10-BF52-B22A968C501F}" destId="{D2F628E4-8B0F-416E-AF73-C583872C1A43}" srcOrd="0" destOrd="0" presId="urn:microsoft.com/office/officeart/2005/8/layout/hList1"/>
    <dgm:cxn modelId="{FB3DE1B8-E155-4891-9254-8899E44F9348}" srcId="{87769088-8CC0-4C27-938A-3ED153DCF763}" destId="{33488E82-86D4-4F10-BF52-B22A968C501F}" srcOrd="0" destOrd="0" parTransId="{12EFDDED-5DBB-45AB-9EE2-95467809C35F}" sibTransId="{993E2AFC-65E4-4CED-B7AD-00EFC0490275}"/>
    <dgm:cxn modelId="{0A78C6CA-CBF8-41CD-941B-3B0D864B7261}" type="presOf" srcId="{1C611B4E-C4C8-4A7E-AEE1-DEAD80350F8B}" destId="{1351AEA7-8986-4F6D-86B9-9C41C467D933}" srcOrd="0" destOrd="0" presId="urn:microsoft.com/office/officeart/2005/8/layout/hList1"/>
    <dgm:cxn modelId="{7592D2CA-434A-450F-A518-16772FF1AFDE}" srcId="{AF75B34D-D82E-46B4-B02E-FA0976065162}" destId="{7727D466-DBCB-4ED1-BD1D-6C76B83E779B}" srcOrd="2" destOrd="0" parTransId="{7A1F40BD-E397-4EC0-94CF-9B098B5431F6}" sibTransId="{16666D07-3A73-4411-8244-03680033E83D}"/>
    <dgm:cxn modelId="{C6E190CE-F18A-4305-A281-4ADAE5CA8F7D}" type="presOf" srcId="{AF75B34D-D82E-46B4-B02E-FA0976065162}" destId="{68DEFAE9-01F9-499F-9E3E-DF2501F54B3E}" srcOrd="0" destOrd="0" presId="urn:microsoft.com/office/officeart/2005/8/layout/hList1"/>
    <dgm:cxn modelId="{923D71D6-4078-4725-9E2F-ADCB02E5BD53}" type="presOf" srcId="{C1D1B5B7-6B99-4863-BE32-0F98754F58CC}" destId="{D2F628E4-8B0F-416E-AF73-C583872C1A43}" srcOrd="0" destOrd="1" presId="urn:microsoft.com/office/officeart/2005/8/layout/hList1"/>
    <dgm:cxn modelId="{E2A3F1E5-9474-4210-883D-3B3A6C7AF7FF}" srcId="{87769088-8CC0-4C27-938A-3ED153DCF763}" destId="{C1D1B5B7-6B99-4863-BE32-0F98754F58CC}" srcOrd="1" destOrd="0" parTransId="{2634DBD0-D529-42E4-ACF6-09355EAA11B5}" sibTransId="{AD47B22D-1A55-485A-B664-A06C27C9D38E}"/>
    <dgm:cxn modelId="{364D1DF4-8863-4C0C-B113-3B644E78C970}" type="presOf" srcId="{1932C84E-0F41-4011-92DB-8A277EF092E6}" destId="{E1CE32AD-A840-48ED-A2F8-9EDA30865FAC}" srcOrd="0" destOrd="0" presId="urn:microsoft.com/office/officeart/2005/8/layout/hList1"/>
    <dgm:cxn modelId="{A6AC46F5-60BE-4EC6-8FF9-DD6C44C594DF}" type="presParOf" srcId="{68DEFAE9-01F9-499F-9E3E-DF2501F54B3E}" destId="{F63BF8B3-255F-4ADE-93F7-8D5A6213F871}" srcOrd="0" destOrd="0" presId="urn:microsoft.com/office/officeart/2005/8/layout/hList1"/>
    <dgm:cxn modelId="{3A76A262-61CE-46EB-B0EA-AFE6366254D6}" type="presParOf" srcId="{F63BF8B3-255F-4ADE-93F7-8D5A6213F871}" destId="{92743DE3-9C2C-4E9F-92D3-30D748DC1BAA}" srcOrd="0" destOrd="0" presId="urn:microsoft.com/office/officeart/2005/8/layout/hList1"/>
    <dgm:cxn modelId="{636BAC97-8A17-4B87-8475-14770FB7D9DA}" type="presParOf" srcId="{F63BF8B3-255F-4ADE-93F7-8D5A6213F871}" destId="{D2F628E4-8B0F-416E-AF73-C583872C1A43}" srcOrd="1" destOrd="0" presId="urn:microsoft.com/office/officeart/2005/8/layout/hList1"/>
    <dgm:cxn modelId="{CA79AA42-724B-4047-A824-7FA7E8854DF5}" type="presParOf" srcId="{68DEFAE9-01F9-499F-9E3E-DF2501F54B3E}" destId="{C13313F1-A245-407C-AF56-24768DFC5AE0}" srcOrd="1" destOrd="0" presId="urn:microsoft.com/office/officeart/2005/8/layout/hList1"/>
    <dgm:cxn modelId="{18159F0D-F869-40B2-AECE-819E2222FBFA}" type="presParOf" srcId="{68DEFAE9-01F9-499F-9E3E-DF2501F54B3E}" destId="{DC8BBF9C-3BF1-4F01-A2C8-E3707A04F125}" srcOrd="2" destOrd="0" presId="urn:microsoft.com/office/officeart/2005/8/layout/hList1"/>
    <dgm:cxn modelId="{767A2EF7-BDDA-45ED-8BB9-34D639DCB345}" type="presParOf" srcId="{DC8BBF9C-3BF1-4F01-A2C8-E3707A04F125}" destId="{E1CE32AD-A840-48ED-A2F8-9EDA30865FAC}" srcOrd="0" destOrd="0" presId="urn:microsoft.com/office/officeart/2005/8/layout/hList1"/>
    <dgm:cxn modelId="{284BFF19-5F3B-4199-8613-6F24C9F5D9D5}" type="presParOf" srcId="{DC8BBF9C-3BF1-4F01-A2C8-E3707A04F125}" destId="{1351AEA7-8986-4F6D-86B9-9C41C467D933}" srcOrd="1" destOrd="0" presId="urn:microsoft.com/office/officeart/2005/8/layout/hList1"/>
    <dgm:cxn modelId="{AC538715-1C2E-4E5E-89DD-DDE83272CE72}" type="presParOf" srcId="{68DEFAE9-01F9-499F-9E3E-DF2501F54B3E}" destId="{23DCB3C6-DEB7-4AB8-8B36-CE0AA90C4C23}" srcOrd="3" destOrd="0" presId="urn:microsoft.com/office/officeart/2005/8/layout/hList1"/>
    <dgm:cxn modelId="{01D5F97F-D81C-4645-B1F5-B2AF43BBEE6E}" type="presParOf" srcId="{68DEFAE9-01F9-499F-9E3E-DF2501F54B3E}" destId="{060A788D-F012-4999-8575-D988F6E9CD04}" srcOrd="4" destOrd="0" presId="urn:microsoft.com/office/officeart/2005/8/layout/hList1"/>
    <dgm:cxn modelId="{C3E26022-D070-4686-A62B-8BA6E568CB77}" type="presParOf" srcId="{060A788D-F012-4999-8575-D988F6E9CD04}" destId="{3D9FD84C-2C67-43EB-AF44-93C14BAADFBA}" srcOrd="0" destOrd="0" presId="urn:microsoft.com/office/officeart/2005/8/layout/hList1"/>
    <dgm:cxn modelId="{7E2EFD87-4947-4C2D-81AB-8919FBF0713F}" type="presParOf" srcId="{060A788D-F012-4999-8575-D988F6E9CD04}" destId="{168B7AE6-721C-42EF-9C56-FA78BB3783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2D66-E7AF-4D6D-83EC-AE3F3F6C8ABB}">
      <dsp:nvSpPr>
        <dsp:cNvPr id="0" name=""/>
        <dsp:cNvSpPr/>
      </dsp:nvSpPr>
      <dsp:spPr>
        <a:xfrm>
          <a:off x="-5293006" y="-810624"/>
          <a:ext cx="6302787" cy="630278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D58E7-473E-4DAF-B6C3-B5AB286C8EAF}">
      <dsp:nvSpPr>
        <dsp:cNvPr id="0" name=""/>
        <dsp:cNvSpPr/>
      </dsp:nvSpPr>
      <dsp:spPr>
        <a:xfrm>
          <a:off x="528679" y="359916"/>
          <a:ext cx="8659408" cy="7202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Проектирование</a:t>
          </a:r>
        </a:p>
      </dsp:txBody>
      <dsp:txXfrm>
        <a:off x="528679" y="359916"/>
        <a:ext cx="8659408" cy="720207"/>
      </dsp:txXfrm>
    </dsp:sp>
    <dsp:sp modelId="{6333F34B-E2EE-45AF-9C14-13C5296C2114}">
      <dsp:nvSpPr>
        <dsp:cNvPr id="0" name=""/>
        <dsp:cNvSpPr/>
      </dsp:nvSpPr>
      <dsp:spPr>
        <a:xfrm>
          <a:off x="78549" y="269890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BACC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97300-B30F-4D9F-B785-B9F8CDEDA8BD}">
      <dsp:nvSpPr>
        <dsp:cNvPr id="0" name=""/>
        <dsp:cNvSpPr/>
      </dsp:nvSpPr>
      <dsp:spPr>
        <a:xfrm>
          <a:off x="941590" y="1440415"/>
          <a:ext cx="8246497" cy="7202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Сборка</a:t>
          </a:r>
        </a:p>
      </dsp:txBody>
      <dsp:txXfrm>
        <a:off x="941590" y="1440415"/>
        <a:ext cx="8246497" cy="720207"/>
      </dsp:txXfrm>
    </dsp:sp>
    <dsp:sp modelId="{845C5336-045C-4765-A6CC-C588F04AC953}">
      <dsp:nvSpPr>
        <dsp:cNvPr id="0" name=""/>
        <dsp:cNvSpPr/>
      </dsp:nvSpPr>
      <dsp:spPr>
        <a:xfrm>
          <a:off x="491460" y="1350389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831EE-20CC-4DCA-A945-DA84F09FEEAF}">
      <dsp:nvSpPr>
        <dsp:cNvPr id="0" name=""/>
        <dsp:cNvSpPr/>
      </dsp:nvSpPr>
      <dsp:spPr>
        <a:xfrm>
          <a:off x="941590" y="2520914"/>
          <a:ext cx="8246497" cy="7202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Программирование</a:t>
          </a:r>
        </a:p>
      </dsp:txBody>
      <dsp:txXfrm>
        <a:off x="941590" y="2520914"/>
        <a:ext cx="8246497" cy="720207"/>
      </dsp:txXfrm>
    </dsp:sp>
    <dsp:sp modelId="{8D7A6E09-95E3-45CC-9744-0E4FF70F44E6}">
      <dsp:nvSpPr>
        <dsp:cNvPr id="0" name=""/>
        <dsp:cNvSpPr/>
      </dsp:nvSpPr>
      <dsp:spPr>
        <a:xfrm>
          <a:off x="491460" y="2430888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7DC48-9CD1-459B-944C-7726ED4F0B02}">
      <dsp:nvSpPr>
        <dsp:cNvPr id="0" name=""/>
        <dsp:cNvSpPr/>
      </dsp:nvSpPr>
      <dsp:spPr>
        <a:xfrm>
          <a:off x="528679" y="3601413"/>
          <a:ext cx="8659408" cy="7202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Документирование</a:t>
          </a:r>
        </a:p>
      </dsp:txBody>
      <dsp:txXfrm>
        <a:off x="528679" y="3601413"/>
        <a:ext cx="8659408" cy="720207"/>
      </dsp:txXfrm>
    </dsp:sp>
    <dsp:sp modelId="{0BD37DC7-0BE9-4121-B95C-90606C45BD74}">
      <dsp:nvSpPr>
        <dsp:cNvPr id="0" name=""/>
        <dsp:cNvSpPr/>
      </dsp:nvSpPr>
      <dsp:spPr>
        <a:xfrm>
          <a:off x="78549" y="3511387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43DE3-9C2C-4E9F-92D3-30D748DC1BAA}">
      <dsp:nvSpPr>
        <dsp:cNvPr id="0" name=""/>
        <dsp:cNvSpPr/>
      </dsp:nvSpPr>
      <dsp:spPr>
        <a:xfrm>
          <a:off x="3622" y="243553"/>
          <a:ext cx="3532329" cy="14129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Лабораторные работы</a:t>
          </a:r>
        </a:p>
      </dsp:txBody>
      <dsp:txXfrm>
        <a:off x="3622" y="243553"/>
        <a:ext cx="3532329" cy="1412931"/>
      </dsp:txXfrm>
    </dsp:sp>
    <dsp:sp modelId="{D2F628E4-8B0F-416E-AF73-C583872C1A43}">
      <dsp:nvSpPr>
        <dsp:cNvPr id="0" name=""/>
        <dsp:cNvSpPr/>
      </dsp:nvSpPr>
      <dsp:spPr>
        <a:xfrm>
          <a:off x="3622" y="1656485"/>
          <a:ext cx="3532329" cy="3300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Техническое обслуживание робота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Использование базового функционала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Реализация автономной навигации</a:t>
          </a:r>
        </a:p>
      </dsp:txBody>
      <dsp:txXfrm>
        <a:off x="3622" y="1656485"/>
        <a:ext cx="3532329" cy="3300862"/>
      </dsp:txXfrm>
    </dsp:sp>
    <dsp:sp modelId="{E1CE32AD-A840-48ED-A2F8-9EDA30865FAC}">
      <dsp:nvSpPr>
        <dsp:cNvPr id="0" name=""/>
        <dsp:cNvSpPr/>
      </dsp:nvSpPr>
      <dsp:spPr>
        <a:xfrm>
          <a:off x="4030479" y="243553"/>
          <a:ext cx="3532329" cy="14129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Методические указания</a:t>
          </a:r>
        </a:p>
      </dsp:txBody>
      <dsp:txXfrm>
        <a:off x="4030479" y="243553"/>
        <a:ext cx="3532329" cy="1412931"/>
      </dsp:txXfrm>
    </dsp:sp>
    <dsp:sp modelId="{1351AEA7-8986-4F6D-86B9-9C41C467D933}">
      <dsp:nvSpPr>
        <dsp:cNvPr id="0" name=""/>
        <dsp:cNvSpPr/>
      </dsp:nvSpPr>
      <dsp:spPr>
        <a:xfrm>
          <a:off x="4030479" y="1656485"/>
          <a:ext cx="3532329" cy="3300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Работа с аппаратными элементами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Работа с программными элементами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Изучение фреймворка </a:t>
          </a:r>
          <a:r>
            <a:rPr lang="en-US" sz="2400" kern="1200" dirty="0"/>
            <a:t>ROS2</a:t>
          </a:r>
          <a:endParaRPr lang="ru-RU" sz="2400" kern="1200" dirty="0"/>
        </a:p>
      </dsp:txBody>
      <dsp:txXfrm>
        <a:off x="4030479" y="1656485"/>
        <a:ext cx="3532329" cy="3300862"/>
      </dsp:txXfrm>
    </dsp:sp>
    <dsp:sp modelId="{3D9FD84C-2C67-43EB-AF44-93C14BAADFBA}">
      <dsp:nvSpPr>
        <dsp:cNvPr id="0" name=""/>
        <dsp:cNvSpPr/>
      </dsp:nvSpPr>
      <dsp:spPr>
        <a:xfrm>
          <a:off x="8057335" y="243553"/>
          <a:ext cx="3532329" cy="14129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Исходный </a:t>
          </a:r>
          <a:br>
            <a:rPr lang="ru-RU" sz="2400" kern="1200" dirty="0"/>
          </a:br>
          <a:r>
            <a:rPr lang="ru-RU" sz="2400" kern="1200" dirty="0"/>
            <a:t>код</a:t>
          </a:r>
        </a:p>
      </dsp:txBody>
      <dsp:txXfrm>
        <a:off x="8057335" y="243553"/>
        <a:ext cx="3532329" cy="1412931"/>
      </dsp:txXfrm>
    </dsp:sp>
    <dsp:sp modelId="{168B7AE6-721C-42EF-9C56-FA78BB37836E}">
      <dsp:nvSpPr>
        <dsp:cNvPr id="0" name=""/>
        <dsp:cNvSpPr/>
      </dsp:nvSpPr>
      <dsp:spPr>
        <a:xfrm>
          <a:off x="8057335" y="1656485"/>
          <a:ext cx="3532329" cy="3300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Используемые пакеты </a:t>
          </a:r>
          <a:r>
            <a:rPr lang="en-US" sz="2400" kern="1200" dirty="0"/>
            <a:t>ROS2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Прошивка </a:t>
          </a:r>
          <a:r>
            <a:rPr lang="en-US" sz="2400" kern="1200" dirty="0"/>
            <a:t>STM32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Скрипты для </a:t>
          </a:r>
          <a:r>
            <a:rPr lang="en-US" sz="2400" kern="1200" dirty="0"/>
            <a:t>Linux</a:t>
          </a:r>
          <a:endParaRPr lang="ru-RU" sz="2400" kern="1200" dirty="0"/>
        </a:p>
      </dsp:txBody>
      <dsp:txXfrm>
        <a:off x="8057335" y="1656485"/>
        <a:ext cx="3532329" cy="33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3455C-FD0A-42F7-B368-8ED743777A6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A9757-E9E3-49A7-805C-28071E307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E47127-F7AE-4FED-BBF5-AADBA7076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573016"/>
            <a:ext cx="8534400" cy="105496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4F8E9-9DB3-43FE-8B78-E67E29678FCD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8A6-4FA4-48B5-8DFC-CC298C1D6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AAD9D-3739-44A1-83C6-E6EE9B89F10F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DCB3-0AF6-4636-8C57-BA507A5E04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6A10-0567-429D-A868-D21FA5EB20B7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4C9D-A1BF-464C-B06D-97927D1F63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40960" cy="99412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9D4AE-D06C-4354-BCB6-CF999186A36A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C09FD-CEBA-4197-8B74-7D5D25F68B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8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BAF4-2BB6-4D45-BA40-6A1D3B54C77D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B9FA-2DB6-4FD6-A2CD-A3B2CD108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0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22762-551E-463B-B5F7-E7A278407311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B2E81-1581-4B84-A62B-460F379E7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E90-A50E-494A-A69E-9E8E72511550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9D24-029A-4825-A37E-9F82A1E36B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5EFCB-7D4D-42C2-BBA9-672A3EEBE246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BDCB9-3A57-4712-B9CB-D3AD58D7AE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4997D-2DB4-4985-9317-B84098A67573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8BD7-B189-4C93-8D9B-FF6A86D77D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B0054-C0BA-488C-9FE9-29FFF60EFB22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42D41-7B3E-4859-920A-63E3868FDC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44E4-A791-484C-B6B2-DD22546BD6E5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4B7F-6B70-457D-9BF1-61C8DDD8E2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55453-2039-43CD-B2F0-2B84EF3E9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7"/>
          <a:stretch/>
        </p:blipFill>
        <p:spPr>
          <a:xfrm>
            <a:off x="0" y="1558908"/>
            <a:ext cx="12192000" cy="4939344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B43CF5-A152-430A-A721-E8C193107671}" type="datetimeFigureOut">
              <a:rPr lang="ru-RU" smtClean="0"/>
              <a:pPr>
                <a:defRPr/>
              </a:pPr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665940-2452-4F9C-B13F-79D73A5EB3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A564B9-D6D7-4EDB-B92B-10572B580619}"/>
              </a:ext>
            </a:extLst>
          </p:cNvPr>
          <p:cNvSpPr/>
          <p:nvPr userDrawn="1"/>
        </p:nvSpPr>
        <p:spPr>
          <a:xfrm>
            <a:off x="28028" y="22390"/>
            <a:ext cx="2255573" cy="167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EDB24-2756-46F9-A963-64EE849B5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77"/>
          <a:stretch/>
        </p:blipFill>
        <p:spPr>
          <a:xfrm>
            <a:off x="263352" y="240238"/>
            <a:ext cx="1008112" cy="940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16AF86-7C0F-404F-A99F-6B49C48F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pPr algn="ctr"/>
            <a:r>
              <a:rPr lang="ru-RU" sz="4400" dirty="0">
                <a:latin typeface="Roboto" panose="020B0604020202020204" pitchFamily="2" charset="0"/>
                <a:ea typeface="Roboto" panose="020B0604020202020204" pitchFamily="2" charset="0"/>
              </a:rPr>
              <a:t>Разработка аппаратно-программного комплекса для внедрения </a:t>
            </a:r>
            <a:r>
              <a:rPr lang="en-US" sz="4400" dirty="0">
                <a:latin typeface="Roboto" panose="020B0604020202020204" pitchFamily="2" charset="0"/>
                <a:ea typeface="Roboto" panose="020B0604020202020204" pitchFamily="2" charset="0"/>
              </a:rPr>
              <a:t>ROS2</a:t>
            </a:r>
            <a:endParaRPr lang="ru-RU" sz="4400" dirty="0"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176D2A5-C161-464C-9E62-58CE3205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696" y="692696"/>
            <a:ext cx="8534400" cy="720080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Науч. рук: М. В. Захаров, зав. каф. АРиУТС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Выполнил: А. Н. Крайников</a:t>
            </a:r>
          </a:p>
          <a:p>
            <a:pPr algn="r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8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B143D9-35D4-B337-E31F-507DA0477727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Документирование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5B1BA676-4368-4549-F415-A690F6545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601174"/>
              </p:ext>
            </p:extLst>
          </p:nvPr>
        </p:nvGraphicFramePr>
        <p:xfrm>
          <a:off x="299356" y="1124744"/>
          <a:ext cx="11593288" cy="520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92DEEF-04A4-BB8D-07FD-81E493ABBDA8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Апробация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17D65-64A1-386A-1117-3ED0EC0D2787}"/>
              </a:ext>
            </a:extLst>
          </p:cNvPr>
          <p:cNvSpPr txBox="1"/>
          <p:nvPr/>
        </p:nvSpPr>
        <p:spPr>
          <a:xfrm>
            <a:off x="1211796" y="1340768"/>
            <a:ext cx="9768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Крайников, А.Н. Проектирование системы управления роботом-вездеходом на базе фреймворка </a:t>
            </a: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«</a:t>
            </a:r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ROS2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» 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Текст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/ А.Н. Крайников, А.А. Стахеева // </a:t>
            </a: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Лучшая научная работа 2021. – 2021. – № 1. – С. 29–32.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Крайников, А.Н. Автоматизация сбора данных средствами 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ROS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Текст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/ А.Н. Крайников, А.А. Стахеева, И.В. Серебренников // </a:t>
            </a: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Лучшая студенческая статья 2021. – 2021. – № 35. – С. 29–32.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0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8B2824-237E-CD81-518A-D75834154E81}"/>
              </a:ext>
            </a:extLst>
          </p:cNvPr>
          <p:cNvSpPr txBox="1">
            <a:spLocks/>
          </p:cNvSpPr>
          <p:nvPr/>
        </p:nvSpPr>
        <p:spPr bwMode="auto">
          <a:xfrm>
            <a:off x="914400" y="2693987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4400" dirty="0">
                <a:latin typeface="Roboto" panose="020B0604020202020204" pitchFamily="2" charset="0"/>
                <a:ea typeface="Roboto" panose="020B0604020202020204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005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33806-4D91-9F33-A978-4CD83595B9B1}"/>
              </a:ext>
            </a:extLst>
          </p:cNvPr>
          <p:cNvSpPr txBox="1"/>
          <p:nvPr/>
        </p:nvSpPr>
        <p:spPr>
          <a:xfrm>
            <a:off x="6528048" y="825347"/>
            <a:ext cx="5400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Цель</a:t>
            </a:r>
            <a:r>
              <a:rPr lang="en-US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ru-RU" sz="2400" kern="1200" dirty="0"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Разработать платформу для изучения фреймворка </a:t>
            </a:r>
            <a:r>
              <a:rPr lang="en-US" sz="2400" kern="1200" dirty="0"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ROS2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endParaRPr lang="ru-RU" sz="2400" kern="1200" dirty="0"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r>
              <a:rPr lang="ru-RU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Объект: </a:t>
            </a:r>
          </a:p>
          <a:p>
            <a:pPr marL="285750" indent="-285750">
              <a:buFontTx/>
              <a:buChar char="-"/>
            </a:pPr>
            <a:r>
              <a:rPr lang="ru-RU" sz="2400" kern="1200" dirty="0"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Современные принципы проектирования, разработки и программирования робототехники</a:t>
            </a:r>
          </a:p>
          <a:p>
            <a:endParaRPr lang="ru-RU" sz="2400" kern="1200" dirty="0"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r>
              <a:rPr lang="ru-RU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Предмет: 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Многофункциональная робототехническая платформа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1BE183-93C9-B114-29D9-ECDAA9E26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0833" y1="22500" x2="23854" y2="57963"/>
                      </a14:backgroundRemoval>
                    </a14:imgEffect>
                  </a14:imgLayer>
                </a14:imgProps>
              </a:ext>
            </a:extLst>
          </a:blip>
          <a:srcRect l="31501" t="23333" r="14875" b="12734"/>
          <a:stretch/>
        </p:blipFill>
        <p:spPr>
          <a:xfrm>
            <a:off x="1496972" y="2275833"/>
            <a:ext cx="3384376" cy="22696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39A87C-3217-6268-57BD-A1E27340F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1948187"/>
            <a:ext cx="936104" cy="9361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F99189-B84D-0C87-A79D-F0FAD4EC2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61" y="3889992"/>
            <a:ext cx="808176" cy="8081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BEF112-68F6-3FAF-A917-63D774BE5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3889993"/>
            <a:ext cx="808175" cy="8081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F54C4A-B489-77D3-115E-9380AE74E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3508" y="1944356"/>
            <a:ext cx="720081" cy="90957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F57E73-7531-46A9-27BD-42BC2A97179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53" y="4873153"/>
            <a:ext cx="2185814" cy="371589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коллекция картинок, посуд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E477F8D3-3A4D-C93E-2BD7-54DFD76425C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82" y="1333105"/>
            <a:ext cx="2080756" cy="486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0C045B-C8F1-1495-015D-EAEF1ABDA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88640"/>
            <a:ext cx="8969237" cy="61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DA90F43-5E9E-AE02-BEA1-A05EF3DDCBDA}"/>
              </a:ext>
            </a:extLst>
          </p:cNvPr>
          <p:cNvSpPr/>
          <p:nvPr/>
        </p:nvSpPr>
        <p:spPr>
          <a:xfrm>
            <a:off x="6793992" y="741841"/>
            <a:ext cx="4949952" cy="708550"/>
          </a:xfrm>
          <a:prstGeom prst="roundRect">
            <a:avLst/>
          </a:prstGeom>
          <a:noFill/>
          <a:ln w="19050"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85D"/>
                </a:solidFill>
              </a:rPr>
              <a:t>DRY</a:t>
            </a:r>
            <a:endParaRPr lang="ru-RU" sz="2400" dirty="0">
              <a:solidFill>
                <a:srgbClr val="00285D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03F930E-B756-10DE-747E-1A93E12AD6EC}"/>
              </a:ext>
            </a:extLst>
          </p:cNvPr>
          <p:cNvSpPr/>
          <p:nvPr/>
        </p:nvSpPr>
        <p:spPr>
          <a:xfrm>
            <a:off x="7071360" y="1657349"/>
            <a:ext cx="4395216" cy="708550"/>
          </a:xfrm>
          <a:prstGeom prst="roundRect">
            <a:avLst/>
          </a:prstGeom>
          <a:noFill/>
          <a:ln w="19050"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85D"/>
                </a:solidFill>
              </a:rPr>
              <a:t>Распределенные процессы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1F43725-9FD0-CE13-38C9-57875245449C}"/>
              </a:ext>
            </a:extLst>
          </p:cNvPr>
          <p:cNvSpPr/>
          <p:nvPr/>
        </p:nvSpPr>
        <p:spPr>
          <a:xfrm>
            <a:off x="7071360" y="2572857"/>
            <a:ext cx="4395216" cy="708550"/>
          </a:xfrm>
          <a:prstGeom prst="roundRect">
            <a:avLst/>
          </a:prstGeom>
          <a:noFill/>
          <a:ln w="19050"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85D"/>
                </a:solidFill>
              </a:rPr>
              <a:t>Управление пакетами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3704EBD-90F5-92F9-2DFE-4EFF84D47CC5}"/>
              </a:ext>
            </a:extLst>
          </p:cNvPr>
          <p:cNvSpPr/>
          <p:nvPr/>
        </p:nvSpPr>
        <p:spPr>
          <a:xfrm>
            <a:off x="7071360" y="3488365"/>
            <a:ext cx="4395216" cy="708550"/>
          </a:xfrm>
          <a:prstGeom prst="roundRect">
            <a:avLst/>
          </a:prstGeom>
          <a:noFill/>
          <a:ln w="19050"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85D"/>
                </a:solidFill>
              </a:rPr>
              <a:t>Публичные репозитории и документация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96D7E82-2739-013A-8C07-CD3C3BB6BA92}"/>
              </a:ext>
            </a:extLst>
          </p:cNvPr>
          <p:cNvSpPr/>
          <p:nvPr/>
        </p:nvSpPr>
        <p:spPr>
          <a:xfrm>
            <a:off x="7071360" y="4403873"/>
            <a:ext cx="4395216" cy="708550"/>
          </a:xfrm>
          <a:prstGeom prst="roundRect">
            <a:avLst/>
          </a:prstGeom>
          <a:noFill/>
          <a:ln w="19050"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85D"/>
                </a:solidFill>
              </a:rPr>
              <a:t>Единое </a:t>
            </a:r>
            <a:r>
              <a:rPr lang="en-US" sz="2400" dirty="0">
                <a:solidFill>
                  <a:srgbClr val="00285D"/>
                </a:solidFill>
              </a:rPr>
              <a:t>API</a:t>
            </a:r>
            <a:endParaRPr lang="ru-RU" sz="2400" dirty="0">
              <a:solidFill>
                <a:srgbClr val="00285D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5A4212-B369-A8DF-5AEE-5BA55289DD5B}"/>
              </a:ext>
            </a:extLst>
          </p:cNvPr>
          <p:cNvSpPr/>
          <p:nvPr/>
        </p:nvSpPr>
        <p:spPr>
          <a:xfrm>
            <a:off x="7071360" y="5319381"/>
            <a:ext cx="4395216" cy="708550"/>
          </a:xfrm>
          <a:prstGeom prst="roundRect">
            <a:avLst/>
          </a:prstGeom>
          <a:noFill/>
          <a:ln w="19050"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85D"/>
                </a:solidFill>
              </a:rPr>
              <a:t>Поддержка различных языков программирования</a:t>
            </a: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54A3AB-8AA8-8A8D-9E54-1C34FB2B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6" y="548629"/>
            <a:ext cx="3326160" cy="2217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 descr="Изображение выглядит как небо, внешний, трек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DB8CBC63-AE0D-E5E3-D518-98ABC2F59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157490"/>
            <a:ext cx="3326160" cy="2078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3CE146-F11F-ED77-7C52-C83BFD78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57" y="2658870"/>
            <a:ext cx="3076089" cy="30760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791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F8EEB-0A7D-26BE-E791-79ED2EC3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1" b="97514" l="5000" r="94167">
                        <a14:foregroundMark x1="48750" y1="28729" x2="36042" y2="43370"/>
                        <a14:foregroundMark x1="13542" y1="56077" x2="45000" y2="75414"/>
                        <a14:foregroundMark x1="7292" y1="50552" x2="5417" y2="47514"/>
                        <a14:foregroundMark x1="65833" y1="91989" x2="61458" y2="92541"/>
                        <a14:foregroundMark x1="73125" y1="84530" x2="65208" y2="94475"/>
                        <a14:foregroundMark x1="50625" y1="96961" x2="50625" y2="96961"/>
                        <a14:foregroundMark x1="63958" y1="97790" x2="63958" y2="97790"/>
                        <a14:foregroundMark x1="5208" y1="63260" x2="5208" y2="63260"/>
                        <a14:foregroundMark x1="9167" y1="55801" x2="9167" y2="55801"/>
                        <a14:foregroundMark x1="91667" y1="51381" x2="91667" y2="51381"/>
                        <a14:foregroundMark x1="93125" y1="63536" x2="93125" y2="63536"/>
                        <a14:foregroundMark x1="54167" y1="6077" x2="54167" y2="6077"/>
                        <a14:foregroundMark x1="94167" y1="48895" x2="94167" y2="48895"/>
                        <a14:backgroundMark x1="2917" y1="15193" x2="26458" y2="9116"/>
                        <a14:backgroundMark x1="26250" y1="9116" x2="1250" y2="17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58" y="203106"/>
            <a:ext cx="3546269" cy="2674478"/>
          </a:xfrm>
          <a:prstGeom prst="rect">
            <a:avLst/>
          </a:prstGeom>
        </p:spPr>
      </p:pic>
      <p:pic>
        <p:nvPicPr>
          <p:cNvPr id="3" name="Рисунок 2" descr="Изображение выглядит как внутренний, человек, микроскоп&#10;&#10;Автоматически созданное описание">
            <a:extLst>
              <a:ext uri="{FF2B5EF4-FFF2-40B4-BE49-F238E27FC236}">
                <a16:creationId xmlns:a16="http://schemas.microsoft.com/office/drawing/2014/main" id="{69BA6488-2507-2132-1122-2258B97253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4167" l="10000" r="90000">
                        <a14:foregroundMark x1="42917" y1="4444" x2="42917" y2="4444"/>
                        <a14:foregroundMark x1="45417" y1="41111" x2="45417" y2="41111"/>
                        <a14:foregroundMark x1="41042" y1="41389" x2="41042" y2="41389"/>
                        <a14:foregroundMark x1="45417" y1="81389" x2="45417" y2="81389"/>
                        <a14:foregroundMark x1="41667" y1="86667" x2="41667" y2="86667"/>
                        <a14:foregroundMark x1="26250" y1="80000" x2="26250" y2="80000"/>
                        <a14:foregroundMark x1="29167" y1="59722" x2="29167" y2="59722"/>
                        <a14:foregroundMark x1="42708" y1="66944" x2="42708" y2="66944"/>
                        <a14:foregroundMark x1="70208" y1="34444" x2="70208" y2="34444"/>
                        <a14:foregroundMark x1="46875" y1="94167" x2="46875" y2="9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67" r="13934" b="1866"/>
          <a:stretch/>
        </p:blipFill>
        <p:spPr>
          <a:xfrm>
            <a:off x="1427103" y="91028"/>
            <a:ext cx="2796238" cy="2898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3A285-6819-9B11-2245-CD5E96341E61}"/>
              </a:ext>
            </a:extLst>
          </p:cNvPr>
          <p:cNvSpPr txBox="1"/>
          <p:nvPr/>
        </p:nvSpPr>
        <p:spPr>
          <a:xfrm>
            <a:off x="1064913" y="3082538"/>
            <a:ext cx="28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Зарубежный аналог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Turtlebot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~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26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000 руб.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Lidar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RPI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Open CR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Wheels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Li-Po 11.1 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7C0BE-BA37-2996-0754-504CA93021BA}"/>
              </a:ext>
            </a:extLst>
          </p:cNvPr>
          <p:cNvSpPr txBox="1"/>
          <p:nvPr/>
        </p:nvSpPr>
        <p:spPr>
          <a:xfrm>
            <a:off x="8205569" y="3072221"/>
            <a:ext cx="3017036" cy="563231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Отечественный аналог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Turtlebro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~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40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000 руб.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Элементы:</a:t>
            </a:r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Lidar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RPI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Atmega 2560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Wheels</a:t>
            </a:r>
          </a:p>
          <a:p>
            <a:pPr marL="742950" lvl="1" indent="-295275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Li-Po 11.1 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Cam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IR sensor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1770B7-B116-FADD-0E45-543E7C2CD4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42807" t="25633" r="22969" b="11449"/>
          <a:stretch/>
        </p:blipFill>
        <p:spPr>
          <a:xfrm>
            <a:off x="4605564" y="127"/>
            <a:ext cx="2980871" cy="3082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FB62A-A0C5-7426-DE23-A9E8C2877113}"/>
              </a:ext>
            </a:extLst>
          </p:cNvPr>
          <p:cNvSpPr txBox="1"/>
          <p:nvPr/>
        </p:nvSpPr>
        <p:spPr>
          <a:xfrm>
            <a:off x="4479449" y="3072221"/>
            <a:ext cx="3429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Разрабатываемый проект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Marshmallow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~45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000 руб.</a:t>
            </a:r>
          </a:p>
          <a:p>
            <a:pPr lvl="1" indent="-457200"/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Lidar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RPI 4B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STM32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Mecanum wheel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Li-Po 7.4 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Cam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anipulator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9463B5A4-3D60-2487-A7FD-4E0A1C18C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83325"/>
              </p:ext>
            </p:extLst>
          </p:nvPr>
        </p:nvGraphicFramePr>
        <p:xfrm>
          <a:off x="1469486" y="1088231"/>
          <a:ext cx="9253028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5D095C-4036-7766-4EBC-0EBA32933CA7}"/>
              </a:ext>
            </a:extLst>
          </p:cNvPr>
          <p:cNvSpPr txBox="1"/>
          <p:nvPr/>
        </p:nvSpPr>
        <p:spPr>
          <a:xfrm>
            <a:off x="2063552" y="2469416"/>
            <a:ext cx="743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9BBB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21B0F-84B1-083C-CB38-F4D2017101C4}"/>
              </a:ext>
            </a:extLst>
          </p:cNvPr>
          <p:cNvSpPr txBox="1"/>
          <p:nvPr/>
        </p:nvSpPr>
        <p:spPr>
          <a:xfrm>
            <a:off x="1665875" y="1363325"/>
            <a:ext cx="743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4BAC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65372-0A5A-AD9B-C7EF-2157774CEBA4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Этапы</a:t>
            </a:r>
            <a:endParaRPr lang="ru-RU" sz="3600" dirty="0">
              <a:solidFill>
                <a:srgbClr val="0028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7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EDA654D-D70E-68F6-D33F-29E6E40103C5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Проектирование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532581BF-697B-3120-B0BA-C0A0678F3C88}"/>
              </a:ext>
            </a:extLst>
          </p:cNvPr>
          <p:cNvSpPr/>
          <p:nvPr/>
        </p:nvSpPr>
        <p:spPr>
          <a:xfrm>
            <a:off x="517490" y="2163893"/>
            <a:ext cx="3262481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Панель управления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59BC7CB-DB3A-6D5F-9EC3-582B41A1CEFE}"/>
              </a:ext>
            </a:extLst>
          </p:cNvPr>
          <p:cNvSpPr/>
          <p:nvPr/>
        </p:nvSpPr>
        <p:spPr>
          <a:xfrm>
            <a:off x="511594" y="2877734"/>
            <a:ext cx="3262481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Камера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FEB5006-58E9-B098-9C86-8A43EBA6B0DC}"/>
              </a:ext>
            </a:extLst>
          </p:cNvPr>
          <p:cNvSpPr/>
          <p:nvPr/>
        </p:nvSpPr>
        <p:spPr>
          <a:xfrm>
            <a:off x="511594" y="3599881"/>
            <a:ext cx="3272147" cy="58699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Лидар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0BC4E65-6C3B-C5F5-56CA-ED0A18B532BD}"/>
              </a:ext>
            </a:extLst>
          </p:cNvPr>
          <p:cNvSpPr/>
          <p:nvPr/>
        </p:nvSpPr>
        <p:spPr>
          <a:xfrm>
            <a:off x="4222342" y="2222206"/>
            <a:ext cx="3724452" cy="110563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Микрокомпьютер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CD9F0CA-8E84-0768-37A1-0EFB87FCBF23}"/>
              </a:ext>
            </a:extLst>
          </p:cNvPr>
          <p:cNvSpPr/>
          <p:nvPr/>
        </p:nvSpPr>
        <p:spPr>
          <a:xfrm>
            <a:off x="511592" y="4355503"/>
            <a:ext cx="3262484" cy="51709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Внешний ПК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7909DFB-333C-5D41-5E64-87A5CCE4E772}"/>
              </a:ext>
            </a:extLst>
          </p:cNvPr>
          <p:cNvSpPr/>
          <p:nvPr/>
        </p:nvSpPr>
        <p:spPr>
          <a:xfrm>
            <a:off x="4225243" y="3562777"/>
            <a:ext cx="3721549" cy="128825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Микроконтроллер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55A2E70-38F0-3E16-6178-43AC50863C61}"/>
              </a:ext>
            </a:extLst>
          </p:cNvPr>
          <p:cNvSpPr/>
          <p:nvPr/>
        </p:nvSpPr>
        <p:spPr>
          <a:xfrm>
            <a:off x="8378130" y="2163291"/>
            <a:ext cx="3262481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Манипулятор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F259DD8-9254-1BFE-CCF4-451CBE74DBFA}"/>
              </a:ext>
            </a:extLst>
          </p:cNvPr>
          <p:cNvSpPr/>
          <p:nvPr/>
        </p:nvSpPr>
        <p:spPr>
          <a:xfrm>
            <a:off x="8378131" y="2881888"/>
            <a:ext cx="3262482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Моторы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896CE05F-7F39-A840-9FA3-1281EEA15D71}"/>
              </a:ext>
            </a:extLst>
          </p:cNvPr>
          <p:cNvSpPr/>
          <p:nvPr/>
        </p:nvSpPr>
        <p:spPr>
          <a:xfrm>
            <a:off x="8378130" y="3616618"/>
            <a:ext cx="3262483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Экран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7AF855B-B2DA-5330-5A0E-48019828A84D}"/>
              </a:ext>
            </a:extLst>
          </p:cNvPr>
          <p:cNvSpPr/>
          <p:nvPr/>
        </p:nvSpPr>
        <p:spPr>
          <a:xfrm>
            <a:off x="8378132" y="4319082"/>
            <a:ext cx="3262484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Светодиодная лента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AC93A38-8CBE-6A56-5DBA-513DAC286E78}"/>
              </a:ext>
            </a:extLst>
          </p:cNvPr>
          <p:cNvSpPr/>
          <p:nvPr/>
        </p:nvSpPr>
        <p:spPr>
          <a:xfrm>
            <a:off x="4218582" y="5085969"/>
            <a:ext cx="3728210" cy="50429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Аккумуляторный блок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1BFA5F1-D0C2-E58C-CF39-A36ABC773843}"/>
              </a:ext>
            </a:extLst>
          </p:cNvPr>
          <p:cNvSpPr/>
          <p:nvPr/>
        </p:nvSpPr>
        <p:spPr>
          <a:xfrm>
            <a:off x="4218582" y="1487374"/>
            <a:ext cx="3728210" cy="50248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Веб-интерфейс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6131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13CA68A-04E1-D872-10D2-6A61D8E7D03E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Сборка</a:t>
            </a:r>
          </a:p>
        </p:txBody>
      </p:sp>
      <p:pic>
        <p:nvPicPr>
          <p:cNvPr id="3" name="Рисунок 2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57F51631-5039-A591-2523-9BC58CA1E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87500" l="19922" r="80234">
                        <a14:foregroundMark x1="43047" y1="8229" x2="44766" y2="10208"/>
                        <a14:foregroundMark x1="36406" y1="34271" x2="39609" y2="32083"/>
                        <a14:foregroundMark x1="62031" y1="43021" x2="68359" y2="44167"/>
                        <a14:foregroundMark x1="71875" y1="55313" x2="74766" y2="57500"/>
                        <a14:foregroundMark x1="76563" y1="56146" x2="79297" y2="55729"/>
                        <a14:foregroundMark x1="80078" y1="63958" x2="80078" y2="62604"/>
                        <a14:foregroundMark x1="61719" y1="77708" x2="52422" y2="72292"/>
                        <a14:foregroundMark x1="52422" y1="72292" x2="55391" y2="81563"/>
                        <a14:foregroundMark x1="55391" y1="81563" x2="58203" y2="73646"/>
                        <a14:foregroundMark x1="58203" y1="73646" x2="58047" y2="72917"/>
                        <a14:foregroundMark x1="49609" y1="72708" x2="49141" y2="73125"/>
                        <a14:foregroundMark x1="48828" y1="76146" x2="48828" y2="76146"/>
                        <a14:foregroundMark x1="50078" y1="82396" x2="58047" y2="87604"/>
                        <a14:foregroundMark x1="58047" y1="87604" x2="60625" y2="82813"/>
                        <a14:foregroundMark x1="32188" y1="42813" x2="32813" y2="45625"/>
                        <a14:foregroundMark x1="27031" y1="53438" x2="28828" y2="52083"/>
                        <a14:foregroundMark x1="24766" y1="60104" x2="25391" y2="69688"/>
                        <a14:foregroundMark x1="21719" y1="62396" x2="22422" y2="69688"/>
                        <a14:foregroundMark x1="22422" y1="69688" x2="23672" y2="69479"/>
                        <a14:foregroundMark x1="21094" y1="60104" x2="19922" y2="66458"/>
                        <a14:foregroundMark x1="68359" y1="76875" x2="78672" y2="60938"/>
                        <a14:foregroundMark x1="80234" y1="55937" x2="80234" y2="55937"/>
                        <a14:foregroundMark x1="71250" y1="28438" x2="71250" y2="28438"/>
                        <a14:foregroundMark x1="73359" y1="19792" x2="73359" y2="19792"/>
                        <a14:foregroundMark x1="43047" y1="14479" x2="43047" y2="14479"/>
                        <a14:foregroundMark x1="42344" y1="14896" x2="42344" y2="14896"/>
                        <a14:foregroundMark x1="52987" y1="30312" x2="53594" y2="29792"/>
                        <a14:foregroundMark x1="52500" y1="30729" x2="52987" y2="30312"/>
                        <a14:foregroundMark x1="54267" y1="29983" x2="54863" y2="29847"/>
                        <a14:foregroundMark x1="53281" y1="30208" x2="53549" y2="30147"/>
                        <a14:foregroundMark x1="50703" y1="30521" x2="55234" y2="29583"/>
                        <a14:foregroundMark x1="54291" y1="29935" x2="52344" y2="30521"/>
                        <a14:foregroundMark x1="58750" y1="33229" x2="58750" y2="33229"/>
                        <a14:foregroundMark x1="56797" y1="34375" x2="56797" y2="34375"/>
                        <a14:foregroundMark x1="53438" y1="35417" x2="53438" y2="35417"/>
                        <a14:foregroundMark x1="55078" y1="34792" x2="55078" y2="34792"/>
                        <a14:foregroundMark x1="56250" y1="27500" x2="57422" y2="27292"/>
                        <a14:foregroundMark x1="53203" y1="36042" x2="53203" y2="36250"/>
                        <a14:foregroundMark x1="51953" y1="36042" x2="51953" y2="36042"/>
                        <a14:foregroundMark x1="56641" y1="29479" x2="56641" y2="29479"/>
                        <a14:foregroundMark x1="56641" y1="29375" x2="55937" y2="29375"/>
                        <a14:foregroundMark x1="57266" y1="29167" x2="56250" y2="30000"/>
                        <a14:foregroundMark x1="57109" y1="29583" x2="55469" y2="30208"/>
                        <a14:foregroundMark x1="56953" y1="29167" x2="53984" y2="30208"/>
                        <a14:foregroundMark x1="57734" y1="28542" x2="56563" y2="29479"/>
                        <a14:backgroundMark x1="32031" y1="71875" x2="31563" y2="72917"/>
                        <a14:backgroundMark x1="29609" y1="73646" x2="26406" y2="74896"/>
                        <a14:backgroundMark x1="24453" y1="75313" x2="24453" y2="75313"/>
                        <a14:backgroundMark x1="24922" y1="74688" x2="24922" y2="74688"/>
                        <a14:backgroundMark x1="24609" y1="74479" x2="24609" y2="74479"/>
                        <a14:backgroundMark x1="50078" y1="86458" x2="50781" y2="88021"/>
                        <a14:backgroundMark x1="52500" y1="89479" x2="53359" y2="90208"/>
                        <a14:backgroundMark x1="56484" y1="36250" x2="60078" y2="36250"/>
                        <a14:backgroundMark x1="53438" y1="31667" x2="55078" y2="31771"/>
                        <a14:backgroundMark x1="52422" y1="30625" x2="52422" y2="30625"/>
                        <a14:backgroundMark x1="52266" y1="30625" x2="52266" y2="30625"/>
                        <a14:backgroundMark x1="52734" y1="30312" x2="52734" y2="30312"/>
                        <a14:backgroundMark x1="52344" y1="38125" x2="53047" y2="37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2188" r="15350" b="7514"/>
          <a:stretch/>
        </p:blipFill>
        <p:spPr>
          <a:xfrm>
            <a:off x="2927648" y="580241"/>
            <a:ext cx="6096000" cy="6192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Выноска: изогнутая линия 3">
            <a:extLst>
              <a:ext uri="{FF2B5EF4-FFF2-40B4-BE49-F238E27FC236}">
                <a16:creationId xmlns:a16="http://schemas.microsoft.com/office/drawing/2014/main" id="{04A1D1B2-51EF-17D3-0B40-21CDBC88339D}"/>
              </a:ext>
            </a:extLst>
          </p:cNvPr>
          <p:cNvSpPr/>
          <p:nvPr/>
        </p:nvSpPr>
        <p:spPr>
          <a:xfrm>
            <a:off x="263352" y="1117102"/>
            <a:ext cx="2543944" cy="1008112"/>
          </a:xfrm>
          <a:prstGeom prst="borderCallout2">
            <a:avLst>
              <a:gd name="adj1" fmla="val 113233"/>
              <a:gd name="adj2" fmla="val -2226"/>
              <a:gd name="adj3" fmla="val 113234"/>
              <a:gd name="adj4" fmla="val 100606"/>
              <a:gd name="adj5" fmla="val 145254"/>
              <a:gd name="adj6" fmla="val 15899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Сервопривод </a:t>
            </a:r>
            <a:r>
              <a:rPr lang="en-US" sz="1600" b="1" dirty="0">
                <a:solidFill>
                  <a:schemeClr val="tx1"/>
                </a:solidFill>
              </a:rPr>
              <a:t>MG</a:t>
            </a:r>
            <a:r>
              <a:rPr lang="ru-RU" sz="1600" b="1" dirty="0">
                <a:solidFill>
                  <a:schemeClr val="tx1"/>
                </a:solidFill>
              </a:rPr>
              <a:t>996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170 мс / 60 градусов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10 кг / см</a:t>
            </a:r>
          </a:p>
        </p:txBody>
      </p:sp>
      <p:sp>
        <p:nvSpPr>
          <p:cNvPr id="7" name="Выноска: изогнутая линия 6">
            <a:extLst>
              <a:ext uri="{FF2B5EF4-FFF2-40B4-BE49-F238E27FC236}">
                <a16:creationId xmlns:a16="http://schemas.microsoft.com/office/drawing/2014/main" id="{B48E4F79-CE73-146C-47A2-1F58E6E1BB12}"/>
              </a:ext>
            </a:extLst>
          </p:cNvPr>
          <p:cNvSpPr/>
          <p:nvPr/>
        </p:nvSpPr>
        <p:spPr>
          <a:xfrm>
            <a:off x="263352" y="3061917"/>
            <a:ext cx="2541712" cy="1008112"/>
          </a:xfrm>
          <a:prstGeom prst="borderCallout2">
            <a:avLst>
              <a:gd name="adj1" fmla="val 113233"/>
              <a:gd name="adj2" fmla="val -2226"/>
              <a:gd name="adj3" fmla="val 113234"/>
              <a:gd name="adj4" fmla="val 100606"/>
              <a:gd name="adj5" fmla="val 128878"/>
              <a:gd name="adj6" fmla="val 113652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Двигатели </a:t>
            </a:r>
            <a:r>
              <a:rPr lang="en-US" sz="1600" b="1" dirty="0">
                <a:solidFill>
                  <a:schemeClr val="tx1"/>
                </a:solidFill>
              </a:rPr>
              <a:t>GB37-520 </a:t>
            </a:r>
            <a:r>
              <a:rPr lang="ru-RU" sz="1600" dirty="0">
                <a:solidFill>
                  <a:schemeClr val="tx1"/>
                </a:solidFill>
              </a:rPr>
              <a:t>1980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град / с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7.2</a:t>
            </a:r>
            <a:r>
              <a:rPr lang="ru-RU" sz="1600" dirty="0">
                <a:solidFill>
                  <a:schemeClr val="tx1"/>
                </a:solidFill>
              </a:rPr>
              <a:t> Ватта</a:t>
            </a:r>
          </a:p>
        </p:txBody>
      </p:sp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AB6B0200-A5E1-2FA1-32D9-0ED319C97BF6}"/>
              </a:ext>
            </a:extLst>
          </p:cNvPr>
          <p:cNvSpPr/>
          <p:nvPr/>
        </p:nvSpPr>
        <p:spPr>
          <a:xfrm>
            <a:off x="263352" y="5006732"/>
            <a:ext cx="2541712" cy="1008112"/>
          </a:xfrm>
          <a:prstGeom prst="borderCallout2">
            <a:avLst>
              <a:gd name="adj1" fmla="val 113233"/>
              <a:gd name="adj2" fmla="val -2226"/>
              <a:gd name="adj3" fmla="val 113234"/>
              <a:gd name="adj4" fmla="val 100606"/>
              <a:gd name="adj5" fmla="val 40611"/>
              <a:gd name="adj6" fmla="val 174206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Stm32f103rct6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MPU6050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TB6612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DC-DC 5 </a:t>
            </a:r>
            <a:r>
              <a:rPr lang="ru-RU" sz="1600" dirty="0">
                <a:solidFill>
                  <a:schemeClr val="tx1"/>
                </a:solidFill>
              </a:rPr>
              <a:t>вольт 3 ампера</a:t>
            </a:r>
          </a:p>
        </p:txBody>
      </p:sp>
      <p:sp>
        <p:nvSpPr>
          <p:cNvPr id="9" name="Выноска: изогнутая линия 8">
            <a:extLst>
              <a:ext uri="{FF2B5EF4-FFF2-40B4-BE49-F238E27FC236}">
                <a16:creationId xmlns:a16="http://schemas.microsoft.com/office/drawing/2014/main" id="{07E244EF-2A79-020C-F57C-001283C5E8C0}"/>
              </a:ext>
            </a:extLst>
          </p:cNvPr>
          <p:cNvSpPr/>
          <p:nvPr/>
        </p:nvSpPr>
        <p:spPr>
          <a:xfrm>
            <a:off x="9264352" y="1117102"/>
            <a:ext cx="2664296" cy="1008112"/>
          </a:xfrm>
          <a:prstGeom prst="borderCallout2">
            <a:avLst>
              <a:gd name="adj1" fmla="val 111972"/>
              <a:gd name="adj2" fmla="val 101429"/>
              <a:gd name="adj3" fmla="val 111974"/>
              <a:gd name="adj4" fmla="val 224"/>
              <a:gd name="adj5" fmla="val 193126"/>
              <a:gd name="adj6" fmla="val -50559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Лидар </a:t>
            </a:r>
            <a:r>
              <a:rPr lang="en-US" sz="1600" b="1" dirty="0">
                <a:solidFill>
                  <a:schemeClr val="tx1"/>
                </a:solidFill>
              </a:rPr>
              <a:t>Delta-2A</a:t>
            </a:r>
          </a:p>
          <a:p>
            <a:pPr algn="ctr"/>
            <a:r>
              <a:rPr lang="ru-RU" sz="1600" dirty="0">
                <a:solidFill>
                  <a:srgbClr val="000000"/>
                </a:solidFill>
                <a:effectLst/>
              </a:rPr>
              <a:t>360 об/мин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ru-RU" sz="1600" dirty="0">
                <a:solidFill>
                  <a:srgbClr val="000000"/>
                </a:solidFill>
                <a:effectLst/>
              </a:rPr>
              <a:t>0,3 ~ 0,8 °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8</a:t>
            </a:r>
            <a:r>
              <a:rPr lang="ru-RU" sz="1600" dirty="0">
                <a:solidFill>
                  <a:srgbClr val="000000"/>
                </a:solidFill>
              </a:rPr>
              <a:t> метров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Выноска: изогнутая линия 9">
            <a:extLst>
              <a:ext uri="{FF2B5EF4-FFF2-40B4-BE49-F238E27FC236}">
                <a16:creationId xmlns:a16="http://schemas.microsoft.com/office/drawing/2014/main" id="{0EA3F7D3-78AC-DF62-5355-DA316258C50E}"/>
              </a:ext>
            </a:extLst>
          </p:cNvPr>
          <p:cNvSpPr/>
          <p:nvPr/>
        </p:nvSpPr>
        <p:spPr>
          <a:xfrm>
            <a:off x="9264352" y="3061917"/>
            <a:ext cx="2664296" cy="1008112"/>
          </a:xfrm>
          <a:prstGeom prst="borderCallout2">
            <a:avLst>
              <a:gd name="adj1" fmla="val 111972"/>
              <a:gd name="adj2" fmla="val 101429"/>
              <a:gd name="adj3" fmla="val 111974"/>
              <a:gd name="adj4" fmla="val 224"/>
              <a:gd name="adj5" fmla="val 152813"/>
              <a:gd name="adj6" fmla="val -21645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Аккумулятор 18650 2</a:t>
            </a:r>
            <a:r>
              <a:rPr lang="en-US" sz="1600" b="1" dirty="0">
                <a:solidFill>
                  <a:schemeClr val="tx1"/>
                </a:solidFill>
              </a:rPr>
              <a:t>s2p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Выноска: изогнутая линия 10">
            <a:extLst>
              <a:ext uri="{FF2B5EF4-FFF2-40B4-BE49-F238E27FC236}">
                <a16:creationId xmlns:a16="http://schemas.microsoft.com/office/drawing/2014/main" id="{35AAB531-8E09-706D-821C-D11B04FFCDD2}"/>
              </a:ext>
            </a:extLst>
          </p:cNvPr>
          <p:cNvSpPr/>
          <p:nvPr/>
        </p:nvSpPr>
        <p:spPr>
          <a:xfrm>
            <a:off x="9296052" y="5006732"/>
            <a:ext cx="2664296" cy="1008112"/>
          </a:xfrm>
          <a:prstGeom prst="borderCallout2">
            <a:avLst>
              <a:gd name="adj1" fmla="val 111972"/>
              <a:gd name="adj2" fmla="val 101429"/>
              <a:gd name="adj3" fmla="val 111974"/>
              <a:gd name="adj4" fmla="val 224"/>
              <a:gd name="adj5" fmla="val 60158"/>
              <a:gd name="adj6" fmla="val -4283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Raspberry Pi 4B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effectLst/>
              </a:rPr>
              <a:t>ARM Cortex-A72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effectLst/>
              </a:rPr>
              <a:t>LPDDR4 8 </a:t>
            </a:r>
            <a:r>
              <a:rPr lang="ru-RU" sz="1600" dirty="0">
                <a:solidFill>
                  <a:srgbClr val="000000"/>
                </a:solidFill>
                <a:effectLst/>
              </a:rPr>
              <a:t>ГБ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4 USB, Bluetooth, Wi-Fi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8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D89804-0359-99C4-5AA5-4E3DBE438504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Программирование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E5CB25C-24E6-DCE0-E0FC-22F38F34D90B}"/>
              </a:ext>
            </a:extLst>
          </p:cNvPr>
          <p:cNvSpPr/>
          <p:nvPr/>
        </p:nvSpPr>
        <p:spPr>
          <a:xfrm>
            <a:off x="551384" y="1052736"/>
            <a:ext cx="11089232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Wi-Fi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000CE94-DA71-17F2-7BD6-68D147747B24}"/>
              </a:ext>
            </a:extLst>
          </p:cNvPr>
          <p:cNvSpPr/>
          <p:nvPr/>
        </p:nvSpPr>
        <p:spPr>
          <a:xfrm>
            <a:off x="4295800" y="2410379"/>
            <a:ext cx="3600400" cy="3970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684D1A-9AE6-E6CA-1AB0-FD9FAD651C8E}"/>
              </a:ext>
            </a:extLst>
          </p:cNvPr>
          <p:cNvSpPr/>
          <p:nvPr/>
        </p:nvSpPr>
        <p:spPr>
          <a:xfrm>
            <a:off x="551384" y="2410379"/>
            <a:ext cx="3600400" cy="3970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4FB870E-E5FE-5A65-7316-DDDE6C5CA625}"/>
              </a:ext>
            </a:extLst>
          </p:cNvPr>
          <p:cNvSpPr/>
          <p:nvPr/>
        </p:nvSpPr>
        <p:spPr>
          <a:xfrm>
            <a:off x="8040216" y="2410379"/>
            <a:ext cx="3600400" cy="3970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STM32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67D853-DCB8-2223-4481-C6BA72444A7B}"/>
              </a:ext>
            </a:extLst>
          </p:cNvPr>
          <p:cNvSpPr/>
          <p:nvPr/>
        </p:nvSpPr>
        <p:spPr>
          <a:xfrm>
            <a:off x="8429992" y="1464606"/>
            <a:ext cx="1872208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Twist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D0C6545-AFC2-C406-ACC2-9074CDE61972}"/>
              </a:ext>
            </a:extLst>
          </p:cNvPr>
          <p:cNvSpPr/>
          <p:nvPr/>
        </p:nvSpPr>
        <p:spPr>
          <a:xfrm>
            <a:off x="6249928" y="1484784"/>
            <a:ext cx="1872208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594DA7C-8160-A462-A843-937B79F104A5}"/>
              </a:ext>
            </a:extLst>
          </p:cNvPr>
          <p:cNvSpPr/>
          <p:nvPr/>
        </p:nvSpPr>
        <p:spPr>
          <a:xfrm>
            <a:off x="4069864" y="1484785"/>
            <a:ext cx="1872208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ED6158F-078F-E917-38AF-DCFC440C13DD}"/>
              </a:ext>
            </a:extLst>
          </p:cNvPr>
          <p:cNvSpPr/>
          <p:nvPr/>
        </p:nvSpPr>
        <p:spPr>
          <a:xfrm>
            <a:off x="1889800" y="1484784"/>
            <a:ext cx="1872208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A515E9-4D4C-7A2E-736C-81C8D85D9185}"/>
              </a:ext>
            </a:extLst>
          </p:cNvPr>
          <p:cNvSpPr/>
          <p:nvPr/>
        </p:nvSpPr>
        <p:spPr>
          <a:xfrm>
            <a:off x="1598331" y="3119027"/>
            <a:ext cx="1512168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Teleop_Joy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59D3F8A-316D-39E8-FC51-7CA1C0E28FFD}"/>
              </a:ext>
            </a:extLst>
          </p:cNvPr>
          <p:cNvSpPr/>
          <p:nvPr/>
        </p:nvSpPr>
        <p:spPr>
          <a:xfrm>
            <a:off x="4583542" y="3105989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To_STM32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BF93224-B075-A8CB-F8EC-3434E17ED647}"/>
              </a:ext>
            </a:extLst>
          </p:cNvPr>
          <p:cNvSpPr/>
          <p:nvPr/>
        </p:nvSpPr>
        <p:spPr>
          <a:xfrm>
            <a:off x="4583832" y="3832361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251259C-30E4-D392-89BA-478B5DA2233E}"/>
              </a:ext>
            </a:extLst>
          </p:cNvPr>
          <p:cNvSpPr/>
          <p:nvPr/>
        </p:nvSpPr>
        <p:spPr>
          <a:xfrm>
            <a:off x="4584122" y="4558733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E62296B-4CE2-C0A5-D2ED-DF42BFA6EF0B}"/>
              </a:ext>
            </a:extLst>
          </p:cNvPr>
          <p:cNvSpPr/>
          <p:nvPr/>
        </p:nvSpPr>
        <p:spPr>
          <a:xfrm>
            <a:off x="4583832" y="5280802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FD8BA50-3730-11E8-DDD5-AF1F6062F6DA}"/>
              </a:ext>
            </a:extLst>
          </p:cNvPr>
          <p:cNvSpPr/>
          <p:nvPr/>
        </p:nvSpPr>
        <p:spPr>
          <a:xfrm>
            <a:off x="6249928" y="3108140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8F89A3E-6135-EFBF-54A9-384B21C34AD2}"/>
              </a:ext>
            </a:extLst>
          </p:cNvPr>
          <p:cNvSpPr/>
          <p:nvPr/>
        </p:nvSpPr>
        <p:spPr>
          <a:xfrm>
            <a:off x="6249928" y="3832361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D4FB0B6-7ADD-CB01-9F1C-03EE6D9BEC06}"/>
              </a:ext>
            </a:extLst>
          </p:cNvPr>
          <p:cNvSpPr/>
          <p:nvPr/>
        </p:nvSpPr>
        <p:spPr>
          <a:xfrm>
            <a:off x="6250218" y="4556582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F698E6C-6A4E-4901-0CAF-F02FC74B506D}"/>
              </a:ext>
            </a:extLst>
          </p:cNvPr>
          <p:cNvSpPr/>
          <p:nvPr/>
        </p:nvSpPr>
        <p:spPr>
          <a:xfrm>
            <a:off x="6240161" y="5280803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49DC8C0-2A28-5BBB-4275-1DE1B0F4616B}"/>
              </a:ext>
            </a:extLst>
          </p:cNvPr>
          <p:cNvSpPr/>
          <p:nvPr/>
        </p:nvSpPr>
        <p:spPr>
          <a:xfrm>
            <a:off x="9141978" y="3098256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From_RPI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7E750E8-82DE-FEE2-DEB6-4766DC8B5F59}"/>
              </a:ext>
            </a:extLst>
          </p:cNvPr>
          <p:cNvSpPr/>
          <p:nvPr/>
        </p:nvSpPr>
        <p:spPr>
          <a:xfrm>
            <a:off x="8318336" y="3843248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LED_RGB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50B9E9A-0239-0300-2EF4-96A42DF39A9A}"/>
              </a:ext>
            </a:extLst>
          </p:cNvPr>
          <p:cNvSpPr/>
          <p:nvPr/>
        </p:nvSpPr>
        <p:spPr>
          <a:xfrm>
            <a:off x="8318626" y="4569620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60E2A27-4A3E-3297-AF13-A7B5E9F9341A}"/>
              </a:ext>
            </a:extLst>
          </p:cNvPr>
          <p:cNvSpPr/>
          <p:nvPr/>
        </p:nvSpPr>
        <p:spPr>
          <a:xfrm>
            <a:off x="8318336" y="5291689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MPU6050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D32D9D1-FF1B-2FC5-194A-F23A2EA3B397}"/>
              </a:ext>
            </a:extLst>
          </p:cNvPr>
          <p:cNvSpPr/>
          <p:nvPr/>
        </p:nvSpPr>
        <p:spPr>
          <a:xfrm>
            <a:off x="9954406" y="5288847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Odometry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C6D5A5F5-77BD-1777-B48C-8B1F4397A022}"/>
              </a:ext>
            </a:extLst>
          </p:cNvPr>
          <p:cNvSpPr/>
          <p:nvPr/>
        </p:nvSpPr>
        <p:spPr>
          <a:xfrm>
            <a:off x="9984432" y="3843248"/>
            <a:ext cx="135824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Bluetooth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730AA36-5D73-96C6-8D60-54BF00874F66}"/>
              </a:ext>
            </a:extLst>
          </p:cNvPr>
          <p:cNvSpPr/>
          <p:nvPr/>
        </p:nvSpPr>
        <p:spPr>
          <a:xfrm>
            <a:off x="9984722" y="4567469"/>
            <a:ext cx="1357950" cy="66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28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3776b17b3e1ff32066cba490c7cf1ad4b221"/>
</p:tagLst>
</file>

<file path=ppt/theme/theme1.xml><?xml version="1.0" encoding="utf-8"?>
<a:theme xmlns:a="http://schemas.openxmlformats.org/drawingml/2006/main" name="narfu_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narfu_presentation</Template>
  <TotalTime>1885</TotalTime>
  <Words>388</Words>
  <Application>Microsoft Office PowerPoint</Application>
  <PresentationFormat>Широкоэкранный</PresentationFormat>
  <Paragraphs>136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Roboto</vt:lpstr>
      <vt:lpstr>narfu_presentation</vt:lpstr>
      <vt:lpstr>Разработка аппаратно-программного комплекса для внедрения ROS2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Воловик Ольга Анатольевна</dc:creator>
  <cp:lastModifiedBy>Крайников Александр Николаевич</cp:lastModifiedBy>
  <cp:revision>52</cp:revision>
  <dcterms:created xsi:type="dcterms:W3CDTF">2017-12-26T07:44:00Z</dcterms:created>
  <dcterms:modified xsi:type="dcterms:W3CDTF">2022-06-05T17:58:41Z</dcterms:modified>
</cp:coreProperties>
</file>