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61" r:id="rId3"/>
    <p:sldId id="278" r:id="rId4"/>
    <p:sldId id="279" r:id="rId5"/>
    <p:sldId id="273" r:id="rId6"/>
    <p:sldId id="274" r:id="rId7"/>
    <p:sldId id="271" r:id="rId8"/>
    <p:sldId id="276" r:id="rId9"/>
    <p:sldId id="272" r:id="rId10"/>
    <p:sldId id="280" r:id="rId11"/>
    <p:sldId id="277" r:id="rId12"/>
  </p:sldIdLst>
  <p:sldSz cx="12192000" cy="6858000"/>
  <p:notesSz cx="6858000" cy="9144000"/>
  <p:custDataLst>
    <p:tags r:id="rId1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1ED"/>
    <a:srgbClr val="00ADEE"/>
    <a:srgbClr val="00285D"/>
    <a:srgbClr val="002960"/>
    <a:srgbClr val="4BACC6"/>
    <a:srgbClr val="9BBB59"/>
    <a:srgbClr val="C050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>
      <p:cViewPr varScale="1">
        <p:scale>
          <a:sx n="107" d="100"/>
          <a:sy n="107" d="100"/>
        </p:scale>
        <p:origin x="54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E573E-9910-42EF-95EA-CD68124B480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413A004-41D4-4BC1-8289-2A995392C8ED}">
      <dgm:prSet phldrT="[Текст]" custT="1"/>
      <dgm:spPr>
        <a:solidFill>
          <a:schemeClr val="accent5"/>
        </a:solidFill>
      </dgm:spPr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Проектирование</a:t>
          </a:r>
        </a:p>
      </dgm:t>
    </dgm:pt>
    <dgm:pt modelId="{C98F8632-4710-4DB8-8B20-D45289C45489}" type="parTrans" cxnId="{11B658A6-7B79-419A-9512-E8FAA5D7F37B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86B2E7C1-55B0-4579-8049-516CC993C74D}" type="sibTrans" cxnId="{11B658A6-7B79-419A-9512-E8FAA5D7F37B}">
      <dgm:prSet/>
      <dgm:spPr/>
      <dgm:t>
        <a:bodyPr/>
        <a:lstStyle/>
        <a:p>
          <a:endParaRPr lang="ru-RU" sz="3600">
            <a:solidFill>
              <a:schemeClr val="tx2">
                <a:lumMod val="75000"/>
              </a:schemeClr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1BB2B28-D97A-4569-83F8-2169210B0FD1}">
      <dgm:prSet phldrT="[Текст]" custT="1"/>
      <dgm:spPr/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Сборка</a:t>
          </a:r>
        </a:p>
      </dgm:t>
    </dgm:pt>
    <dgm:pt modelId="{92C779C3-FC18-45DE-B6FD-120AFEC55125}" type="parTrans" cxnId="{1BC12589-E062-4C15-9DB1-20AB250DEB6F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3453F9E6-C7CF-47A8-A1F7-DA7AB81B8B89}" type="sibTrans" cxnId="{1BC12589-E062-4C15-9DB1-20AB250DEB6F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D0C14B5F-54AC-42CD-B8EF-C814F393C63E}">
      <dgm:prSet phldrT="[Текст]" custT="1"/>
      <dgm:spPr/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Программирование</a:t>
          </a:r>
        </a:p>
      </dgm:t>
    </dgm:pt>
    <dgm:pt modelId="{C64A448B-E65C-4A0A-BA8E-0DF8408155F6}" type="parTrans" cxnId="{C72268C0-8CEB-4815-A418-2B4A3F890C61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7ED1A6B4-2430-4CBA-846C-FE33DEC8D05C}" type="sibTrans" cxnId="{C72268C0-8CEB-4815-A418-2B4A3F890C61}">
      <dgm:prSet/>
      <dgm:spPr/>
      <dgm:t>
        <a:bodyPr/>
        <a:lstStyle/>
        <a:p>
          <a:endParaRPr lang="ru-RU" sz="1100">
            <a:solidFill>
              <a:schemeClr val="tx2">
                <a:lumMod val="75000"/>
              </a:schemeClr>
            </a:solidFill>
          </a:endParaRPr>
        </a:p>
      </dgm:t>
    </dgm:pt>
    <dgm:pt modelId="{B349D4DE-1774-4D49-8FA0-2D1B84A5B065}">
      <dgm:prSet phldrT="[Текст]" custT="1"/>
      <dgm:spPr/>
      <dgm:t>
        <a:bodyPr/>
        <a:lstStyle/>
        <a:p>
          <a:r>
            <a:rPr lang="ru-RU" sz="3600" dirty="0">
              <a:latin typeface="Roboto" panose="02000000000000000000" pitchFamily="2" charset="0"/>
              <a:ea typeface="Roboto" panose="02000000000000000000" pitchFamily="2" charset="0"/>
            </a:rPr>
            <a:t>Документирование</a:t>
          </a:r>
        </a:p>
      </dgm:t>
    </dgm:pt>
    <dgm:pt modelId="{56DFD8FF-9587-4AE9-890F-CA992E3604FE}" type="parTrans" cxnId="{97DB7568-6BB3-4167-ABD9-6F1712C54FC6}">
      <dgm:prSet/>
      <dgm:spPr/>
      <dgm:t>
        <a:bodyPr/>
        <a:lstStyle/>
        <a:p>
          <a:endParaRPr lang="ru-RU"/>
        </a:p>
      </dgm:t>
    </dgm:pt>
    <dgm:pt modelId="{D69C9AA7-D576-4492-87F9-2814876A6284}" type="sibTrans" cxnId="{97DB7568-6BB3-4167-ABD9-6F1712C54FC6}">
      <dgm:prSet/>
      <dgm:spPr/>
      <dgm:t>
        <a:bodyPr/>
        <a:lstStyle/>
        <a:p>
          <a:endParaRPr lang="ru-RU"/>
        </a:p>
      </dgm:t>
    </dgm:pt>
    <dgm:pt modelId="{0540614F-C085-4033-8CAB-57EF18EAC183}" type="pres">
      <dgm:prSet presAssocID="{C48E573E-9910-42EF-95EA-CD68124B480F}" presName="Name0" presStyleCnt="0">
        <dgm:presLayoutVars>
          <dgm:chMax val="7"/>
          <dgm:chPref val="7"/>
          <dgm:dir/>
        </dgm:presLayoutVars>
      </dgm:prSet>
      <dgm:spPr/>
    </dgm:pt>
    <dgm:pt modelId="{8611FEB5-C37B-4DA1-B20D-081E56A5AA98}" type="pres">
      <dgm:prSet presAssocID="{C48E573E-9910-42EF-95EA-CD68124B480F}" presName="Name1" presStyleCnt="0"/>
      <dgm:spPr/>
    </dgm:pt>
    <dgm:pt modelId="{8479188A-48C9-4A7A-94A6-7297E1F633D4}" type="pres">
      <dgm:prSet presAssocID="{C48E573E-9910-42EF-95EA-CD68124B480F}" presName="cycle" presStyleCnt="0"/>
      <dgm:spPr/>
    </dgm:pt>
    <dgm:pt modelId="{6DB7EF38-F8DF-4D6A-A733-0E8802554850}" type="pres">
      <dgm:prSet presAssocID="{C48E573E-9910-42EF-95EA-CD68124B480F}" presName="srcNode" presStyleLbl="node1" presStyleIdx="0" presStyleCnt="4"/>
      <dgm:spPr/>
    </dgm:pt>
    <dgm:pt modelId="{24CE2D66-E7AF-4D6D-83EC-AE3F3F6C8ABB}" type="pres">
      <dgm:prSet presAssocID="{C48E573E-9910-42EF-95EA-CD68124B480F}" presName="conn" presStyleLbl="parChTrans1D2" presStyleIdx="0" presStyleCnt="1"/>
      <dgm:spPr/>
    </dgm:pt>
    <dgm:pt modelId="{CBB288EA-4ABB-46DF-BB4A-C17B0D725897}" type="pres">
      <dgm:prSet presAssocID="{C48E573E-9910-42EF-95EA-CD68124B480F}" presName="extraNode" presStyleLbl="node1" presStyleIdx="0" presStyleCnt="4"/>
      <dgm:spPr/>
    </dgm:pt>
    <dgm:pt modelId="{3010C925-93E9-4E0B-A4F7-88FA8CE8B3AE}" type="pres">
      <dgm:prSet presAssocID="{C48E573E-9910-42EF-95EA-CD68124B480F}" presName="dstNode" presStyleLbl="node1" presStyleIdx="0" presStyleCnt="4"/>
      <dgm:spPr/>
    </dgm:pt>
    <dgm:pt modelId="{2B7D58E7-473E-4DAF-B6C3-B5AB286C8EAF}" type="pres">
      <dgm:prSet presAssocID="{0413A004-41D4-4BC1-8289-2A995392C8ED}" presName="text_1" presStyleLbl="node1" presStyleIdx="0" presStyleCnt="4">
        <dgm:presLayoutVars>
          <dgm:bulletEnabled val="1"/>
        </dgm:presLayoutVars>
      </dgm:prSet>
      <dgm:spPr/>
    </dgm:pt>
    <dgm:pt modelId="{B793881F-FD6E-4F9A-AA4A-ACC8B715C5AC}" type="pres">
      <dgm:prSet presAssocID="{0413A004-41D4-4BC1-8289-2A995392C8ED}" presName="accent_1" presStyleCnt="0"/>
      <dgm:spPr/>
    </dgm:pt>
    <dgm:pt modelId="{6333F34B-E2EE-45AF-9C14-13C5296C2114}" type="pres">
      <dgm:prSet presAssocID="{0413A004-41D4-4BC1-8289-2A995392C8ED}" presName="accentRepeatNode" presStyleLbl="solidFgAcc1" presStyleIdx="0" presStyleCnt="4"/>
      <dgm:spPr>
        <a:ln>
          <a:solidFill>
            <a:srgbClr val="4BACC6"/>
          </a:solidFill>
        </a:ln>
      </dgm:spPr>
    </dgm:pt>
    <dgm:pt modelId="{3D497300-B30F-4D9F-B785-B9F8CDEDA8BD}" type="pres">
      <dgm:prSet presAssocID="{D1BB2B28-D97A-4569-83F8-2169210B0FD1}" presName="text_2" presStyleLbl="node1" presStyleIdx="1" presStyleCnt="4">
        <dgm:presLayoutVars>
          <dgm:bulletEnabled val="1"/>
        </dgm:presLayoutVars>
      </dgm:prSet>
      <dgm:spPr/>
    </dgm:pt>
    <dgm:pt modelId="{35202170-937E-4251-B1E8-F80235801F58}" type="pres">
      <dgm:prSet presAssocID="{D1BB2B28-D97A-4569-83F8-2169210B0FD1}" presName="accent_2" presStyleCnt="0"/>
      <dgm:spPr/>
    </dgm:pt>
    <dgm:pt modelId="{845C5336-045C-4765-A6CC-C588F04AC953}" type="pres">
      <dgm:prSet presAssocID="{D1BB2B28-D97A-4569-83F8-2169210B0FD1}" presName="accentRepeatNode" presStyleLbl="solidFgAcc1" presStyleIdx="1" presStyleCnt="4"/>
      <dgm:spPr/>
    </dgm:pt>
    <dgm:pt modelId="{0FE831EE-20CC-4DCA-A945-DA84F09FEEAF}" type="pres">
      <dgm:prSet presAssocID="{D0C14B5F-54AC-42CD-B8EF-C814F393C63E}" presName="text_3" presStyleLbl="node1" presStyleIdx="2" presStyleCnt="4">
        <dgm:presLayoutVars>
          <dgm:bulletEnabled val="1"/>
        </dgm:presLayoutVars>
      </dgm:prSet>
      <dgm:spPr/>
    </dgm:pt>
    <dgm:pt modelId="{7F5B2EB9-8AEF-41D9-AA17-75BD02268CD4}" type="pres">
      <dgm:prSet presAssocID="{D0C14B5F-54AC-42CD-B8EF-C814F393C63E}" presName="accent_3" presStyleCnt="0"/>
      <dgm:spPr/>
    </dgm:pt>
    <dgm:pt modelId="{8D7A6E09-95E3-45CC-9744-0E4FF70F44E6}" type="pres">
      <dgm:prSet presAssocID="{D0C14B5F-54AC-42CD-B8EF-C814F393C63E}" presName="accentRepeatNode" presStyleLbl="solidFgAcc1" presStyleIdx="2" presStyleCnt="4"/>
      <dgm:spPr/>
    </dgm:pt>
    <dgm:pt modelId="{AF07DC48-9CD1-459B-944C-7726ED4F0B02}" type="pres">
      <dgm:prSet presAssocID="{B349D4DE-1774-4D49-8FA0-2D1B84A5B065}" presName="text_4" presStyleLbl="node1" presStyleIdx="3" presStyleCnt="4">
        <dgm:presLayoutVars>
          <dgm:bulletEnabled val="1"/>
        </dgm:presLayoutVars>
      </dgm:prSet>
      <dgm:spPr/>
    </dgm:pt>
    <dgm:pt modelId="{89992808-E607-40D8-B2E0-938838AFB9DE}" type="pres">
      <dgm:prSet presAssocID="{B349D4DE-1774-4D49-8FA0-2D1B84A5B065}" presName="accent_4" presStyleCnt="0"/>
      <dgm:spPr/>
    </dgm:pt>
    <dgm:pt modelId="{0BD37DC7-0BE9-4121-B95C-90606C45BD74}" type="pres">
      <dgm:prSet presAssocID="{B349D4DE-1774-4D49-8FA0-2D1B84A5B065}" presName="accentRepeatNode" presStyleLbl="solidFgAcc1" presStyleIdx="3" presStyleCnt="4"/>
      <dgm:spPr/>
    </dgm:pt>
  </dgm:ptLst>
  <dgm:cxnLst>
    <dgm:cxn modelId="{6E89B041-8BB6-4783-B43B-35229F5025DC}" type="presOf" srcId="{D0C14B5F-54AC-42CD-B8EF-C814F393C63E}" destId="{0FE831EE-20CC-4DCA-A945-DA84F09FEEAF}" srcOrd="0" destOrd="0" presId="urn:microsoft.com/office/officeart/2008/layout/VerticalCurvedList"/>
    <dgm:cxn modelId="{97DB7568-6BB3-4167-ABD9-6F1712C54FC6}" srcId="{C48E573E-9910-42EF-95EA-CD68124B480F}" destId="{B349D4DE-1774-4D49-8FA0-2D1B84A5B065}" srcOrd="3" destOrd="0" parTransId="{56DFD8FF-9587-4AE9-890F-CA992E3604FE}" sibTransId="{D69C9AA7-D576-4492-87F9-2814876A6284}"/>
    <dgm:cxn modelId="{1BC12589-E062-4C15-9DB1-20AB250DEB6F}" srcId="{C48E573E-9910-42EF-95EA-CD68124B480F}" destId="{D1BB2B28-D97A-4569-83F8-2169210B0FD1}" srcOrd="1" destOrd="0" parTransId="{92C779C3-FC18-45DE-B6FD-120AFEC55125}" sibTransId="{3453F9E6-C7CF-47A8-A1F7-DA7AB81B8B89}"/>
    <dgm:cxn modelId="{11B658A6-7B79-419A-9512-E8FAA5D7F37B}" srcId="{C48E573E-9910-42EF-95EA-CD68124B480F}" destId="{0413A004-41D4-4BC1-8289-2A995392C8ED}" srcOrd="0" destOrd="0" parTransId="{C98F8632-4710-4DB8-8B20-D45289C45489}" sibTransId="{86B2E7C1-55B0-4579-8049-516CC993C74D}"/>
    <dgm:cxn modelId="{C72268C0-8CEB-4815-A418-2B4A3F890C61}" srcId="{C48E573E-9910-42EF-95EA-CD68124B480F}" destId="{D0C14B5F-54AC-42CD-B8EF-C814F393C63E}" srcOrd="2" destOrd="0" parTransId="{C64A448B-E65C-4A0A-BA8E-0DF8408155F6}" sibTransId="{7ED1A6B4-2430-4CBA-846C-FE33DEC8D05C}"/>
    <dgm:cxn modelId="{5432C9C3-8BAF-4806-B6E8-E95F37C63C44}" type="presOf" srcId="{D1BB2B28-D97A-4569-83F8-2169210B0FD1}" destId="{3D497300-B30F-4D9F-B785-B9F8CDEDA8BD}" srcOrd="0" destOrd="0" presId="urn:microsoft.com/office/officeart/2008/layout/VerticalCurvedList"/>
    <dgm:cxn modelId="{6B16CEDA-307D-4863-9162-D66D0BA5C1A7}" type="presOf" srcId="{B349D4DE-1774-4D49-8FA0-2D1B84A5B065}" destId="{AF07DC48-9CD1-459B-944C-7726ED4F0B02}" srcOrd="0" destOrd="0" presId="urn:microsoft.com/office/officeart/2008/layout/VerticalCurvedList"/>
    <dgm:cxn modelId="{0537DBEA-C523-44E9-9EC1-7FCE39411708}" type="presOf" srcId="{C48E573E-9910-42EF-95EA-CD68124B480F}" destId="{0540614F-C085-4033-8CAB-57EF18EAC183}" srcOrd="0" destOrd="0" presId="urn:microsoft.com/office/officeart/2008/layout/VerticalCurvedList"/>
    <dgm:cxn modelId="{AE0C36EE-090E-46F4-89EB-D8968A36EB7E}" type="presOf" srcId="{0413A004-41D4-4BC1-8289-2A995392C8ED}" destId="{2B7D58E7-473E-4DAF-B6C3-B5AB286C8EAF}" srcOrd="0" destOrd="0" presId="urn:microsoft.com/office/officeart/2008/layout/VerticalCurvedList"/>
    <dgm:cxn modelId="{F60D44EF-576E-47E7-99C2-E548F4F561B5}" type="presOf" srcId="{86B2E7C1-55B0-4579-8049-516CC993C74D}" destId="{24CE2D66-E7AF-4D6D-83EC-AE3F3F6C8ABB}" srcOrd="0" destOrd="0" presId="urn:microsoft.com/office/officeart/2008/layout/VerticalCurvedList"/>
    <dgm:cxn modelId="{308D6740-DA59-4F37-B96A-BA56CE03292F}" type="presParOf" srcId="{0540614F-C085-4033-8CAB-57EF18EAC183}" destId="{8611FEB5-C37B-4DA1-B20D-081E56A5AA98}" srcOrd="0" destOrd="0" presId="urn:microsoft.com/office/officeart/2008/layout/VerticalCurvedList"/>
    <dgm:cxn modelId="{6589BD6B-1F38-41B4-991B-B52FFA0AD1D5}" type="presParOf" srcId="{8611FEB5-C37B-4DA1-B20D-081E56A5AA98}" destId="{8479188A-48C9-4A7A-94A6-7297E1F633D4}" srcOrd="0" destOrd="0" presId="urn:microsoft.com/office/officeart/2008/layout/VerticalCurvedList"/>
    <dgm:cxn modelId="{66440312-BBB0-4E9F-9D54-3A6BD8726721}" type="presParOf" srcId="{8479188A-48C9-4A7A-94A6-7297E1F633D4}" destId="{6DB7EF38-F8DF-4D6A-A733-0E8802554850}" srcOrd="0" destOrd="0" presId="urn:microsoft.com/office/officeart/2008/layout/VerticalCurvedList"/>
    <dgm:cxn modelId="{92164A43-4E56-4F10-83D5-970A3F63093B}" type="presParOf" srcId="{8479188A-48C9-4A7A-94A6-7297E1F633D4}" destId="{24CE2D66-E7AF-4D6D-83EC-AE3F3F6C8ABB}" srcOrd="1" destOrd="0" presId="urn:microsoft.com/office/officeart/2008/layout/VerticalCurvedList"/>
    <dgm:cxn modelId="{E01D155B-BFAD-455B-9B57-F3114483F8C7}" type="presParOf" srcId="{8479188A-48C9-4A7A-94A6-7297E1F633D4}" destId="{CBB288EA-4ABB-46DF-BB4A-C17B0D725897}" srcOrd="2" destOrd="0" presId="urn:microsoft.com/office/officeart/2008/layout/VerticalCurvedList"/>
    <dgm:cxn modelId="{00BA5722-BBC0-4D47-A989-96D201A52A51}" type="presParOf" srcId="{8479188A-48C9-4A7A-94A6-7297E1F633D4}" destId="{3010C925-93E9-4E0B-A4F7-88FA8CE8B3AE}" srcOrd="3" destOrd="0" presId="urn:microsoft.com/office/officeart/2008/layout/VerticalCurvedList"/>
    <dgm:cxn modelId="{95F04873-D42A-4A26-B30E-4F9769215D35}" type="presParOf" srcId="{8611FEB5-C37B-4DA1-B20D-081E56A5AA98}" destId="{2B7D58E7-473E-4DAF-B6C3-B5AB286C8EAF}" srcOrd="1" destOrd="0" presId="urn:microsoft.com/office/officeart/2008/layout/VerticalCurvedList"/>
    <dgm:cxn modelId="{CCF894DD-CA5B-479A-B2E1-5B590543699B}" type="presParOf" srcId="{8611FEB5-C37B-4DA1-B20D-081E56A5AA98}" destId="{B793881F-FD6E-4F9A-AA4A-ACC8B715C5AC}" srcOrd="2" destOrd="0" presId="urn:microsoft.com/office/officeart/2008/layout/VerticalCurvedList"/>
    <dgm:cxn modelId="{6BB8321E-DDDA-49BB-AC0B-C903CEB4FD4F}" type="presParOf" srcId="{B793881F-FD6E-4F9A-AA4A-ACC8B715C5AC}" destId="{6333F34B-E2EE-45AF-9C14-13C5296C2114}" srcOrd="0" destOrd="0" presId="urn:microsoft.com/office/officeart/2008/layout/VerticalCurvedList"/>
    <dgm:cxn modelId="{1D3E47CB-54BA-422E-BCD6-4DF092D7C361}" type="presParOf" srcId="{8611FEB5-C37B-4DA1-B20D-081E56A5AA98}" destId="{3D497300-B30F-4D9F-B785-B9F8CDEDA8BD}" srcOrd="3" destOrd="0" presId="urn:microsoft.com/office/officeart/2008/layout/VerticalCurvedList"/>
    <dgm:cxn modelId="{9D046616-4FD0-4837-9D8A-368E5075C9EA}" type="presParOf" srcId="{8611FEB5-C37B-4DA1-B20D-081E56A5AA98}" destId="{35202170-937E-4251-B1E8-F80235801F58}" srcOrd="4" destOrd="0" presId="urn:microsoft.com/office/officeart/2008/layout/VerticalCurvedList"/>
    <dgm:cxn modelId="{35E5AEC9-1597-4A4C-B715-1B801A670390}" type="presParOf" srcId="{35202170-937E-4251-B1E8-F80235801F58}" destId="{845C5336-045C-4765-A6CC-C588F04AC953}" srcOrd="0" destOrd="0" presId="urn:microsoft.com/office/officeart/2008/layout/VerticalCurvedList"/>
    <dgm:cxn modelId="{CD308B9C-9826-4F67-AB02-23C2E0FFD992}" type="presParOf" srcId="{8611FEB5-C37B-4DA1-B20D-081E56A5AA98}" destId="{0FE831EE-20CC-4DCA-A945-DA84F09FEEAF}" srcOrd="5" destOrd="0" presId="urn:microsoft.com/office/officeart/2008/layout/VerticalCurvedList"/>
    <dgm:cxn modelId="{C08C8DA1-C447-46F0-81D8-734EA1F878F4}" type="presParOf" srcId="{8611FEB5-C37B-4DA1-B20D-081E56A5AA98}" destId="{7F5B2EB9-8AEF-41D9-AA17-75BD02268CD4}" srcOrd="6" destOrd="0" presId="urn:microsoft.com/office/officeart/2008/layout/VerticalCurvedList"/>
    <dgm:cxn modelId="{A6FC4F7A-AA14-4FC9-9410-A1AD8C723942}" type="presParOf" srcId="{7F5B2EB9-8AEF-41D9-AA17-75BD02268CD4}" destId="{8D7A6E09-95E3-45CC-9744-0E4FF70F44E6}" srcOrd="0" destOrd="0" presId="urn:microsoft.com/office/officeart/2008/layout/VerticalCurvedList"/>
    <dgm:cxn modelId="{B8069896-2802-4215-BB82-8D6439192D94}" type="presParOf" srcId="{8611FEB5-C37B-4DA1-B20D-081E56A5AA98}" destId="{AF07DC48-9CD1-459B-944C-7726ED4F0B02}" srcOrd="7" destOrd="0" presId="urn:microsoft.com/office/officeart/2008/layout/VerticalCurvedList"/>
    <dgm:cxn modelId="{0D40288A-60DA-441E-910C-EE3505AF285D}" type="presParOf" srcId="{8611FEB5-C37B-4DA1-B20D-081E56A5AA98}" destId="{89992808-E607-40D8-B2E0-938838AFB9DE}" srcOrd="8" destOrd="0" presId="urn:microsoft.com/office/officeart/2008/layout/VerticalCurvedList"/>
    <dgm:cxn modelId="{6E73D8CA-F276-4C38-A5FA-23655DC3F662}" type="presParOf" srcId="{89992808-E607-40D8-B2E0-938838AFB9DE}" destId="{0BD37DC7-0BE9-4121-B95C-90606C45BD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2D66-E7AF-4D6D-83EC-AE3F3F6C8ABB}">
      <dsp:nvSpPr>
        <dsp:cNvPr id="0" name=""/>
        <dsp:cNvSpPr/>
      </dsp:nvSpPr>
      <dsp:spPr>
        <a:xfrm>
          <a:off x="-5293006" y="-810624"/>
          <a:ext cx="6302787" cy="6302787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D58E7-473E-4DAF-B6C3-B5AB286C8EAF}">
      <dsp:nvSpPr>
        <dsp:cNvPr id="0" name=""/>
        <dsp:cNvSpPr/>
      </dsp:nvSpPr>
      <dsp:spPr>
        <a:xfrm>
          <a:off x="528679" y="359916"/>
          <a:ext cx="8659408" cy="72020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Проектирование</a:t>
          </a:r>
        </a:p>
      </dsp:txBody>
      <dsp:txXfrm>
        <a:off x="528679" y="359916"/>
        <a:ext cx="8659408" cy="720207"/>
      </dsp:txXfrm>
    </dsp:sp>
    <dsp:sp modelId="{6333F34B-E2EE-45AF-9C14-13C5296C2114}">
      <dsp:nvSpPr>
        <dsp:cNvPr id="0" name=""/>
        <dsp:cNvSpPr/>
      </dsp:nvSpPr>
      <dsp:spPr>
        <a:xfrm>
          <a:off x="78549" y="269890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BACC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97300-B30F-4D9F-B785-B9F8CDEDA8BD}">
      <dsp:nvSpPr>
        <dsp:cNvPr id="0" name=""/>
        <dsp:cNvSpPr/>
      </dsp:nvSpPr>
      <dsp:spPr>
        <a:xfrm>
          <a:off x="941590" y="1440415"/>
          <a:ext cx="8246497" cy="7202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Сборка</a:t>
          </a:r>
        </a:p>
      </dsp:txBody>
      <dsp:txXfrm>
        <a:off x="941590" y="1440415"/>
        <a:ext cx="8246497" cy="720207"/>
      </dsp:txXfrm>
    </dsp:sp>
    <dsp:sp modelId="{845C5336-045C-4765-A6CC-C588F04AC953}">
      <dsp:nvSpPr>
        <dsp:cNvPr id="0" name=""/>
        <dsp:cNvSpPr/>
      </dsp:nvSpPr>
      <dsp:spPr>
        <a:xfrm>
          <a:off x="491460" y="1350389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831EE-20CC-4DCA-A945-DA84F09FEEAF}">
      <dsp:nvSpPr>
        <dsp:cNvPr id="0" name=""/>
        <dsp:cNvSpPr/>
      </dsp:nvSpPr>
      <dsp:spPr>
        <a:xfrm>
          <a:off x="941590" y="2520914"/>
          <a:ext cx="8246497" cy="7202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Программирование</a:t>
          </a:r>
        </a:p>
      </dsp:txBody>
      <dsp:txXfrm>
        <a:off x="941590" y="2520914"/>
        <a:ext cx="8246497" cy="720207"/>
      </dsp:txXfrm>
    </dsp:sp>
    <dsp:sp modelId="{8D7A6E09-95E3-45CC-9744-0E4FF70F44E6}">
      <dsp:nvSpPr>
        <dsp:cNvPr id="0" name=""/>
        <dsp:cNvSpPr/>
      </dsp:nvSpPr>
      <dsp:spPr>
        <a:xfrm>
          <a:off x="491460" y="2430888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7DC48-9CD1-459B-944C-7726ED4F0B02}">
      <dsp:nvSpPr>
        <dsp:cNvPr id="0" name=""/>
        <dsp:cNvSpPr/>
      </dsp:nvSpPr>
      <dsp:spPr>
        <a:xfrm>
          <a:off x="528679" y="3601413"/>
          <a:ext cx="8659408" cy="7202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66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Roboto" panose="02000000000000000000" pitchFamily="2" charset="0"/>
              <a:ea typeface="Roboto" panose="02000000000000000000" pitchFamily="2" charset="0"/>
            </a:rPr>
            <a:t>Документирование</a:t>
          </a:r>
        </a:p>
      </dsp:txBody>
      <dsp:txXfrm>
        <a:off x="528679" y="3601413"/>
        <a:ext cx="8659408" cy="720207"/>
      </dsp:txXfrm>
    </dsp:sp>
    <dsp:sp modelId="{0BD37DC7-0BE9-4121-B95C-90606C45BD74}">
      <dsp:nvSpPr>
        <dsp:cNvPr id="0" name=""/>
        <dsp:cNvSpPr/>
      </dsp:nvSpPr>
      <dsp:spPr>
        <a:xfrm>
          <a:off x="78549" y="3511387"/>
          <a:ext cx="900259" cy="9002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3455C-FD0A-42F7-B368-8ED743777A6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A9757-E9E3-49A7-805C-28071E3077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4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E47127-F7AE-4FED-BBF5-AADBA7076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573016"/>
            <a:ext cx="8534400" cy="105496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4F8E9-9DB3-43FE-8B78-E67E29678FCD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8A6-4FA4-48B5-8DFC-CC298C1D6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AAD9D-3739-44A1-83C6-E6EE9B89F10F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DCB3-0AF6-4636-8C57-BA507A5E04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26A10-0567-429D-A868-D21FA5EB20B7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4C9D-A1BF-464C-B06D-97927D1F63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640960" cy="99412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9D4AE-D06C-4354-BCB6-CF999186A36A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C09FD-CEBA-4197-8B74-7D5D25F68B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8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BAF4-2BB6-4D45-BA40-6A1D3B54C77D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B9FA-2DB6-4FD6-A2CD-A3B2CD108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0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22762-551E-463B-B5F7-E7A278407311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B2E81-1581-4B84-A62B-460F379E76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7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EE90-A50E-494A-A69E-9E8E72511550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9D24-029A-4825-A37E-9F82A1E36B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5EFCB-7D4D-42C2-BBA9-672A3EEBE246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BDCB9-3A57-4712-B9CB-D3AD58D7AE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4997D-2DB4-4985-9317-B84098A67573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8BD7-B189-4C93-8D9B-FF6A86D77D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B0054-C0BA-488C-9FE9-29FFF60EFB22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42D41-7B3E-4859-920A-63E3868FDC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44E4-A791-484C-B6B2-DD22546BD6E5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4B7F-6B70-457D-9BF1-61C8DDD8E2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F55453-2039-43CD-B2F0-2B84EF3E9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7"/>
          <a:stretch/>
        </p:blipFill>
        <p:spPr>
          <a:xfrm>
            <a:off x="0" y="1558908"/>
            <a:ext cx="12192000" cy="4939344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B43CF5-A152-430A-A721-E8C193107671}" type="datetimeFigureOut">
              <a:rPr lang="ru-RU" smtClean="0"/>
              <a:pPr>
                <a:defRPr/>
              </a:pPr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665940-2452-4F9C-B13F-79D73A5EB3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A564B9-D6D7-4EDB-B92B-10572B580619}"/>
              </a:ext>
            </a:extLst>
          </p:cNvPr>
          <p:cNvSpPr/>
          <p:nvPr userDrawn="1"/>
        </p:nvSpPr>
        <p:spPr>
          <a:xfrm>
            <a:off x="28028" y="22390"/>
            <a:ext cx="2255573" cy="167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521008"/>
            <a:ext cx="10972800" cy="46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EDB24-2756-46F9-A963-64EE849B5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77"/>
          <a:stretch/>
        </p:blipFill>
        <p:spPr>
          <a:xfrm>
            <a:off x="263352" y="240238"/>
            <a:ext cx="1008112" cy="940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16AF86-7C0F-404F-A99F-6B49C48F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pPr algn="ctr"/>
            <a:r>
              <a:rPr lang="ru-RU" sz="4400" dirty="0">
                <a:latin typeface="Roboto" panose="020B0604020202020204" pitchFamily="2" charset="0"/>
                <a:ea typeface="Roboto" panose="020B0604020202020204" pitchFamily="2" charset="0"/>
              </a:rPr>
              <a:t>Разработка аппаратно-программного комплекса для внедрения </a:t>
            </a:r>
            <a:r>
              <a:rPr lang="en-US" sz="4400" dirty="0">
                <a:latin typeface="Roboto" panose="020B0604020202020204" pitchFamily="2" charset="0"/>
                <a:ea typeface="Roboto" panose="020B0604020202020204" pitchFamily="2" charset="0"/>
              </a:rPr>
              <a:t>ROS2</a:t>
            </a:r>
            <a:endParaRPr lang="ru-RU" sz="4400" dirty="0"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176D2A5-C161-464C-9E62-58CE3205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696" y="692696"/>
            <a:ext cx="8534400" cy="720080"/>
          </a:xfrm>
        </p:spPr>
        <p:txBody>
          <a:bodyPr/>
          <a:lstStyle/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Науч. рук: М. В. Захаров, зав. каф. АРиУТС</a:t>
            </a: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Выполнил: А. Н. Крайников</a:t>
            </a:r>
          </a:p>
          <a:p>
            <a:pPr algn="r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8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92DEEF-04A4-BB8D-07FD-81E493ABBDA8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Апробация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0A872-86CB-1917-C543-ED16EE9D70DF}"/>
              </a:ext>
            </a:extLst>
          </p:cNvPr>
          <p:cNvSpPr txBox="1"/>
          <p:nvPr/>
        </p:nvSpPr>
        <p:spPr>
          <a:xfrm>
            <a:off x="2585610" y="2274838"/>
            <a:ext cx="70207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</a:rPr>
              <a:t>ВСТАВИТЬ</a:t>
            </a:r>
          </a:p>
          <a:p>
            <a:pPr algn="ctr"/>
            <a:r>
              <a:rPr lang="ru-RU" sz="7200" dirty="0">
                <a:solidFill>
                  <a:srgbClr val="FF0000"/>
                </a:solidFill>
              </a:rPr>
              <a:t>ПУБЛИКАЦИИ</a:t>
            </a:r>
          </a:p>
        </p:txBody>
      </p:sp>
    </p:spTree>
    <p:extLst>
      <p:ext uri="{BB962C8B-B14F-4D97-AF65-F5344CB8AC3E}">
        <p14:creationId xmlns:p14="http://schemas.microsoft.com/office/powerpoint/2010/main" val="342330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8B2824-237E-CD81-518A-D75834154E81}"/>
              </a:ext>
            </a:extLst>
          </p:cNvPr>
          <p:cNvSpPr txBox="1">
            <a:spLocks/>
          </p:cNvSpPr>
          <p:nvPr/>
        </p:nvSpPr>
        <p:spPr bwMode="auto">
          <a:xfrm>
            <a:off x="914400" y="2693987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4400" dirty="0">
                <a:latin typeface="Roboto" panose="020B0604020202020204" pitchFamily="2" charset="0"/>
                <a:ea typeface="Roboto" panose="020B0604020202020204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005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233806-4D91-9F33-A978-4CD83595B9B1}"/>
              </a:ext>
            </a:extLst>
          </p:cNvPr>
          <p:cNvSpPr txBox="1"/>
          <p:nvPr/>
        </p:nvSpPr>
        <p:spPr>
          <a:xfrm>
            <a:off x="6528048" y="825347"/>
            <a:ext cx="5400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Цель</a:t>
            </a:r>
            <a:r>
              <a:rPr lang="en-US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ru-RU" sz="2400" kern="1200" dirty="0"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Разработать платформу для изучения фреймворка </a:t>
            </a:r>
            <a:r>
              <a:rPr lang="en-US" sz="2400" kern="1200" dirty="0"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ROS2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endParaRPr lang="ru-RU" sz="2400" kern="1200" dirty="0"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r>
              <a:rPr lang="ru-RU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Объект: </a:t>
            </a:r>
          </a:p>
          <a:p>
            <a:pPr marL="285750" indent="-285750">
              <a:buFontTx/>
              <a:buChar char="-"/>
            </a:pPr>
            <a:r>
              <a:rPr lang="ru-RU" sz="2400" kern="1200" dirty="0"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Современные принципы проектирования, разработки и программирования робототехники</a:t>
            </a:r>
          </a:p>
          <a:p>
            <a:endParaRPr lang="ru-RU" sz="2400" kern="1200" dirty="0"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r>
              <a:rPr lang="ru-RU" sz="24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Предмет: 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Многофункциональная робототехническая платформа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1BE183-93C9-B114-29D9-ECDAA9E26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0833" y1="22500" x2="23854" y2="57963"/>
                      </a14:backgroundRemoval>
                    </a14:imgEffect>
                  </a14:imgLayer>
                </a14:imgProps>
              </a:ext>
            </a:extLst>
          </a:blip>
          <a:srcRect l="31501" t="23333" r="14875" b="12734"/>
          <a:stretch/>
        </p:blipFill>
        <p:spPr>
          <a:xfrm>
            <a:off x="1496972" y="2275833"/>
            <a:ext cx="3384376" cy="22696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39A87C-3217-6268-57BD-A1E27340F4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1948187"/>
            <a:ext cx="936104" cy="9361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F99189-B84D-0C87-A79D-F0FAD4EC2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61" y="3889992"/>
            <a:ext cx="808176" cy="8081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BEF112-68F6-3FAF-A917-63D774BE5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3889993"/>
            <a:ext cx="808175" cy="8081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EF54C4A-B489-77D3-115E-9380AE74EA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3508" y="1944356"/>
            <a:ext cx="720081" cy="90957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1F57E73-7531-46A9-27BD-42BC2A97179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53" y="4873153"/>
            <a:ext cx="2185814" cy="371589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коллекция картинок, посуд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E477F8D3-3A4D-C93E-2BD7-54DFD76425C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82" y="1333105"/>
            <a:ext cx="2080756" cy="486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0C045B-C8F1-1495-015D-EAEF1ABDA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88640"/>
            <a:ext cx="8969237" cy="61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F8EEB-0A7D-26BE-E791-79ED2EC3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1" b="97514" l="5000" r="94167">
                        <a14:foregroundMark x1="48750" y1="28729" x2="36042" y2="43370"/>
                        <a14:foregroundMark x1="13542" y1="56077" x2="45000" y2="75414"/>
                        <a14:foregroundMark x1="7292" y1="50552" x2="5417" y2="47514"/>
                        <a14:foregroundMark x1="65833" y1="91989" x2="61458" y2="92541"/>
                        <a14:foregroundMark x1="73125" y1="84530" x2="65208" y2="94475"/>
                        <a14:foregroundMark x1="50625" y1="96961" x2="50625" y2="96961"/>
                        <a14:foregroundMark x1="63958" y1="97790" x2="63958" y2="97790"/>
                        <a14:foregroundMark x1="5208" y1="63260" x2="5208" y2="63260"/>
                        <a14:foregroundMark x1="9167" y1="55801" x2="9167" y2="55801"/>
                        <a14:foregroundMark x1="91667" y1="51381" x2="91667" y2="51381"/>
                        <a14:foregroundMark x1="93125" y1="63536" x2="93125" y2="63536"/>
                        <a14:foregroundMark x1="54167" y1="6077" x2="54167" y2="6077"/>
                        <a14:foregroundMark x1="94167" y1="48895" x2="94167" y2="48895"/>
                        <a14:backgroundMark x1="2917" y1="15193" x2="26458" y2="9116"/>
                        <a14:backgroundMark x1="26250" y1="9116" x2="1250" y2="17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58" y="203106"/>
            <a:ext cx="3546269" cy="2674478"/>
          </a:xfrm>
          <a:prstGeom prst="rect">
            <a:avLst/>
          </a:prstGeom>
        </p:spPr>
      </p:pic>
      <p:pic>
        <p:nvPicPr>
          <p:cNvPr id="3" name="Рисунок 2" descr="Изображение выглядит как внутренний, человек, микроскоп&#10;&#10;Автоматически созданное описание">
            <a:extLst>
              <a:ext uri="{FF2B5EF4-FFF2-40B4-BE49-F238E27FC236}">
                <a16:creationId xmlns:a16="http://schemas.microsoft.com/office/drawing/2014/main" id="{69BA6488-2507-2132-1122-2258B97253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4167" l="10000" r="90000">
                        <a14:foregroundMark x1="42917" y1="4444" x2="42917" y2="4444"/>
                        <a14:foregroundMark x1="45417" y1="41111" x2="45417" y2="41111"/>
                        <a14:foregroundMark x1="41042" y1="41389" x2="41042" y2="41389"/>
                        <a14:foregroundMark x1="45417" y1="81389" x2="45417" y2="81389"/>
                        <a14:foregroundMark x1="41667" y1="86667" x2="41667" y2="86667"/>
                        <a14:foregroundMark x1="26250" y1="80000" x2="26250" y2="80000"/>
                        <a14:foregroundMark x1="29167" y1="59722" x2="29167" y2="59722"/>
                        <a14:foregroundMark x1="42708" y1="66944" x2="42708" y2="66944"/>
                        <a14:foregroundMark x1="70208" y1="34444" x2="70208" y2="34444"/>
                        <a14:foregroundMark x1="46875" y1="94167" x2="46875" y2="9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67" r="13934" b="1866"/>
          <a:stretch/>
        </p:blipFill>
        <p:spPr>
          <a:xfrm>
            <a:off x="1427103" y="91028"/>
            <a:ext cx="2796238" cy="2898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3A285-6819-9B11-2245-CD5E96341E61}"/>
              </a:ext>
            </a:extLst>
          </p:cNvPr>
          <p:cNvSpPr txBox="1"/>
          <p:nvPr/>
        </p:nvSpPr>
        <p:spPr>
          <a:xfrm>
            <a:off x="1064913" y="3082538"/>
            <a:ext cx="28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Зарубежный аналог</a:t>
            </a: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Turtlebot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~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26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000 руб.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Lidar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RPI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Open CR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Wheels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Li-Po 11.1 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7C0BE-BA37-2996-0754-504CA93021BA}"/>
              </a:ext>
            </a:extLst>
          </p:cNvPr>
          <p:cNvSpPr txBox="1"/>
          <p:nvPr/>
        </p:nvSpPr>
        <p:spPr>
          <a:xfrm>
            <a:off x="8205569" y="3072221"/>
            <a:ext cx="3017036" cy="563231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Отечественный аналог</a:t>
            </a: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Turtlebro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~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40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000 руб.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Элементы:</a:t>
            </a:r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Lidar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RPI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Atmega 2560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Wheels</a:t>
            </a:r>
          </a:p>
          <a:p>
            <a:pPr marL="742950" lvl="1" indent="-295275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Li-Po 11.1 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Cam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IR sensor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2000" dirty="0">
              <a:solidFill>
                <a:srgbClr val="01B1E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1770B7-B116-FADD-0E45-543E7C2CD4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42807" t="25633" r="22969" b="11449"/>
          <a:stretch/>
        </p:blipFill>
        <p:spPr>
          <a:xfrm>
            <a:off x="4605564" y="127"/>
            <a:ext cx="2980871" cy="3082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FB62A-A0C5-7426-DE23-A9E8C2877113}"/>
              </a:ext>
            </a:extLst>
          </p:cNvPr>
          <p:cNvSpPr txBox="1"/>
          <p:nvPr/>
        </p:nvSpPr>
        <p:spPr>
          <a:xfrm>
            <a:off x="4479449" y="3072221"/>
            <a:ext cx="34291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Разрабатываемый проект</a:t>
            </a: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Marshmallow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~45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000 руб.</a:t>
            </a:r>
          </a:p>
          <a:p>
            <a:pPr lvl="1" indent="-457200"/>
            <a:r>
              <a:rPr lang="ru-RU" sz="2000" dirty="0">
                <a:solidFill>
                  <a:srgbClr val="01B1E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Lidar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RPI 4B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STM32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Mecanum wheel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Li-Po 7.4 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Cam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anipulator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9463B5A4-3D60-2487-A7FD-4E0A1C18C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83325"/>
              </p:ext>
            </p:extLst>
          </p:nvPr>
        </p:nvGraphicFramePr>
        <p:xfrm>
          <a:off x="1469486" y="1088231"/>
          <a:ext cx="9253028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5D095C-4036-7766-4EBC-0EBA32933CA7}"/>
              </a:ext>
            </a:extLst>
          </p:cNvPr>
          <p:cNvSpPr txBox="1"/>
          <p:nvPr/>
        </p:nvSpPr>
        <p:spPr>
          <a:xfrm>
            <a:off x="2063552" y="2469416"/>
            <a:ext cx="743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9BBB5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21B0F-84B1-083C-CB38-F4D2017101C4}"/>
              </a:ext>
            </a:extLst>
          </p:cNvPr>
          <p:cNvSpPr txBox="1"/>
          <p:nvPr/>
        </p:nvSpPr>
        <p:spPr>
          <a:xfrm>
            <a:off x="1665875" y="1363325"/>
            <a:ext cx="743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rgbClr val="4BAC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65372-0A5A-AD9B-C7EF-2157774CEBA4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Этапы</a:t>
            </a:r>
            <a:endParaRPr lang="ru-RU" sz="3600" dirty="0">
              <a:solidFill>
                <a:srgbClr val="0028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7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EDA654D-D70E-68F6-D33F-29E6E40103C5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Проектирование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532581BF-697B-3120-B0BA-C0A0678F3C88}"/>
              </a:ext>
            </a:extLst>
          </p:cNvPr>
          <p:cNvSpPr/>
          <p:nvPr/>
        </p:nvSpPr>
        <p:spPr>
          <a:xfrm>
            <a:off x="517490" y="2163893"/>
            <a:ext cx="3262481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Панель управления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59BC7CB-DB3A-6D5F-9EC3-582B41A1CEFE}"/>
              </a:ext>
            </a:extLst>
          </p:cNvPr>
          <p:cNvSpPr/>
          <p:nvPr/>
        </p:nvSpPr>
        <p:spPr>
          <a:xfrm>
            <a:off x="511594" y="2877734"/>
            <a:ext cx="3262481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Камера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FEB5006-58E9-B098-9C86-8A43EBA6B0DC}"/>
              </a:ext>
            </a:extLst>
          </p:cNvPr>
          <p:cNvSpPr/>
          <p:nvPr/>
        </p:nvSpPr>
        <p:spPr>
          <a:xfrm>
            <a:off x="511594" y="3599881"/>
            <a:ext cx="3272147" cy="58699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Лидар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0BC4E65-6C3B-C5F5-56CA-ED0A18B532BD}"/>
              </a:ext>
            </a:extLst>
          </p:cNvPr>
          <p:cNvSpPr/>
          <p:nvPr/>
        </p:nvSpPr>
        <p:spPr>
          <a:xfrm>
            <a:off x="4222342" y="2222206"/>
            <a:ext cx="3724452" cy="110563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Микрокомпьютер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CD9F0CA-8E84-0768-37A1-0EFB87FCBF23}"/>
              </a:ext>
            </a:extLst>
          </p:cNvPr>
          <p:cNvSpPr/>
          <p:nvPr/>
        </p:nvSpPr>
        <p:spPr>
          <a:xfrm>
            <a:off x="511592" y="4355503"/>
            <a:ext cx="3262484" cy="51709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Внешний ПК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7909DFB-333C-5D41-5E64-87A5CCE4E772}"/>
              </a:ext>
            </a:extLst>
          </p:cNvPr>
          <p:cNvSpPr/>
          <p:nvPr/>
        </p:nvSpPr>
        <p:spPr>
          <a:xfrm>
            <a:off x="4225243" y="3562777"/>
            <a:ext cx="3721549" cy="128825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Микроконтроллер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355A2E70-38F0-3E16-6178-43AC50863C61}"/>
              </a:ext>
            </a:extLst>
          </p:cNvPr>
          <p:cNvSpPr/>
          <p:nvPr/>
        </p:nvSpPr>
        <p:spPr>
          <a:xfrm>
            <a:off x="8378130" y="2163291"/>
            <a:ext cx="3262481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Манипулятор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F259DD8-9254-1BFE-CCF4-451CBE74DBFA}"/>
              </a:ext>
            </a:extLst>
          </p:cNvPr>
          <p:cNvSpPr/>
          <p:nvPr/>
        </p:nvSpPr>
        <p:spPr>
          <a:xfrm>
            <a:off x="8378131" y="2881888"/>
            <a:ext cx="3262482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Моторы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896CE05F-7F39-A840-9FA3-1281EEA15D71}"/>
              </a:ext>
            </a:extLst>
          </p:cNvPr>
          <p:cNvSpPr/>
          <p:nvPr/>
        </p:nvSpPr>
        <p:spPr>
          <a:xfrm>
            <a:off x="8378130" y="3616618"/>
            <a:ext cx="3262483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Экран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7AF855B-B2DA-5330-5A0E-48019828A84D}"/>
              </a:ext>
            </a:extLst>
          </p:cNvPr>
          <p:cNvSpPr/>
          <p:nvPr/>
        </p:nvSpPr>
        <p:spPr>
          <a:xfrm>
            <a:off x="8378132" y="4319082"/>
            <a:ext cx="3262484" cy="55351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Светодиодная лента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5AC93A38-8CBE-6A56-5DBA-513DAC286E78}"/>
              </a:ext>
            </a:extLst>
          </p:cNvPr>
          <p:cNvSpPr/>
          <p:nvPr/>
        </p:nvSpPr>
        <p:spPr>
          <a:xfrm>
            <a:off x="4218582" y="5085969"/>
            <a:ext cx="3728210" cy="50429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Аккумуляторный блок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E1BFA5F1-D0C2-E58C-CF39-A36ABC773843}"/>
              </a:ext>
            </a:extLst>
          </p:cNvPr>
          <p:cNvSpPr/>
          <p:nvPr/>
        </p:nvSpPr>
        <p:spPr>
          <a:xfrm>
            <a:off x="4218582" y="1487374"/>
            <a:ext cx="3728210" cy="502489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0029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Веб-интерфейс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6131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13CA68A-04E1-D872-10D2-6A61D8E7D03E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Сборка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2D2490-2B39-9CEB-E5D7-C1799C2E78B9}"/>
              </a:ext>
            </a:extLst>
          </p:cNvPr>
          <p:cNvSpPr txBox="1"/>
          <p:nvPr/>
        </p:nvSpPr>
        <p:spPr>
          <a:xfrm>
            <a:off x="3899756" y="2274838"/>
            <a:ext cx="43924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</a:rPr>
              <a:t>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50358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D89804-0359-99C4-5AA5-4E3DBE438504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Программирование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8A0E8-B5FC-7EF1-F09F-0D9F4C6CB3C6}"/>
              </a:ext>
            </a:extLst>
          </p:cNvPr>
          <p:cNvSpPr txBox="1"/>
          <p:nvPr/>
        </p:nvSpPr>
        <p:spPr>
          <a:xfrm>
            <a:off x="3593722" y="2828835"/>
            <a:ext cx="50045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</a:rPr>
              <a:t>Графы кода</a:t>
            </a:r>
          </a:p>
        </p:txBody>
      </p:sp>
    </p:spTree>
    <p:extLst>
      <p:ext uri="{BB962C8B-B14F-4D97-AF65-F5344CB8AC3E}">
        <p14:creationId xmlns:p14="http://schemas.microsoft.com/office/powerpoint/2010/main" val="127302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B143D9-35D4-B337-E31F-507DA0477727}"/>
              </a:ext>
            </a:extLst>
          </p:cNvPr>
          <p:cNvSpPr txBox="1"/>
          <p:nvPr/>
        </p:nvSpPr>
        <p:spPr>
          <a:xfrm>
            <a:off x="3048000" y="260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285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Документирование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BBF8A-B00D-7367-67AA-884BF32BBC16}"/>
              </a:ext>
            </a:extLst>
          </p:cNvPr>
          <p:cNvSpPr txBox="1"/>
          <p:nvPr/>
        </p:nvSpPr>
        <p:spPr>
          <a:xfrm>
            <a:off x="2585610" y="1720840"/>
            <a:ext cx="702078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FF0000"/>
                </a:solidFill>
              </a:rPr>
              <a:t>ВСТАВИТЬ</a:t>
            </a:r>
          </a:p>
          <a:p>
            <a:pPr algn="ctr"/>
            <a:r>
              <a:rPr lang="ru-RU" sz="7200" dirty="0">
                <a:solidFill>
                  <a:srgbClr val="FF0000"/>
                </a:solidFill>
              </a:rPr>
              <a:t>ПРИМЕРЫ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26999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3776b17b3e1ff32066cba490c7cf1ad4b221"/>
</p:tagLst>
</file>

<file path=ppt/theme/theme1.xml><?xml version="1.0" encoding="utf-8"?>
<a:theme xmlns:a="http://schemas.openxmlformats.org/drawingml/2006/main" name="narfu_present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narfu_presentation</Template>
  <TotalTime>994</TotalTime>
  <Words>158</Words>
  <Application>Microsoft Office PowerPoint</Application>
  <PresentationFormat>Широкоэкранный</PresentationFormat>
  <Paragraphs>79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Roboto</vt:lpstr>
      <vt:lpstr>narfu_presentation</vt:lpstr>
      <vt:lpstr>Разработка аппаратно-программного комплекса для внедрения ROS2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Воловик Ольга Анатольевна</dc:creator>
  <cp:lastModifiedBy>Крайников Александр Николаевич</cp:lastModifiedBy>
  <cp:revision>47</cp:revision>
  <dcterms:created xsi:type="dcterms:W3CDTF">2017-12-26T07:44:00Z</dcterms:created>
  <dcterms:modified xsi:type="dcterms:W3CDTF">2022-05-15T20:32:37Z</dcterms:modified>
</cp:coreProperties>
</file>