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10486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104867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CB853-8D13-4470-AC76-4BE9108676C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C43C-A118-4A7F-9AEE-11131CE3CA0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smtClean="0"/>
              <a:t>Oral history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838200" y="162560"/>
            <a:ext cx="10515600" cy="6014403"/>
          </a:xfrm>
        </p:spPr>
        <p:txBody>
          <a:bodyPr>
            <a:normAutofit fontScale="60714" lnSpcReduction="20000"/>
          </a:bodyPr>
          <a:p>
            <a:r>
              <a:rPr dirty="0" lang="en-US" err="1"/>
              <a:t>Mengidentifikasi</a:t>
            </a:r>
            <a:r>
              <a:rPr dirty="0" lang="en-US"/>
              <a:t> </a:t>
            </a:r>
            <a:r>
              <a:rPr dirty="0" lang="en-US" err="1"/>
              <a:t>calon</a:t>
            </a:r>
            <a:r>
              <a:rPr dirty="0" lang="en-US"/>
              <a:t> </a:t>
            </a:r>
            <a:r>
              <a:rPr dirty="0" lang="en-US" err="1"/>
              <a:t>wawancara</a:t>
            </a:r>
            <a:endParaRPr dirty="0" lang="en-US"/>
          </a:p>
          <a:p>
            <a:r>
              <a:rPr dirty="0" lang="en-US" err="1"/>
              <a:t>Sumber</a:t>
            </a:r>
            <a:r>
              <a:rPr dirty="0" lang="en-US"/>
              <a:t> </a:t>
            </a:r>
            <a:r>
              <a:rPr dirty="0" lang="en-US" err="1"/>
              <a:t>terbaik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kandidat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adalah</a:t>
            </a:r>
            <a:r>
              <a:rPr dirty="0" lang="en-US"/>
              <a:t> orang yang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kenal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rekan</a:t>
            </a:r>
            <a:r>
              <a:rPr dirty="0" lang="en-US"/>
              <a:t> </a:t>
            </a:r>
            <a:r>
              <a:rPr dirty="0" lang="en-US" err="1"/>
              <a:t>kerja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masih</a:t>
            </a:r>
            <a:r>
              <a:rPr dirty="0" lang="en-US"/>
              <a:t> </a:t>
            </a:r>
            <a:r>
              <a:rPr dirty="0" lang="en-US" err="1"/>
              <a:t>memutuskan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, </a:t>
            </a:r>
            <a:r>
              <a:rPr dirty="0" lang="en-US" err="1"/>
              <a:t>mintalah</a:t>
            </a:r>
            <a:r>
              <a:rPr dirty="0" lang="en-US"/>
              <a:t> </a:t>
            </a:r>
            <a:r>
              <a:rPr dirty="0" lang="en-US" err="1"/>
              <a:t>anggota</a:t>
            </a:r>
            <a:r>
              <a:rPr dirty="0" lang="en-US"/>
              <a:t> </a:t>
            </a:r>
            <a:r>
              <a:rPr dirty="0" lang="en-US" err="1"/>
              <a:t>keluarga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tetangga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mengenal</a:t>
            </a:r>
            <a:r>
              <a:rPr dirty="0" lang="en-US"/>
              <a:t> </a:t>
            </a:r>
            <a:r>
              <a:rPr dirty="0" lang="en-US" err="1"/>
              <a:t>seseorang</a:t>
            </a:r>
            <a:r>
              <a:rPr dirty="0" lang="en-US"/>
              <a:t> yang </a:t>
            </a:r>
            <a:r>
              <a:rPr dirty="0" lang="en-US" err="1"/>
              <a:t>memiliki</a:t>
            </a:r>
            <a:r>
              <a:rPr dirty="0" lang="en-US"/>
              <a:t> </a:t>
            </a:r>
            <a:r>
              <a:rPr dirty="0" lang="en-US" err="1"/>
              <a:t>cerita</a:t>
            </a:r>
            <a:r>
              <a:rPr dirty="0" lang="en-US"/>
              <a:t> </a:t>
            </a:r>
            <a:r>
              <a:rPr dirty="0" lang="en-US" err="1"/>
              <a:t>menarik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diceritakan</a:t>
            </a:r>
            <a:r>
              <a:rPr dirty="0" lang="en-US"/>
              <a:t>. </a:t>
            </a:r>
            <a:r>
              <a:rPr dirty="0" lang="en-US" err="1"/>
              <a:t>Organisasi</a:t>
            </a:r>
            <a:r>
              <a:rPr dirty="0" lang="en-US"/>
              <a:t> </a:t>
            </a:r>
            <a:r>
              <a:rPr dirty="0" lang="en-US" err="1"/>
              <a:t>masyarakat</a:t>
            </a:r>
            <a:r>
              <a:rPr dirty="0" lang="en-US"/>
              <a:t> </a:t>
            </a:r>
            <a:r>
              <a:rPr dirty="0" lang="en-US" err="1"/>
              <a:t>seperti</a:t>
            </a:r>
            <a:r>
              <a:rPr dirty="0" lang="en-US"/>
              <a:t> </a:t>
            </a:r>
            <a:r>
              <a:rPr dirty="0" lang="en-US" err="1"/>
              <a:t>gereja</a:t>
            </a:r>
            <a:r>
              <a:rPr dirty="0" lang="en-US"/>
              <a:t>, </a:t>
            </a:r>
            <a:r>
              <a:rPr dirty="0" lang="en-US" err="1"/>
              <a:t>klub</a:t>
            </a:r>
            <a:r>
              <a:rPr dirty="0" lang="en-US"/>
              <a:t> </a:t>
            </a:r>
            <a:r>
              <a:rPr dirty="0" lang="en-US" err="1"/>
              <a:t>layanan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veteran,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departemen</a:t>
            </a:r>
            <a:r>
              <a:rPr dirty="0" lang="en-US"/>
              <a:t> </a:t>
            </a:r>
            <a:r>
              <a:rPr dirty="0" lang="en-US" err="1"/>
              <a:t>pemadam</a:t>
            </a:r>
            <a:r>
              <a:rPr dirty="0" lang="en-US"/>
              <a:t> </a:t>
            </a:r>
            <a:r>
              <a:rPr dirty="0" lang="en-US" err="1"/>
              <a:t>kebakaran</a:t>
            </a:r>
            <a:r>
              <a:rPr dirty="0" lang="en-US"/>
              <a:t> </a:t>
            </a:r>
            <a:r>
              <a:rPr dirty="0" lang="en-US" err="1"/>
              <a:t>sukarela</a:t>
            </a:r>
            <a:r>
              <a:rPr dirty="0" lang="en-US"/>
              <a:t> </a:t>
            </a:r>
            <a:r>
              <a:rPr dirty="0" lang="en-US" err="1"/>
              <a:t>sering</a:t>
            </a:r>
            <a:r>
              <a:rPr dirty="0" lang="en-US"/>
              <a:t> </a:t>
            </a:r>
            <a:r>
              <a:rPr dirty="0" lang="en-US" err="1"/>
              <a:t>memiliki</a:t>
            </a:r>
            <a:r>
              <a:rPr dirty="0" lang="en-US"/>
              <a:t> </a:t>
            </a:r>
            <a:r>
              <a:rPr dirty="0" lang="en-US" err="1"/>
              <a:t>anggota</a:t>
            </a:r>
            <a:r>
              <a:rPr dirty="0" lang="en-US"/>
              <a:t> yang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merupakan</a:t>
            </a:r>
            <a:r>
              <a:rPr dirty="0" lang="en-US"/>
              <a:t> </a:t>
            </a:r>
            <a:r>
              <a:rPr dirty="0" lang="en-US" err="1"/>
              <a:t>calon</a:t>
            </a:r>
            <a:r>
              <a:rPr dirty="0" lang="en-US"/>
              <a:t>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yang </a:t>
            </a:r>
            <a:r>
              <a:rPr dirty="0" lang="en-US" err="1"/>
              <a:t>mengenal</a:t>
            </a:r>
            <a:r>
              <a:rPr dirty="0" lang="en-US"/>
              <a:t> orang lain di </a:t>
            </a:r>
            <a:r>
              <a:rPr dirty="0" lang="en-US" err="1"/>
              <a:t>wilayah</a:t>
            </a:r>
            <a:r>
              <a:rPr dirty="0" lang="en-US"/>
              <a:t> </a:t>
            </a:r>
            <a:r>
              <a:rPr dirty="0" lang="en-US" err="1"/>
              <a:t>tersebut</a:t>
            </a:r>
            <a:r>
              <a:rPr dirty="0" lang="en-US"/>
              <a:t>. </a:t>
            </a:r>
            <a:r>
              <a:rPr dirty="0" lang="en-US" err="1"/>
              <a:t>Perpustakaan</a:t>
            </a:r>
            <a:r>
              <a:rPr dirty="0" lang="en-US"/>
              <a:t> </a:t>
            </a:r>
            <a:r>
              <a:rPr dirty="0" lang="en-US" err="1"/>
              <a:t>lokal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masyarakat</a:t>
            </a:r>
            <a:r>
              <a:rPr dirty="0" lang="en-US"/>
              <a:t> </a:t>
            </a:r>
            <a:r>
              <a:rPr dirty="0" lang="en-US" err="1"/>
              <a:t>sejarah</a:t>
            </a:r>
            <a:r>
              <a:rPr dirty="0" lang="en-US"/>
              <a:t> </a:t>
            </a:r>
            <a:r>
              <a:rPr dirty="0" lang="en-US" err="1"/>
              <a:t>sering</a:t>
            </a:r>
            <a:r>
              <a:rPr dirty="0" lang="en-US"/>
              <a:t> </a:t>
            </a:r>
            <a:r>
              <a:rPr dirty="0" lang="en-US" err="1"/>
              <a:t>memiliki</a:t>
            </a:r>
            <a:r>
              <a:rPr dirty="0" lang="en-US"/>
              <a:t> </a:t>
            </a:r>
            <a:r>
              <a:rPr dirty="0" lang="en-US" err="1"/>
              <a:t>staf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sukarelawan</a:t>
            </a:r>
            <a:r>
              <a:rPr dirty="0" lang="en-US"/>
              <a:t> yang </a:t>
            </a:r>
            <a:r>
              <a:rPr dirty="0" lang="en-US" err="1"/>
              <a:t>memiliki</a:t>
            </a:r>
            <a:r>
              <a:rPr dirty="0" lang="en-US"/>
              <a:t> </a:t>
            </a:r>
            <a:r>
              <a:rPr dirty="0" lang="en-US" err="1"/>
              <a:t>pengetahuan</a:t>
            </a:r>
            <a:r>
              <a:rPr dirty="0" lang="en-US"/>
              <a:t> </a:t>
            </a:r>
            <a:r>
              <a:rPr dirty="0" lang="en-US" err="1"/>
              <a:t>tentang</a:t>
            </a:r>
            <a:r>
              <a:rPr dirty="0" lang="en-US"/>
              <a:t> </a:t>
            </a:r>
            <a:r>
              <a:rPr dirty="0" lang="en-US" err="1"/>
              <a:t>individu</a:t>
            </a:r>
            <a:r>
              <a:rPr dirty="0" lang="en-US"/>
              <a:t> di </a:t>
            </a:r>
            <a:r>
              <a:rPr dirty="0" lang="en-US" err="1"/>
              <a:t>masyarakat</a:t>
            </a:r>
            <a:r>
              <a:rPr dirty="0" lang="en-US"/>
              <a:t>.</a:t>
            </a:r>
          </a:p>
          <a:p>
            <a:r>
              <a:rPr dirty="0" lang="en-US" err="1"/>
              <a:t>Datang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cara</a:t>
            </a:r>
            <a:r>
              <a:rPr dirty="0" lang="en-US"/>
              <a:t> </a:t>
            </a:r>
            <a:r>
              <a:rPr dirty="0" lang="en-US" err="1"/>
              <a:t>singkat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mengancam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mengenalkan</a:t>
            </a:r>
            <a:r>
              <a:rPr dirty="0" lang="en-US"/>
              <a:t> </a:t>
            </a:r>
            <a:r>
              <a:rPr dirty="0" lang="en-US" err="1"/>
              <a:t>diri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proyek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memungkinkan</a:t>
            </a:r>
            <a:r>
              <a:rPr dirty="0" lang="en-US"/>
              <a:t>, </a:t>
            </a:r>
            <a:r>
              <a:rPr dirty="0" lang="en-US" err="1"/>
              <a:t>kenalan</a:t>
            </a:r>
            <a:r>
              <a:rPr dirty="0" lang="en-US"/>
              <a:t> </a:t>
            </a:r>
            <a:r>
              <a:rPr dirty="0" lang="en-US" err="1"/>
              <a:t>bersama</a:t>
            </a:r>
            <a:r>
              <a:rPr dirty="0" lang="en-US"/>
              <a:t> </a:t>
            </a:r>
            <a:r>
              <a:rPr dirty="0" lang="en-US" err="1"/>
              <a:t>mengenalkan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kandidat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sebutkan</a:t>
            </a:r>
            <a:r>
              <a:rPr dirty="0" lang="en-US"/>
              <a:t> </a:t>
            </a:r>
            <a:r>
              <a:rPr dirty="0" lang="en-US" err="1"/>
              <a:t>nama</a:t>
            </a:r>
            <a:r>
              <a:rPr dirty="0" lang="en-US"/>
              <a:t> orang </a:t>
            </a:r>
            <a:r>
              <a:rPr dirty="0" lang="en-US" err="1"/>
              <a:t>tersebut</a:t>
            </a:r>
            <a:r>
              <a:rPr dirty="0" lang="en-US"/>
              <a:t>.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memilih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mengirim</a:t>
            </a:r>
            <a:r>
              <a:rPr dirty="0" lang="en-US"/>
              <a:t> </a:t>
            </a:r>
            <a:r>
              <a:rPr dirty="0" lang="en-US" err="1"/>
              <a:t>catatan</a:t>
            </a:r>
            <a:r>
              <a:rPr dirty="0" lang="en-US"/>
              <a:t> </a:t>
            </a:r>
            <a:r>
              <a:rPr dirty="0" lang="en-US" err="1"/>
              <a:t>singkat</a:t>
            </a:r>
            <a:r>
              <a:rPr dirty="0" lang="en-US"/>
              <a:t> yang </a:t>
            </a:r>
            <a:r>
              <a:rPr dirty="0" lang="en-US" err="1"/>
              <a:t>menjelaskan</a:t>
            </a:r>
            <a:r>
              <a:rPr dirty="0" lang="en-US"/>
              <a:t> </a:t>
            </a:r>
            <a:r>
              <a:rPr dirty="0" lang="en-US" err="1"/>
              <a:t>proyek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sebelum</a:t>
            </a:r>
            <a:r>
              <a:rPr dirty="0" lang="en-US"/>
              <a:t> </a:t>
            </a:r>
            <a:r>
              <a:rPr dirty="0" lang="en-US" err="1"/>
              <a:t>melakukan</a:t>
            </a:r>
            <a:r>
              <a:rPr dirty="0" lang="en-US"/>
              <a:t> </a:t>
            </a:r>
            <a:r>
              <a:rPr dirty="0" lang="en-US" err="1"/>
              <a:t>panggilan</a:t>
            </a:r>
            <a:r>
              <a:rPr dirty="0" lang="en-US"/>
              <a:t> </a:t>
            </a:r>
            <a:r>
              <a:rPr dirty="0" lang="en-US" err="1"/>
              <a:t>telepon</a:t>
            </a:r>
            <a:r>
              <a:rPr dirty="0" lang="en-US"/>
              <a:t>. </a:t>
            </a:r>
            <a:r>
              <a:rPr dirty="0" lang="en-US" err="1"/>
              <a:t>Tunjukkan</a:t>
            </a:r>
            <a:r>
              <a:rPr dirty="0" lang="en-US"/>
              <a:t> </a:t>
            </a:r>
            <a:r>
              <a:rPr dirty="0" lang="en-US" err="1"/>
              <a:t>afiliasi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sekolah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institusi</a:t>
            </a:r>
            <a:r>
              <a:rPr dirty="0" lang="en-US"/>
              <a:t> lain,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jelaskan</a:t>
            </a:r>
            <a:r>
              <a:rPr dirty="0" lang="en-US"/>
              <a:t> </a:t>
            </a:r>
            <a:r>
              <a:rPr dirty="0" lang="en-US" err="1"/>
              <a:t>tujuan</a:t>
            </a:r>
            <a:r>
              <a:rPr dirty="0" lang="en-US"/>
              <a:t> </a:t>
            </a:r>
            <a:r>
              <a:rPr dirty="0" lang="en-US" err="1"/>
              <a:t>proyek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.</a:t>
            </a:r>
          </a:p>
          <a:p>
            <a:r>
              <a:rPr dirty="0" lang="en-US" err="1"/>
              <a:t>Contoh</a:t>
            </a:r>
            <a:r>
              <a:rPr dirty="0" lang="en-US"/>
              <a:t>: </a:t>
            </a:r>
            <a:r>
              <a:rPr dirty="0" lang="en-US" err="1"/>
              <a:t>Nama</a:t>
            </a:r>
            <a:r>
              <a:rPr dirty="0" lang="en-US"/>
              <a:t> </a:t>
            </a:r>
            <a:r>
              <a:rPr dirty="0" lang="en-US" err="1"/>
              <a:t>saya</a:t>
            </a:r>
            <a:r>
              <a:rPr dirty="0" lang="en-US"/>
              <a:t> Susie Todd. </a:t>
            </a:r>
            <a:r>
              <a:rPr dirty="0" lang="en-US" err="1"/>
              <a:t>Tetangga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, Joe Meyers, </a:t>
            </a:r>
            <a:r>
              <a:rPr dirty="0" lang="en-US" err="1"/>
              <a:t>menyarankan</a:t>
            </a:r>
            <a:r>
              <a:rPr dirty="0" lang="en-US"/>
              <a:t> agar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bersedia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berbicara</a:t>
            </a:r>
            <a:r>
              <a:rPr dirty="0" lang="en-US"/>
              <a:t> </a:t>
            </a:r>
            <a:r>
              <a:rPr dirty="0" lang="en-US" err="1"/>
              <a:t>kepada</a:t>
            </a:r>
            <a:r>
              <a:rPr dirty="0" lang="en-US"/>
              <a:t> </a:t>
            </a:r>
            <a:r>
              <a:rPr dirty="0" lang="en-US" err="1"/>
              <a:t>saya</a:t>
            </a:r>
            <a:r>
              <a:rPr dirty="0" lang="en-US"/>
              <a:t> </a:t>
            </a:r>
            <a:r>
              <a:rPr dirty="0" lang="en-US" err="1"/>
              <a:t>tentang</a:t>
            </a:r>
            <a:r>
              <a:rPr dirty="0" lang="en-US"/>
              <a:t> </a:t>
            </a:r>
            <a:r>
              <a:rPr dirty="0" lang="en-US" err="1"/>
              <a:t>keterlibatan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gerakan</a:t>
            </a:r>
            <a:r>
              <a:rPr dirty="0" lang="en-US"/>
              <a:t> </a:t>
            </a:r>
            <a:r>
              <a:rPr dirty="0" lang="en-US" err="1"/>
              <a:t>hak-hak</a:t>
            </a:r>
            <a:r>
              <a:rPr dirty="0" lang="en-US"/>
              <a:t> </a:t>
            </a:r>
            <a:r>
              <a:rPr dirty="0" lang="en-US" err="1"/>
              <a:t>sipil</a:t>
            </a:r>
            <a:r>
              <a:rPr dirty="0" lang="en-US"/>
              <a:t>. </a:t>
            </a:r>
            <a:r>
              <a:rPr dirty="0" lang="en-US" err="1"/>
              <a:t>Saya</a:t>
            </a:r>
            <a:r>
              <a:rPr dirty="0" lang="en-US"/>
              <a:t>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seorang</a:t>
            </a:r>
            <a:r>
              <a:rPr dirty="0" lang="en-US"/>
              <a:t> </a:t>
            </a:r>
            <a:r>
              <a:rPr dirty="0" lang="en-US" err="1"/>
              <a:t>siswa</a:t>
            </a:r>
            <a:r>
              <a:rPr dirty="0" lang="en-US"/>
              <a:t> di Bohemia Manor High School yang </a:t>
            </a:r>
            <a:r>
              <a:rPr dirty="0" lang="en-US" err="1"/>
              <a:t>mengerjakan</a:t>
            </a:r>
            <a:r>
              <a:rPr dirty="0" lang="en-US"/>
              <a:t> </a:t>
            </a:r>
            <a:r>
              <a:rPr dirty="0" lang="en-US" err="1"/>
              <a:t>sebuah</a:t>
            </a:r>
            <a:r>
              <a:rPr dirty="0" lang="en-US"/>
              <a:t> </a:t>
            </a:r>
            <a:r>
              <a:rPr dirty="0" lang="en-US" err="1"/>
              <a:t>proyek</a:t>
            </a:r>
            <a:r>
              <a:rPr dirty="0" lang="en-US"/>
              <a:t> </a:t>
            </a:r>
            <a:r>
              <a:rPr dirty="0" lang="en-US" err="1"/>
              <a:t>penelitian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saya</a:t>
            </a:r>
            <a:r>
              <a:rPr dirty="0" lang="en-US"/>
              <a:t> </a:t>
            </a:r>
            <a:r>
              <a:rPr dirty="0" lang="en-US" err="1"/>
              <a:t>benar-benar</a:t>
            </a:r>
            <a:r>
              <a:rPr dirty="0" lang="en-US"/>
              <a:t> </a:t>
            </a:r>
            <a:r>
              <a:rPr dirty="0" lang="en-US" err="1"/>
              <a:t>berpikir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ceritanya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memberi</a:t>
            </a:r>
            <a:r>
              <a:rPr dirty="0" lang="en-US"/>
              <a:t> </a:t>
            </a:r>
            <a:r>
              <a:rPr dirty="0" lang="en-US" err="1"/>
              <a:t>saya</a:t>
            </a:r>
            <a:r>
              <a:rPr dirty="0" lang="en-US"/>
              <a:t> </a:t>
            </a:r>
            <a:r>
              <a:rPr dirty="0" lang="en-US" err="1"/>
              <a:t>beberapa</a:t>
            </a:r>
            <a:r>
              <a:rPr dirty="0" lang="en-US"/>
              <a:t> </a:t>
            </a:r>
            <a:r>
              <a:rPr dirty="0" lang="en-US" err="1"/>
              <a:t>wawasan</a:t>
            </a:r>
            <a:r>
              <a:rPr dirty="0" lang="en-US"/>
              <a:t> </a:t>
            </a:r>
            <a:r>
              <a:rPr dirty="0" lang="en-US" err="1"/>
              <a:t>bagus</a:t>
            </a:r>
            <a:r>
              <a:rPr dirty="0" lang="en-US"/>
              <a:t>. </a:t>
            </a:r>
            <a:r>
              <a:rPr dirty="0" lang="en-US" err="1"/>
              <a:t>Maukah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mengizinkan</a:t>
            </a:r>
            <a:r>
              <a:rPr dirty="0" lang="en-US"/>
              <a:t> </a:t>
            </a:r>
            <a:r>
              <a:rPr dirty="0" lang="en-US" err="1"/>
              <a:t>saya</a:t>
            </a:r>
            <a:r>
              <a:rPr dirty="0" lang="en-US"/>
              <a:t> </a:t>
            </a:r>
            <a:r>
              <a:rPr dirty="0" lang="en-US" err="1"/>
              <a:t>mewawancarai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?</a:t>
            </a:r>
          </a:p>
          <a:p>
            <a:r>
              <a:rPr dirty="0" lang="en-US" err="1"/>
              <a:t>Jadwalkan</a:t>
            </a:r>
            <a:r>
              <a:rPr dirty="0" lang="en-US"/>
              <a:t> </a:t>
            </a:r>
            <a:r>
              <a:rPr dirty="0" lang="en-US" err="1"/>
              <a:t>hari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waktu</a:t>
            </a:r>
            <a:r>
              <a:rPr dirty="0" lang="en-US"/>
              <a:t> yang </a:t>
            </a:r>
            <a:r>
              <a:rPr dirty="0" lang="en-US" err="1"/>
              <a:t>tepat</a:t>
            </a:r>
            <a:r>
              <a:rPr dirty="0" lang="en-US"/>
              <a:t> di </a:t>
            </a:r>
            <a:r>
              <a:rPr dirty="0" lang="en-US" err="1"/>
              <a:t>tempat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merasa</a:t>
            </a:r>
            <a:r>
              <a:rPr dirty="0" lang="en-US"/>
              <a:t> </a:t>
            </a:r>
            <a:r>
              <a:rPr dirty="0" lang="en-US" err="1"/>
              <a:t>nyaman</a:t>
            </a:r>
            <a:r>
              <a:rPr dirty="0" lang="en-US"/>
              <a:t>; </a:t>
            </a:r>
            <a:r>
              <a:rPr dirty="0" lang="en-US" err="1"/>
              <a:t>hindari</a:t>
            </a:r>
            <a:r>
              <a:rPr dirty="0" lang="en-US"/>
              <a:t> </a:t>
            </a:r>
            <a:r>
              <a:rPr dirty="0" lang="en-US" err="1"/>
              <a:t>tempat</a:t>
            </a:r>
            <a:r>
              <a:rPr dirty="0" lang="en-US"/>
              <a:t> </a:t>
            </a:r>
            <a:r>
              <a:rPr dirty="0" lang="en-US" err="1"/>
              <a:t>umum</a:t>
            </a:r>
            <a:endParaRPr dirty="0" lang="en-US"/>
          </a:p>
          <a:p>
            <a:r>
              <a:rPr dirty="0" lang="en-US" err="1"/>
              <a:t>Banyak</a:t>
            </a:r>
            <a:r>
              <a:rPr dirty="0" lang="en-US"/>
              <a:t> orang yang paling </a:t>
            </a:r>
            <a:r>
              <a:rPr dirty="0" lang="en-US" err="1"/>
              <a:t>nyaman</a:t>
            </a:r>
            <a:r>
              <a:rPr dirty="0" lang="en-US"/>
              <a:t> </a:t>
            </a:r>
            <a:r>
              <a:rPr dirty="0" lang="en-US" err="1"/>
              <a:t>bertemu</a:t>
            </a:r>
            <a:r>
              <a:rPr dirty="0" lang="en-US"/>
              <a:t> di </a:t>
            </a:r>
            <a:r>
              <a:rPr dirty="0" lang="en-US" err="1"/>
              <a:t>rumah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sendiri</a:t>
            </a:r>
            <a:r>
              <a:rPr dirty="0" lang="en-US"/>
              <a:t>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memungkinkan</a:t>
            </a:r>
            <a:r>
              <a:rPr dirty="0" lang="en-US"/>
              <a:t>, </a:t>
            </a:r>
            <a:r>
              <a:rPr dirty="0" lang="en-US" err="1"/>
              <a:t>hindari</a:t>
            </a:r>
            <a:r>
              <a:rPr dirty="0" lang="en-US"/>
              <a:t> orang </a:t>
            </a:r>
            <a:r>
              <a:rPr dirty="0" lang="en-US" err="1"/>
              <a:t>ketiga</a:t>
            </a:r>
            <a:r>
              <a:rPr dirty="0" lang="en-US"/>
              <a:t> </a:t>
            </a:r>
            <a:r>
              <a:rPr dirty="0" lang="en-US" err="1"/>
              <a:t>duduk</a:t>
            </a:r>
            <a:r>
              <a:rPr dirty="0" lang="en-US"/>
              <a:t> di </a:t>
            </a:r>
            <a:r>
              <a:rPr dirty="0" lang="en-US" err="1"/>
              <a:t>wawancara</a:t>
            </a:r>
            <a:r>
              <a:rPr dirty="0" lang="en-US"/>
              <a:t> yang </a:t>
            </a:r>
            <a:r>
              <a:rPr dirty="0" lang="en-US" err="1"/>
              <a:t>bisa</a:t>
            </a:r>
            <a:r>
              <a:rPr dirty="0" lang="en-US"/>
              <a:t> </a:t>
            </a:r>
            <a:r>
              <a:rPr dirty="0" lang="en-US" err="1"/>
              <a:t>berbicara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mengalihkan</a:t>
            </a:r>
            <a:r>
              <a:rPr dirty="0" lang="en-US"/>
              <a:t> </a:t>
            </a:r>
            <a:r>
              <a:rPr dirty="0" lang="en-US" err="1"/>
              <a:t>pembicaraan</a:t>
            </a:r>
            <a:r>
              <a:rPr dirty="0" lang="en-US"/>
              <a:t>. </a:t>
            </a:r>
            <a:r>
              <a:rPr dirty="0" lang="en-US" err="1"/>
              <a:t>Konfirmasikan</a:t>
            </a:r>
            <a:r>
              <a:rPr dirty="0" lang="en-US"/>
              <a:t> </a:t>
            </a:r>
            <a:r>
              <a:rPr dirty="0" lang="en-US" err="1"/>
              <a:t>janji</a:t>
            </a:r>
            <a:r>
              <a:rPr dirty="0" lang="en-US"/>
              <a:t> </a:t>
            </a:r>
            <a:r>
              <a:rPr dirty="0" lang="en-US" err="1"/>
              <a:t>itu</a:t>
            </a:r>
            <a:r>
              <a:rPr dirty="0" lang="en-US"/>
              <a:t> </a:t>
            </a:r>
            <a:r>
              <a:rPr dirty="0" lang="en-US" err="1"/>
              <a:t>satu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dua</a:t>
            </a:r>
            <a:r>
              <a:rPr dirty="0" lang="en-US"/>
              <a:t> </a:t>
            </a:r>
            <a:r>
              <a:rPr dirty="0" lang="en-US" err="1"/>
              <a:t>hari</a:t>
            </a:r>
            <a:r>
              <a:rPr dirty="0" lang="en-US"/>
              <a:t> </a:t>
            </a:r>
            <a:r>
              <a:rPr dirty="0" lang="en-US" err="1"/>
              <a:t>sebelumnya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563360"/>
          </a:xfrm>
        </p:spPr>
        <p:txBody>
          <a:bodyPr>
            <a:noAutofit/>
          </a:bodyPr>
          <a:p>
            <a:r>
              <a:rPr dirty="0" sz="1600" lang="en-US" err="1"/>
              <a:t>Mengembangkan</a:t>
            </a:r>
            <a:r>
              <a:rPr dirty="0" sz="1600" lang="en-US"/>
              <a:t> </a:t>
            </a:r>
            <a:r>
              <a:rPr dirty="0" sz="1600" lang="en-US" err="1"/>
              <a:t>daftar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dan</a:t>
            </a:r>
            <a:r>
              <a:rPr dirty="0" sz="1600" lang="en-US"/>
              <a:t> </a:t>
            </a:r>
            <a:r>
              <a:rPr dirty="0" sz="1600" lang="en-US" err="1"/>
              <a:t>melakukan</a:t>
            </a:r>
            <a:r>
              <a:rPr dirty="0" sz="1600" lang="en-US"/>
              <a:t> </a:t>
            </a:r>
            <a:r>
              <a:rPr dirty="0" sz="1600" lang="en-US" err="1"/>
              <a:t>wawancara</a:t>
            </a:r>
            <a:endParaRPr dirty="0" sz="1600" lang="en-US"/>
          </a:p>
          <a:p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perlu</a:t>
            </a:r>
            <a:r>
              <a:rPr dirty="0" sz="1600" lang="en-US"/>
              <a:t> </a:t>
            </a:r>
            <a:r>
              <a:rPr dirty="0" sz="1600" lang="en-US" err="1"/>
              <a:t>melakukan</a:t>
            </a:r>
            <a:r>
              <a:rPr dirty="0" sz="1600" lang="en-US"/>
              <a:t> </a:t>
            </a:r>
            <a:r>
              <a:rPr dirty="0" sz="1600" lang="en-US" err="1"/>
              <a:t>beberapa</a:t>
            </a:r>
            <a:r>
              <a:rPr dirty="0" sz="1600" lang="en-US"/>
              <a:t> </a:t>
            </a:r>
            <a:r>
              <a:rPr dirty="0" sz="1600" lang="en-US" err="1"/>
              <a:t>penelitian</a:t>
            </a:r>
            <a:r>
              <a:rPr dirty="0" sz="1600" lang="en-US"/>
              <a:t> </a:t>
            </a:r>
            <a:r>
              <a:rPr dirty="0" sz="1600" lang="en-US" err="1"/>
              <a:t>pendahuluan</a:t>
            </a:r>
            <a:r>
              <a:rPr dirty="0" sz="1600" lang="en-US"/>
              <a:t> </a:t>
            </a:r>
            <a:r>
              <a:rPr dirty="0" sz="1600" lang="en-US" err="1"/>
              <a:t>untuk</a:t>
            </a:r>
            <a:r>
              <a:rPr dirty="0" sz="1600" lang="en-US"/>
              <a:t> </a:t>
            </a:r>
            <a:r>
              <a:rPr dirty="0" sz="1600" lang="en-US" err="1"/>
              <a:t>mengembangkan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dan</a:t>
            </a:r>
            <a:r>
              <a:rPr dirty="0" sz="1600" lang="en-US"/>
              <a:t> </a:t>
            </a:r>
            <a:r>
              <a:rPr dirty="0" sz="1600" lang="en-US" err="1"/>
              <a:t>mempersiapkan</a:t>
            </a:r>
            <a:r>
              <a:rPr dirty="0" sz="1600" lang="en-US"/>
              <a:t> </a:t>
            </a:r>
            <a:r>
              <a:rPr dirty="0" sz="1600" lang="en-US" err="1"/>
              <a:t>diri</a:t>
            </a:r>
            <a:r>
              <a:rPr dirty="0" sz="1600" lang="en-US"/>
              <a:t> </a:t>
            </a:r>
            <a:r>
              <a:rPr dirty="0" sz="1600" lang="en-US" err="1"/>
              <a:t>untuk</a:t>
            </a:r>
            <a:r>
              <a:rPr dirty="0" sz="1600" lang="en-US"/>
              <a:t> </a:t>
            </a:r>
            <a:r>
              <a:rPr dirty="0" sz="1600" lang="en-US" err="1"/>
              <a:t>wawancara</a:t>
            </a:r>
            <a:r>
              <a:rPr dirty="0" sz="1600" lang="en-US"/>
              <a:t>. </a:t>
            </a:r>
            <a:r>
              <a:rPr dirty="0" sz="1600" lang="en-US" err="1"/>
              <a:t>Meskipun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tidak</a:t>
            </a:r>
            <a:r>
              <a:rPr dirty="0" sz="1600" lang="en-US"/>
              <a:t> </a:t>
            </a:r>
            <a:r>
              <a:rPr dirty="0" sz="1600" lang="en-US" err="1"/>
              <a:t>perlu</a:t>
            </a:r>
            <a:r>
              <a:rPr dirty="0" sz="1600" lang="en-US"/>
              <a:t> </a:t>
            </a:r>
            <a:r>
              <a:rPr dirty="0" sz="1600" lang="en-US" err="1"/>
              <a:t>tahu</a:t>
            </a:r>
            <a:r>
              <a:rPr dirty="0" sz="1600" lang="en-US"/>
              <a:t> </a:t>
            </a:r>
            <a:r>
              <a:rPr dirty="0" sz="1600" lang="en-US" err="1"/>
              <a:t>segala</a:t>
            </a:r>
            <a:r>
              <a:rPr dirty="0" sz="1600" lang="en-US"/>
              <a:t> </a:t>
            </a:r>
            <a:r>
              <a:rPr dirty="0" sz="1600" lang="en-US" err="1"/>
              <a:t>sesuatu</a:t>
            </a:r>
            <a:r>
              <a:rPr dirty="0" sz="1600" lang="en-US"/>
              <a:t> </a:t>
            </a:r>
            <a:r>
              <a:rPr dirty="0" sz="1600" lang="en-US" err="1"/>
              <a:t>tentang</a:t>
            </a:r>
            <a:r>
              <a:rPr dirty="0" sz="1600" lang="en-US"/>
              <a:t> </a:t>
            </a:r>
            <a:r>
              <a:rPr dirty="0" sz="1600" lang="en-US" err="1"/>
              <a:t>topik</a:t>
            </a:r>
            <a:r>
              <a:rPr dirty="0" sz="1600" lang="en-US"/>
              <a:t> </a:t>
            </a:r>
            <a:r>
              <a:rPr dirty="0" sz="1600" lang="en-US" err="1"/>
              <a:t>sebelumnya</a:t>
            </a:r>
            <a:r>
              <a:rPr dirty="0" sz="1600" lang="en-US"/>
              <a:t>, </a:t>
            </a:r>
            <a:r>
              <a:rPr dirty="0" sz="1600" lang="en-US" err="1"/>
              <a:t>penelitian</a:t>
            </a:r>
            <a:r>
              <a:rPr dirty="0" sz="1600" lang="en-US"/>
              <a:t> </a:t>
            </a:r>
            <a:r>
              <a:rPr dirty="0" sz="1600" lang="en-US" err="1"/>
              <a:t>ini</a:t>
            </a:r>
            <a:r>
              <a:rPr dirty="0" sz="1600" lang="en-US"/>
              <a:t> </a:t>
            </a:r>
            <a:r>
              <a:rPr dirty="0" sz="1600" lang="en-US" err="1"/>
              <a:t>akan</a:t>
            </a:r>
            <a:r>
              <a:rPr dirty="0" sz="1600" lang="en-US"/>
              <a:t> </a:t>
            </a:r>
            <a:r>
              <a:rPr dirty="0" sz="1600" lang="en-US" err="1"/>
              <a:t>memungkinkan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mengajukan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cerdas</a:t>
            </a:r>
            <a:r>
              <a:rPr dirty="0" sz="1600" lang="en-US"/>
              <a:t>. </a:t>
            </a:r>
            <a:r>
              <a:rPr dirty="0" sz="1600" lang="en-US" err="1"/>
              <a:t>Selama</a:t>
            </a:r>
            <a:r>
              <a:rPr dirty="0" sz="1600" lang="en-US"/>
              <a:t> </a:t>
            </a:r>
            <a:r>
              <a:rPr dirty="0" sz="1600" lang="en-US" err="1"/>
              <a:t>panggilan</a:t>
            </a:r>
            <a:r>
              <a:rPr dirty="0" sz="1600" lang="en-US"/>
              <a:t> </a:t>
            </a:r>
            <a:r>
              <a:rPr dirty="0" sz="1600" lang="en-US" err="1"/>
              <a:t>telepon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untuk</a:t>
            </a:r>
            <a:r>
              <a:rPr dirty="0" sz="1600" lang="en-US"/>
              <a:t> </a:t>
            </a:r>
            <a:r>
              <a:rPr dirty="0" sz="1600" lang="en-US" err="1"/>
              <a:t>membuat</a:t>
            </a:r>
            <a:r>
              <a:rPr dirty="0" sz="1600" lang="en-US"/>
              <a:t> </a:t>
            </a:r>
            <a:r>
              <a:rPr dirty="0" sz="1600" lang="en-US" err="1"/>
              <a:t>wawancara</a:t>
            </a:r>
            <a:r>
              <a:rPr dirty="0" sz="1600" lang="en-US"/>
              <a:t>,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mungkin</a:t>
            </a:r>
            <a:r>
              <a:rPr dirty="0" sz="1600" lang="en-US"/>
              <a:t> </a:t>
            </a:r>
            <a:r>
              <a:rPr dirty="0" sz="1600" lang="en-US" err="1"/>
              <a:t>bertanya</a:t>
            </a:r>
            <a:r>
              <a:rPr dirty="0" sz="1600" lang="en-US"/>
              <a:t> </a:t>
            </a:r>
            <a:r>
              <a:rPr dirty="0" sz="1600" lang="en-US" err="1"/>
              <a:t>beberapa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"</a:t>
            </a:r>
            <a:r>
              <a:rPr dirty="0" sz="1600" lang="en-US" err="1"/>
              <a:t>pra-wawancara</a:t>
            </a:r>
            <a:r>
              <a:rPr dirty="0" sz="1600" lang="en-US"/>
              <a:t>" </a:t>
            </a:r>
            <a:r>
              <a:rPr dirty="0" sz="1600" lang="en-US" err="1"/>
              <a:t>sehingga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dapat</a:t>
            </a:r>
            <a:r>
              <a:rPr dirty="0" sz="1600" lang="en-US"/>
              <a:t> </a:t>
            </a:r>
            <a:r>
              <a:rPr dirty="0" sz="1600" lang="en-US" err="1"/>
              <a:t>mempersiapkannya</a:t>
            </a:r>
            <a:r>
              <a:rPr dirty="0" sz="1600" lang="en-US"/>
              <a:t> </a:t>
            </a:r>
            <a:r>
              <a:rPr dirty="0" sz="1600" lang="en-US" err="1"/>
              <a:t>dengan</a:t>
            </a:r>
            <a:r>
              <a:rPr dirty="0" sz="1600" lang="en-US"/>
              <a:t> </a:t>
            </a:r>
            <a:r>
              <a:rPr dirty="0" sz="1600" lang="en-US" err="1"/>
              <a:t>lebih</a:t>
            </a:r>
            <a:r>
              <a:rPr dirty="0" sz="1600" lang="en-US"/>
              <a:t> </a:t>
            </a:r>
            <a:r>
              <a:rPr dirty="0" sz="1600" lang="en-US" err="1"/>
              <a:t>baik</a:t>
            </a:r>
            <a:r>
              <a:rPr dirty="0" sz="1600" lang="en-US"/>
              <a:t> ("Di </a:t>
            </a:r>
            <a:r>
              <a:rPr dirty="0" sz="1600" lang="en-US" err="1"/>
              <a:t>mana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tinggal</a:t>
            </a:r>
            <a:r>
              <a:rPr dirty="0" sz="1600" lang="en-US"/>
              <a:t> </a:t>
            </a:r>
            <a:r>
              <a:rPr dirty="0" sz="1600" lang="en-US" err="1"/>
              <a:t>saat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bergabung</a:t>
            </a:r>
            <a:r>
              <a:rPr dirty="0" sz="1600" lang="en-US"/>
              <a:t> </a:t>
            </a:r>
            <a:r>
              <a:rPr dirty="0" sz="1600" lang="en-US" err="1"/>
              <a:t>dalam</a:t>
            </a:r>
            <a:r>
              <a:rPr dirty="0" sz="1600" lang="en-US"/>
              <a:t> </a:t>
            </a:r>
            <a:r>
              <a:rPr dirty="0" sz="1600" lang="en-US" err="1"/>
              <a:t>memperjuangkan</a:t>
            </a:r>
            <a:r>
              <a:rPr dirty="0" sz="1600" lang="en-US"/>
              <a:t> </a:t>
            </a:r>
            <a:r>
              <a:rPr dirty="0" sz="1600" lang="en-US" err="1"/>
              <a:t>hak</a:t>
            </a:r>
            <a:r>
              <a:rPr dirty="0" sz="1600" lang="en-US"/>
              <a:t> yang </a:t>
            </a:r>
            <a:r>
              <a:rPr dirty="0" sz="1600" lang="en-US" err="1"/>
              <a:t>sama</a:t>
            </a:r>
            <a:r>
              <a:rPr dirty="0" sz="1600" lang="en-US"/>
              <a:t>?").</a:t>
            </a:r>
          </a:p>
          <a:p>
            <a:r>
              <a:rPr dirty="0" sz="1600" lang="en-US" err="1"/>
              <a:t>Pertama</a:t>
            </a:r>
            <a:r>
              <a:rPr dirty="0" sz="1600" lang="en-US"/>
              <a:t>, </a:t>
            </a:r>
            <a:r>
              <a:rPr dirty="0" sz="1600" lang="en-US" err="1"/>
              <a:t>kenali</a:t>
            </a:r>
            <a:r>
              <a:rPr dirty="0" sz="1600" lang="en-US"/>
              <a:t> </a:t>
            </a:r>
            <a:r>
              <a:rPr dirty="0" sz="1600" lang="en-US" err="1"/>
              <a:t>nama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, </a:t>
            </a:r>
            <a:r>
              <a:rPr dirty="0" sz="1600" lang="en-US" err="1"/>
              <a:t>tanggal</a:t>
            </a:r>
            <a:r>
              <a:rPr dirty="0" sz="1600" lang="en-US"/>
              <a:t>, </a:t>
            </a:r>
            <a:r>
              <a:rPr dirty="0" sz="1600" lang="en-US" err="1"/>
              <a:t>nama</a:t>
            </a:r>
            <a:r>
              <a:rPr dirty="0" sz="1600" lang="en-US"/>
              <a:t> orang yang </a:t>
            </a:r>
            <a:r>
              <a:rPr dirty="0" sz="1600" lang="en-US" err="1"/>
              <a:t>diwawancarai</a:t>
            </a:r>
            <a:r>
              <a:rPr dirty="0" sz="1600" lang="en-US"/>
              <a:t>, </a:t>
            </a:r>
            <a:r>
              <a:rPr dirty="0" sz="1600" lang="en-US" err="1"/>
              <a:t>dan</a:t>
            </a:r>
            <a:r>
              <a:rPr dirty="0" sz="1600" lang="en-US"/>
              <a:t> </a:t>
            </a:r>
            <a:r>
              <a:rPr dirty="0" sz="1600" lang="en-US" err="1"/>
              <a:t>tempat</a:t>
            </a:r>
            <a:r>
              <a:rPr dirty="0" sz="1600" lang="en-US"/>
              <a:t> </a:t>
            </a:r>
            <a:r>
              <a:rPr dirty="0" sz="1600" lang="en-US" err="1"/>
              <a:t>rekaman</a:t>
            </a:r>
            <a:r>
              <a:rPr dirty="0" sz="1600" lang="en-US"/>
              <a:t> </a:t>
            </a:r>
            <a:r>
              <a:rPr dirty="0" sz="1600" lang="en-US" err="1"/>
              <a:t>sedang</a:t>
            </a:r>
            <a:r>
              <a:rPr dirty="0" sz="1600" lang="en-US"/>
              <a:t> </a:t>
            </a:r>
            <a:r>
              <a:rPr dirty="0" sz="1600" lang="en-US" err="1"/>
              <a:t>dibuat</a:t>
            </a:r>
            <a:r>
              <a:rPr dirty="0" sz="1600" lang="en-US"/>
              <a:t>. </a:t>
            </a:r>
            <a:r>
              <a:rPr dirty="0" sz="1600" lang="en-US" err="1"/>
              <a:t>Bahkan</a:t>
            </a:r>
            <a:r>
              <a:rPr dirty="0" sz="1600" lang="en-US"/>
              <a:t> </a:t>
            </a:r>
            <a:r>
              <a:rPr dirty="0" sz="1600" lang="en-US" err="1"/>
              <a:t>jika</a:t>
            </a:r>
            <a:r>
              <a:rPr dirty="0" sz="1600" lang="en-US"/>
              <a:t> </a:t>
            </a:r>
            <a:r>
              <a:rPr dirty="0" sz="1600" lang="en-US" err="1"/>
              <a:t>wawancara</a:t>
            </a:r>
            <a:r>
              <a:rPr dirty="0" sz="1600" lang="en-US"/>
              <a:t> </a:t>
            </a:r>
            <a:r>
              <a:rPr dirty="0" sz="1600" lang="en-US" err="1"/>
              <a:t>tidak</a:t>
            </a:r>
            <a:r>
              <a:rPr dirty="0" sz="1600" lang="en-US"/>
              <a:t> </a:t>
            </a:r>
            <a:r>
              <a:rPr dirty="0" sz="1600" lang="en-US" err="1"/>
              <a:t>pernah</a:t>
            </a:r>
            <a:r>
              <a:rPr dirty="0" sz="1600" lang="en-US"/>
              <a:t> </a:t>
            </a:r>
            <a:r>
              <a:rPr dirty="0" sz="1600" lang="en-US" err="1"/>
              <a:t>ditranskrip</a:t>
            </a:r>
            <a:r>
              <a:rPr dirty="0" sz="1600" lang="en-US"/>
              <a:t>, </a:t>
            </a:r>
            <a:r>
              <a:rPr dirty="0" sz="1600" lang="en-US" err="1"/>
              <a:t>informasi</a:t>
            </a:r>
            <a:r>
              <a:rPr dirty="0" sz="1600" lang="en-US"/>
              <a:t> </a:t>
            </a:r>
            <a:r>
              <a:rPr dirty="0" sz="1600" lang="en-US" err="1"/>
              <a:t>ini</a:t>
            </a:r>
            <a:r>
              <a:rPr dirty="0" sz="1600" lang="en-US"/>
              <a:t> </a:t>
            </a:r>
            <a:r>
              <a:rPr dirty="0" sz="1600" lang="en-US" err="1"/>
              <a:t>akan</a:t>
            </a:r>
            <a:r>
              <a:rPr dirty="0" sz="1600" lang="en-US"/>
              <a:t> </a:t>
            </a:r>
            <a:r>
              <a:rPr dirty="0" sz="1600" lang="en-US" err="1"/>
              <a:t>mengidentifikasi</a:t>
            </a:r>
            <a:r>
              <a:rPr dirty="0" sz="1600" lang="en-US"/>
              <a:t> </a:t>
            </a:r>
            <a:r>
              <a:rPr dirty="0" sz="1600" lang="en-US" err="1"/>
              <a:t>rekaman</a:t>
            </a:r>
            <a:r>
              <a:rPr dirty="0" sz="1600" lang="en-US"/>
              <a:t> </a:t>
            </a:r>
            <a:r>
              <a:rPr dirty="0" sz="1600" lang="en-US" err="1"/>
              <a:t>untuk</a:t>
            </a:r>
            <a:r>
              <a:rPr dirty="0" sz="1600" lang="en-US"/>
              <a:t> </a:t>
            </a:r>
            <a:r>
              <a:rPr dirty="0" sz="1600" lang="en-US" err="1"/>
              <a:t>peneliti</a:t>
            </a:r>
            <a:r>
              <a:rPr dirty="0" sz="1600" lang="en-US"/>
              <a:t> </a:t>
            </a:r>
            <a:r>
              <a:rPr dirty="0" sz="1600" lang="en-US" err="1"/>
              <a:t>masa</a:t>
            </a:r>
            <a:r>
              <a:rPr dirty="0" sz="1600" lang="en-US"/>
              <a:t> </a:t>
            </a:r>
            <a:r>
              <a:rPr dirty="0" sz="1600" lang="en-US" err="1"/>
              <a:t>depan</a:t>
            </a:r>
            <a:r>
              <a:rPr dirty="0" sz="1600" lang="en-US"/>
              <a:t>.</a:t>
            </a:r>
          </a:p>
          <a:p>
            <a:r>
              <a:rPr dirty="0" sz="1600" lang="en-US" err="1"/>
              <a:t>Setelah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mencatat</a:t>
            </a:r>
            <a:r>
              <a:rPr dirty="0" sz="1600" lang="en-US"/>
              <a:t> </a:t>
            </a:r>
            <a:r>
              <a:rPr dirty="0" sz="1600" lang="en-US" err="1"/>
              <a:t>informasi</a:t>
            </a:r>
            <a:r>
              <a:rPr dirty="0" sz="1600" lang="en-US"/>
              <a:t> </a:t>
            </a:r>
            <a:r>
              <a:rPr dirty="0" sz="1600" lang="en-US" err="1"/>
              <a:t>ini</a:t>
            </a:r>
            <a:r>
              <a:rPr dirty="0" sz="1600" lang="en-US"/>
              <a:t>, </a:t>
            </a:r>
            <a:r>
              <a:rPr dirty="0" sz="1600" lang="en-US" err="1"/>
              <a:t>dan</a:t>
            </a:r>
            <a:r>
              <a:rPr dirty="0" sz="1600" lang="en-US"/>
              <a:t> </a:t>
            </a:r>
            <a:r>
              <a:rPr dirty="0" sz="1600" lang="en-US" err="1"/>
              <a:t>mungkin</a:t>
            </a:r>
            <a:r>
              <a:rPr dirty="0" sz="1600" lang="en-US"/>
              <a:t> </a:t>
            </a:r>
            <a:r>
              <a:rPr dirty="0" sz="1600" lang="en-US" err="1"/>
              <a:t>beberapa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tentang</a:t>
            </a:r>
            <a:r>
              <a:rPr dirty="0" sz="1600" lang="en-US"/>
              <a:t> </a:t>
            </a:r>
            <a:r>
              <a:rPr dirty="0" sz="1600" lang="en-US" err="1"/>
              <a:t>riwayat</a:t>
            </a:r>
            <a:r>
              <a:rPr dirty="0" sz="1600" lang="en-US"/>
              <a:t> </a:t>
            </a:r>
            <a:r>
              <a:rPr dirty="0" sz="1600" lang="en-US" err="1"/>
              <a:t>hidup</a:t>
            </a:r>
            <a:r>
              <a:rPr dirty="0" sz="1600" lang="en-US"/>
              <a:t> </a:t>
            </a:r>
            <a:r>
              <a:rPr dirty="0" sz="1600" lang="en-US" err="1"/>
              <a:t>dasar</a:t>
            </a:r>
            <a:r>
              <a:rPr dirty="0" sz="1600" lang="en-US"/>
              <a:t>, </a:t>
            </a:r>
            <a:r>
              <a:rPr dirty="0" sz="1600" lang="en-US" err="1"/>
              <a:t>hentikan</a:t>
            </a:r>
            <a:r>
              <a:rPr dirty="0" sz="1600" lang="en-US"/>
              <a:t> </a:t>
            </a:r>
            <a:r>
              <a:rPr dirty="0" sz="1600" lang="en-US" err="1"/>
              <a:t>perekam</a:t>
            </a:r>
            <a:r>
              <a:rPr dirty="0" sz="1600" lang="en-US"/>
              <a:t> </a:t>
            </a:r>
            <a:r>
              <a:rPr dirty="0" sz="1600" lang="en-US" err="1"/>
              <a:t>untuk</a:t>
            </a:r>
            <a:r>
              <a:rPr dirty="0" sz="1600" lang="en-US"/>
              <a:t> </a:t>
            </a:r>
            <a:r>
              <a:rPr dirty="0" sz="1600" lang="en-US" err="1"/>
              <a:t>memainkannya</a:t>
            </a:r>
            <a:r>
              <a:rPr dirty="0" sz="1600" lang="en-US"/>
              <a:t> </a:t>
            </a:r>
            <a:r>
              <a:rPr dirty="0" sz="1600" lang="en-US" err="1"/>
              <a:t>kembali</a:t>
            </a:r>
            <a:r>
              <a:rPr dirty="0" sz="1600" lang="en-US"/>
              <a:t> </a:t>
            </a:r>
            <a:r>
              <a:rPr dirty="0" sz="1600" lang="en-US" err="1"/>
              <a:t>dan</a:t>
            </a:r>
            <a:r>
              <a:rPr dirty="0" sz="1600" lang="en-US"/>
              <a:t> </a:t>
            </a:r>
            <a:r>
              <a:rPr dirty="0" sz="1600" lang="en-US" err="1"/>
              <a:t>periksa</a:t>
            </a:r>
            <a:r>
              <a:rPr dirty="0" sz="1600" lang="en-US"/>
              <a:t> </a:t>
            </a:r>
            <a:r>
              <a:rPr dirty="0" sz="1600" lang="en-US" err="1"/>
              <a:t>kualitas</a:t>
            </a:r>
            <a:r>
              <a:rPr dirty="0" sz="1600" lang="en-US"/>
              <a:t> </a:t>
            </a:r>
            <a:r>
              <a:rPr dirty="0" sz="1600" lang="en-US" err="1"/>
              <a:t>suaranya</a:t>
            </a:r>
            <a:r>
              <a:rPr dirty="0" sz="1600" lang="en-US"/>
              <a:t>.</a:t>
            </a:r>
          </a:p>
          <a:p>
            <a:r>
              <a:rPr dirty="0" sz="1600" lang="en-US" err="1"/>
              <a:t>Mulailah</a:t>
            </a:r>
            <a:r>
              <a:rPr dirty="0" sz="1600" lang="en-US"/>
              <a:t> </a:t>
            </a:r>
            <a:r>
              <a:rPr dirty="0" sz="1600" lang="en-US" err="1"/>
              <a:t>dengan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dasar</a:t>
            </a:r>
            <a:r>
              <a:rPr dirty="0" sz="1600" lang="en-US"/>
              <a:t> </a:t>
            </a:r>
            <a:r>
              <a:rPr dirty="0" sz="1600" lang="en-US" err="1"/>
              <a:t>tentang</a:t>
            </a:r>
            <a:r>
              <a:rPr dirty="0" sz="1600" lang="en-US"/>
              <a:t> </a:t>
            </a:r>
            <a:r>
              <a:rPr dirty="0" sz="1600" lang="en-US" err="1"/>
              <a:t>kehidupan</a:t>
            </a:r>
            <a:r>
              <a:rPr dirty="0" sz="1600" lang="en-US"/>
              <a:t>. </a:t>
            </a:r>
            <a:r>
              <a:rPr dirty="0" sz="1600" lang="en-US" err="1"/>
              <a:t>Jangan</a:t>
            </a:r>
            <a:r>
              <a:rPr dirty="0" sz="1600" lang="en-US"/>
              <a:t> </a:t>
            </a:r>
            <a:r>
              <a:rPr dirty="0" sz="1600" lang="en-US" err="1"/>
              <a:t>lupa</a:t>
            </a:r>
            <a:r>
              <a:rPr dirty="0" sz="1600" lang="en-US"/>
              <a:t> </a:t>
            </a:r>
            <a:r>
              <a:rPr dirty="0" sz="1600" lang="en-US" err="1"/>
              <a:t>untuk</a:t>
            </a:r>
            <a:r>
              <a:rPr dirty="0" sz="1600" lang="en-US"/>
              <a:t> </a:t>
            </a:r>
            <a:r>
              <a:rPr dirty="0" sz="1600" lang="en-US" err="1"/>
              <a:t>mendapatkan</a:t>
            </a:r>
            <a:r>
              <a:rPr dirty="0" sz="1600" lang="en-US"/>
              <a:t> </a:t>
            </a:r>
            <a:r>
              <a:rPr dirty="0" sz="1600" lang="en-US" err="1"/>
              <a:t>informasi</a:t>
            </a:r>
            <a:r>
              <a:rPr dirty="0" sz="1600" lang="en-US"/>
              <a:t> </a:t>
            </a:r>
            <a:r>
              <a:rPr dirty="0" sz="1600" lang="en-US" err="1"/>
              <a:t>biografi</a:t>
            </a:r>
            <a:r>
              <a:rPr dirty="0" sz="1600" lang="en-US"/>
              <a:t> </a:t>
            </a:r>
            <a:r>
              <a:rPr dirty="0" sz="1600" lang="en-US" err="1"/>
              <a:t>seperti</a:t>
            </a:r>
            <a:r>
              <a:rPr dirty="0" sz="1600" lang="en-US"/>
              <a:t> </a:t>
            </a:r>
            <a:r>
              <a:rPr dirty="0" sz="1600" lang="en-US" err="1"/>
              <a:t>kapan</a:t>
            </a:r>
            <a:r>
              <a:rPr dirty="0" sz="1600" lang="en-US"/>
              <a:t> </a:t>
            </a:r>
            <a:r>
              <a:rPr dirty="0" sz="1600" lang="en-US" err="1"/>
              <a:t>dan</a:t>
            </a:r>
            <a:r>
              <a:rPr dirty="0" sz="1600" lang="en-US"/>
              <a:t> </a:t>
            </a:r>
            <a:r>
              <a:rPr dirty="0" sz="1600" lang="en-US" err="1"/>
              <a:t>dimana</a:t>
            </a:r>
            <a:r>
              <a:rPr dirty="0" sz="1600" lang="en-US"/>
              <a:t> </a:t>
            </a:r>
            <a:r>
              <a:rPr dirty="0" sz="1600" lang="en-US" err="1"/>
              <a:t>seseorang</a:t>
            </a:r>
            <a:r>
              <a:rPr dirty="0" sz="1600" lang="en-US"/>
              <a:t> </a:t>
            </a:r>
            <a:r>
              <a:rPr dirty="0" sz="1600" lang="en-US" err="1"/>
              <a:t>dilahirkan</a:t>
            </a:r>
            <a:r>
              <a:rPr dirty="0" sz="1600" lang="en-US"/>
              <a:t>, di </a:t>
            </a:r>
            <a:r>
              <a:rPr dirty="0" sz="1600" lang="en-US" err="1"/>
              <a:t>mana</a:t>
            </a:r>
            <a:r>
              <a:rPr dirty="0" sz="1600" lang="en-US"/>
              <a:t> </a:t>
            </a:r>
            <a:r>
              <a:rPr dirty="0" sz="1600" lang="en-US" err="1"/>
              <a:t>mereka</a:t>
            </a:r>
            <a:r>
              <a:rPr dirty="0" sz="1600" lang="en-US"/>
              <a:t> </a:t>
            </a:r>
            <a:r>
              <a:rPr dirty="0" sz="1600" lang="en-US" err="1"/>
              <a:t>tumbuh</a:t>
            </a:r>
            <a:r>
              <a:rPr dirty="0" sz="1600" lang="en-US"/>
              <a:t>, </a:t>
            </a:r>
            <a:r>
              <a:rPr dirty="0" sz="1600" lang="en-US" err="1"/>
              <a:t>berapa</a:t>
            </a:r>
            <a:r>
              <a:rPr dirty="0" sz="1600" lang="en-US"/>
              <a:t> </a:t>
            </a:r>
            <a:r>
              <a:rPr dirty="0" sz="1600" lang="en-US" err="1"/>
              <a:t>banyak</a:t>
            </a:r>
            <a:r>
              <a:rPr dirty="0" sz="1600" lang="en-US"/>
              <a:t> </a:t>
            </a:r>
            <a:r>
              <a:rPr dirty="0" sz="1600" lang="en-US" err="1"/>
              <a:t>saudara</a:t>
            </a:r>
            <a:r>
              <a:rPr dirty="0" sz="1600" lang="en-US"/>
              <a:t> </a:t>
            </a:r>
            <a:r>
              <a:rPr dirty="0" sz="1600" lang="en-US" err="1"/>
              <a:t>laki-laki</a:t>
            </a:r>
            <a:r>
              <a:rPr dirty="0" sz="1600" lang="en-US"/>
              <a:t> </a:t>
            </a:r>
            <a:r>
              <a:rPr dirty="0" sz="1600" lang="en-US" err="1"/>
              <a:t>dan</a:t>
            </a:r>
            <a:r>
              <a:rPr dirty="0" sz="1600" lang="en-US"/>
              <a:t> </a:t>
            </a:r>
            <a:r>
              <a:rPr dirty="0" sz="1600" lang="en-US" err="1"/>
              <a:t>perempuan</a:t>
            </a:r>
            <a:r>
              <a:rPr dirty="0" sz="1600" lang="en-US"/>
              <a:t> yang </a:t>
            </a:r>
            <a:r>
              <a:rPr dirty="0" sz="1600" lang="en-US" err="1"/>
              <a:t>mereka</a:t>
            </a:r>
            <a:r>
              <a:rPr dirty="0" sz="1600" lang="en-US"/>
              <a:t> </a:t>
            </a:r>
            <a:r>
              <a:rPr dirty="0" sz="1600" lang="en-US" err="1"/>
              <a:t>miliki</a:t>
            </a:r>
            <a:r>
              <a:rPr dirty="0" sz="1600" lang="en-US"/>
              <a:t> </a:t>
            </a:r>
            <a:r>
              <a:rPr dirty="0" sz="1600" lang="en-US" err="1"/>
              <a:t>dan</a:t>
            </a:r>
            <a:r>
              <a:rPr dirty="0" sz="1600" lang="en-US"/>
              <a:t> </a:t>
            </a:r>
            <a:r>
              <a:rPr dirty="0" sz="1600" lang="en-US" err="1"/>
              <a:t>apa</a:t>
            </a:r>
            <a:r>
              <a:rPr dirty="0" sz="1600" lang="en-US"/>
              <a:t> yang orang </a:t>
            </a:r>
            <a:r>
              <a:rPr dirty="0" sz="1600" lang="en-US" err="1"/>
              <a:t>tua</a:t>
            </a:r>
            <a:r>
              <a:rPr dirty="0" sz="1600" lang="en-US"/>
              <a:t> </a:t>
            </a:r>
            <a:r>
              <a:rPr dirty="0" sz="1600" lang="en-US" err="1"/>
              <a:t>mereka</a:t>
            </a:r>
            <a:r>
              <a:rPr dirty="0" sz="1600" lang="en-US"/>
              <a:t> </a:t>
            </a:r>
            <a:r>
              <a:rPr dirty="0" sz="1600" lang="en-US" err="1"/>
              <a:t>lakukan</a:t>
            </a:r>
            <a:r>
              <a:rPr dirty="0" sz="1600" lang="en-US"/>
              <a:t> </a:t>
            </a:r>
            <a:r>
              <a:rPr dirty="0" sz="1600" lang="en-US" err="1"/>
              <a:t>untuk</a:t>
            </a:r>
            <a:r>
              <a:rPr dirty="0" sz="1600" lang="en-US"/>
              <a:t> </a:t>
            </a:r>
            <a:r>
              <a:rPr dirty="0" sz="1600" lang="en-US" err="1"/>
              <a:t>mencari</a:t>
            </a:r>
            <a:r>
              <a:rPr dirty="0" sz="1600" lang="en-US"/>
              <a:t> </a:t>
            </a:r>
            <a:r>
              <a:rPr dirty="0" sz="1600" lang="en-US" err="1"/>
              <a:t>nafkah</a:t>
            </a:r>
            <a:r>
              <a:rPr dirty="0" sz="1600" lang="en-US"/>
              <a:t>. </a:t>
            </a:r>
            <a:r>
              <a:rPr dirty="0" sz="1600" lang="en-US" err="1"/>
              <a:t>Fakta</a:t>
            </a:r>
            <a:r>
              <a:rPr dirty="0" sz="1600" lang="en-US"/>
              <a:t> </a:t>
            </a:r>
            <a:r>
              <a:rPr dirty="0" sz="1600" lang="en-US" err="1"/>
              <a:t>kehidupan</a:t>
            </a:r>
            <a:r>
              <a:rPr dirty="0" sz="1600" lang="en-US"/>
              <a:t> </a:t>
            </a:r>
            <a:r>
              <a:rPr dirty="0" sz="1600" lang="en-US" err="1"/>
              <a:t>dasar</a:t>
            </a:r>
            <a:r>
              <a:rPr dirty="0" sz="1600" lang="en-US"/>
              <a:t> </a:t>
            </a:r>
            <a:r>
              <a:rPr dirty="0" sz="1600" lang="en-US" err="1"/>
              <a:t>ini</a:t>
            </a:r>
            <a:r>
              <a:rPr dirty="0" sz="1600" lang="en-US"/>
              <a:t> </a:t>
            </a:r>
            <a:r>
              <a:rPr dirty="0" sz="1600" lang="en-US" err="1"/>
              <a:t>sering</a:t>
            </a:r>
            <a:r>
              <a:rPr dirty="0" sz="1600" lang="en-US"/>
              <a:t> kali </a:t>
            </a:r>
            <a:r>
              <a:rPr dirty="0" sz="1600" lang="en-US" err="1"/>
              <a:t>mempengaruhi</a:t>
            </a:r>
            <a:r>
              <a:rPr dirty="0" sz="1600" lang="en-US"/>
              <a:t> </a:t>
            </a:r>
            <a:r>
              <a:rPr dirty="0" sz="1600" lang="en-US" err="1"/>
              <a:t>pilihan</a:t>
            </a:r>
            <a:r>
              <a:rPr dirty="0" sz="1600" lang="en-US"/>
              <a:t> orang </a:t>
            </a:r>
            <a:r>
              <a:rPr dirty="0" sz="1600" lang="en-US" err="1"/>
              <a:t>selama</a:t>
            </a:r>
            <a:r>
              <a:rPr dirty="0" sz="1600" lang="en-US"/>
              <a:t> </a:t>
            </a:r>
            <a:r>
              <a:rPr dirty="0" sz="1600" lang="en-US" err="1"/>
              <a:t>bertahun-tahun</a:t>
            </a:r>
            <a:r>
              <a:rPr dirty="0" sz="1600" lang="en-US"/>
              <a:t>.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mungkin</a:t>
            </a:r>
            <a:r>
              <a:rPr dirty="0" sz="1600" lang="en-US"/>
              <a:t> </a:t>
            </a:r>
            <a:r>
              <a:rPr dirty="0" sz="1600" lang="en-US" err="1"/>
              <a:t>juga</a:t>
            </a:r>
            <a:r>
              <a:rPr dirty="0" sz="1600" lang="en-US"/>
              <a:t> </a:t>
            </a:r>
            <a:r>
              <a:rPr dirty="0" sz="1600" lang="en-US" err="1"/>
              <a:t>menanyakan</a:t>
            </a:r>
            <a:r>
              <a:rPr dirty="0" sz="1600" lang="en-US"/>
              <a:t> </a:t>
            </a:r>
            <a:r>
              <a:rPr dirty="0" sz="1600" lang="en-US" err="1"/>
              <a:t>nama</a:t>
            </a:r>
            <a:r>
              <a:rPr dirty="0" sz="1600" lang="en-US"/>
              <a:t> </a:t>
            </a:r>
            <a:r>
              <a:rPr dirty="0" sz="1600" lang="en-US" err="1"/>
              <a:t>dan</a:t>
            </a:r>
            <a:r>
              <a:rPr dirty="0" sz="1600" lang="en-US"/>
              <a:t> </a:t>
            </a:r>
            <a:r>
              <a:rPr dirty="0" sz="1600" lang="en-US" err="1"/>
              <a:t>tanggal</a:t>
            </a:r>
            <a:r>
              <a:rPr dirty="0" sz="1600" lang="en-US"/>
              <a:t> yang </a:t>
            </a:r>
            <a:r>
              <a:rPr dirty="0" sz="1600" lang="en-US" err="1"/>
              <a:t>akan</a:t>
            </a:r>
            <a:r>
              <a:rPr dirty="0" sz="1600" lang="en-US"/>
              <a:t> </a:t>
            </a:r>
            <a:r>
              <a:rPr dirty="0" sz="1600" lang="en-US" err="1"/>
              <a:t>menjelaskan</a:t>
            </a:r>
            <a:r>
              <a:rPr dirty="0" sz="1600" lang="en-US"/>
              <a:t> </a:t>
            </a:r>
            <a:r>
              <a:rPr dirty="0" sz="1600" lang="en-US" err="1"/>
              <a:t>pokok</a:t>
            </a:r>
            <a:r>
              <a:rPr dirty="0" sz="1600" lang="en-US"/>
              <a:t> </a:t>
            </a:r>
            <a:r>
              <a:rPr dirty="0" sz="1600" lang="en-US" err="1"/>
              <a:t>bahasan</a:t>
            </a:r>
            <a:r>
              <a:rPr dirty="0" sz="1600" lang="en-US"/>
              <a:t> di </a:t>
            </a:r>
            <a:r>
              <a:rPr dirty="0" sz="1600" lang="en-US" err="1"/>
              <a:t>wawancara</a:t>
            </a:r>
            <a:r>
              <a:rPr dirty="0" sz="1600" lang="en-US"/>
              <a:t> </a:t>
            </a:r>
            <a:r>
              <a:rPr dirty="0" sz="1600" lang="en-US" err="1"/>
              <a:t>dari</a:t>
            </a:r>
            <a:r>
              <a:rPr dirty="0" sz="1600" lang="en-US"/>
              <a:t> </a:t>
            </a:r>
            <a:r>
              <a:rPr dirty="0" sz="1600" lang="en-US" err="1"/>
              <a:t>awal</a:t>
            </a:r>
            <a:r>
              <a:rPr dirty="0" sz="1600" lang="en-US"/>
              <a:t>, </a:t>
            </a:r>
            <a:r>
              <a:rPr dirty="0" sz="1600" lang="en-US" err="1"/>
              <a:t>dan</a:t>
            </a:r>
            <a:r>
              <a:rPr dirty="0" sz="1600" lang="en-US"/>
              <a:t> </a:t>
            </a:r>
            <a:r>
              <a:rPr dirty="0" sz="1600" lang="en-US" err="1"/>
              <a:t>membantu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saat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mulai</a:t>
            </a:r>
            <a:r>
              <a:rPr dirty="0" sz="1600" lang="en-US"/>
              <a:t> </a:t>
            </a:r>
            <a:r>
              <a:rPr dirty="0" sz="1600" lang="en-US" err="1"/>
              <a:t>mengajukan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.</a:t>
            </a:r>
          </a:p>
          <a:p>
            <a:r>
              <a:rPr dirty="0" sz="1600" lang="en-US" err="1"/>
              <a:t>Pertahankan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sederhana</a:t>
            </a:r>
            <a:r>
              <a:rPr dirty="0" sz="1600" lang="en-US"/>
              <a:t> </a:t>
            </a:r>
            <a:r>
              <a:rPr dirty="0" sz="1600" lang="en-US" err="1"/>
              <a:t>dan</a:t>
            </a:r>
            <a:r>
              <a:rPr dirty="0" sz="1600" lang="en-US"/>
              <a:t> </a:t>
            </a:r>
            <a:r>
              <a:rPr dirty="0" sz="1600" lang="en-US" err="1"/>
              <a:t>pendek</a:t>
            </a:r>
            <a:r>
              <a:rPr dirty="0" sz="1600" lang="en-US"/>
              <a:t> </a:t>
            </a:r>
            <a:r>
              <a:rPr dirty="0" sz="1600" lang="en-US" err="1"/>
              <a:t>dan</a:t>
            </a:r>
            <a:r>
              <a:rPr dirty="0" sz="1600" lang="en-US"/>
              <a:t> </a:t>
            </a:r>
            <a:r>
              <a:rPr dirty="0" sz="1600" lang="en-US" err="1"/>
              <a:t>terbuka</a:t>
            </a:r>
            <a:r>
              <a:rPr dirty="0" sz="1600" lang="en-US"/>
              <a:t>.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terbuka</a:t>
            </a:r>
            <a:r>
              <a:rPr dirty="0" sz="1600" lang="en-US"/>
              <a:t> </a:t>
            </a:r>
            <a:r>
              <a:rPr dirty="0" sz="1600" lang="en-US" err="1"/>
              <a:t>tidak</a:t>
            </a:r>
            <a:r>
              <a:rPr dirty="0" sz="1600" lang="en-US"/>
              <a:t> </a:t>
            </a:r>
            <a:r>
              <a:rPr dirty="0" sz="1600" lang="en-US" err="1"/>
              <a:t>hanya</a:t>
            </a:r>
            <a:r>
              <a:rPr dirty="0" sz="1600" lang="en-US"/>
              <a:t> </a:t>
            </a:r>
            <a:r>
              <a:rPr dirty="0" sz="1600" lang="en-US" err="1"/>
              <a:t>memiliki</a:t>
            </a:r>
            <a:r>
              <a:rPr dirty="0" sz="1600" lang="en-US"/>
              <a:t> </a:t>
            </a:r>
            <a:r>
              <a:rPr dirty="0" sz="1600" lang="en-US" err="1"/>
              <a:t>jawaban</a:t>
            </a:r>
            <a:r>
              <a:rPr dirty="0" sz="1600" lang="en-US"/>
              <a:t> "</a:t>
            </a:r>
            <a:r>
              <a:rPr dirty="0" sz="1600" lang="en-US" err="1"/>
              <a:t>ya</a:t>
            </a:r>
            <a:r>
              <a:rPr dirty="0" sz="1600" lang="en-US"/>
              <a:t>" </a:t>
            </a:r>
            <a:r>
              <a:rPr dirty="0" sz="1600" lang="en-US" err="1"/>
              <a:t>atau</a:t>
            </a:r>
            <a:r>
              <a:rPr dirty="0" sz="1600" lang="en-US"/>
              <a:t> "</a:t>
            </a:r>
            <a:r>
              <a:rPr dirty="0" sz="1600" lang="en-US" err="1"/>
              <a:t>tidak</a:t>
            </a:r>
            <a:r>
              <a:rPr dirty="0" sz="1600" lang="en-US"/>
              <a:t>", </a:t>
            </a:r>
            <a:r>
              <a:rPr dirty="0" sz="1600" lang="en-US" err="1"/>
              <a:t>itu</a:t>
            </a:r>
            <a:r>
              <a:rPr dirty="0" sz="1600" lang="en-US"/>
              <a:t> </a:t>
            </a:r>
            <a:r>
              <a:rPr dirty="0" sz="1600" lang="en-US" err="1"/>
              <a:t>mendorong</a:t>
            </a:r>
            <a:r>
              <a:rPr dirty="0" sz="1600" lang="en-US"/>
              <a:t> </a:t>
            </a:r>
            <a:r>
              <a:rPr dirty="0" sz="1600" lang="en-US" err="1"/>
              <a:t>sebuah</a:t>
            </a:r>
            <a:r>
              <a:rPr dirty="0" sz="1600" lang="en-US"/>
              <a:t> </a:t>
            </a:r>
            <a:r>
              <a:rPr dirty="0" sz="1600" lang="en-US" err="1"/>
              <a:t>narasi</a:t>
            </a:r>
            <a:r>
              <a:rPr dirty="0" sz="1600" lang="en-US"/>
              <a:t>. </a:t>
            </a:r>
            <a:r>
              <a:rPr dirty="0" sz="1600" lang="en-US" err="1"/>
              <a:t>Gunakan</a:t>
            </a:r>
            <a:r>
              <a:rPr dirty="0" sz="1600" lang="en-US"/>
              <a:t> kata </a:t>
            </a:r>
            <a:r>
              <a:rPr dirty="0" sz="1600" lang="en-US" err="1"/>
              <a:t>dan</a:t>
            </a:r>
            <a:r>
              <a:rPr dirty="0" sz="1600" lang="en-US"/>
              <a:t> </a:t>
            </a:r>
            <a:r>
              <a:rPr dirty="0" sz="1600" lang="en-US" err="1"/>
              <a:t>ungkapan</a:t>
            </a:r>
            <a:r>
              <a:rPr dirty="0" sz="1600" lang="en-US"/>
              <a:t> </a:t>
            </a:r>
            <a:r>
              <a:rPr dirty="0" sz="1600" lang="en-US" err="1"/>
              <a:t>seperti</a:t>
            </a:r>
            <a:r>
              <a:rPr dirty="0" sz="1600" lang="en-US"/>
              <a:t>: "</a:t>
            </a:r>
            <a:r>
              <a:rPr dirty="0" sz="1600" lang="en-US" err="1"/>
              <a:t>jelaskan</a:t>
            </a:r>
            <a:r>
              <a:rPr dirty="0" sz="1600" lang="en-US"/>
              <a:t>," "</a:t>
            </a:r>
            <a:r>
              <a:rPr dirty="0" sz="1600" lang="en-US" err="1"/>
              <a:t>bagaimana</a:t>
            </a:r>
            <a:r>
              <a:rPr dirty="0" sz="1600" lang="en-US"/>
              <a:t>," "</a:t>
            </a:r>
            <a:r>
              <a:rPr dirty="0" sz="1600" lang="en-US" err="1"/>
              <a:t>apa</a:t>
            </a:r>
            <a:r>
              <a:rPr dirty="0" sz="1600" lang="en-US"/>
              <a:t>," "</a:t>
            </a:r>
            <a:r>
              <a:rPr dirty="0" sz="1600" lang="en-US" err="1"/>
              <a:t>ceritakan</a:t>
            </a:r>
            <a:r>
              <a:rPr dirty="0" sz="1600" lang="en-US"/>
              <a:t> </a:t>
            </a:r>
            <a:r>
              <a:rPr dirty="0" sz="1600" lang="en-US" err="1"/>
              <a:t>tentang</a:t>
            </a:r>
            <a:r>
              <a:rPr dirty="0" sz="1600" lang="en-US"/>
              <a:t> ...," "</a:t>
            </a:r>
            <a:r>
              <a:rPr dirty="0" sz="1600" lang="en-US" err="1"/>
              <a:t>atur</a:t>
            </a:r>
            <a:r>
              <a:rPr dirty="0" sz="1600" lang="en-US"/>
              <a:t> </a:t>
            </a:r>
            <a:r>
              <a:rPr dirty="0" sz="1600" lang="en-US" err="1"/>
              <a:t>dulu</a:t>
            </a:r>
            <a:r>
              <a:rPr dirty="0" sz="1600" lang="en-US"/>
              <a:t> ...," </a:t>
            </a:r>
            <a:r>
              <a:rPr dirty="0" sz="1600" lang="en-US" err="1"/>
              <a:t>dan</a:t>
            </a:r>
            <a:r>
              <a:rPr dirty="0" sz="1600" lang="en-US"/>
              <a:t> "</a:t>
            </a:r>
            <a:r>
              <a:rPr dirty="0" sz="1600" lang="en-US" err="1"/>
              <a:t>lalu</a:t>
            </a:r>
            <a:r>
              <a:rPr dirty="0" sz="1600" lang="en-US"/>
              <a:t> </a:t>
            </a:r>
            <a:r>
              <a:rPr dirty="0" sz="1600" lang="en-US" err="1"/>
              <a:t>apa</a:t>
            </a:r>
            <a:r>
              <a:rPr dirty="0" sz="1600" lang="en-US"/>
              <a:t> yang </a:t>
            </a:r>
            <a:r>
              <a:rPr dirty="0" sz="1600" lang="en-US" err="1"/>
              <a:t>terjadi</a:t>
            </a:r>
            <a:r>
              <a:rPr dirty="0" sz="1600" lang="en-US"/>
              <a:t> ..." </a:t>
            </a:r>
            <a:r>
              <a:rPr dirty="0" sz="1600" lang="en-US" err="1"/>
              <a:t>Kecuali</a:t>
            </a:r>
            <a:r>
              <a:rPr dirty="0" sz="1600" lang="en-US"/>
              <a:t> </a:t>
            </a:r>
            <a:r>
              <a:rPr dirty="0" sz="1600" lang="en-US" err="1"/>
              <a:t>saat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mencari</a:t>
            </a:r>
            <a:r>
              <a:rPr dirty="0" sz="1600" lang="en-US"/>
              <a:t> </a:t>
            </a:r>
            <a:r>
              <a:rPr dirty="0" sz="1600" lang="en-US" err="1"/>
              <a:t>fakta</a:t>
            </a:r>
            <a:r>
              <a:rPr dirty="0" sz="1600" lang="en-US"/>
              <a:t> </a:t>
            </a:r>
            <a:r>
              <a:rPr dirty="0" sz="1600" lang="en-US" err="1"/>
              <a:t>dasar</a:t>
            </a:r>
            <a:r>
              <a:rPr dirty="0" sz="1600" lang="en-US"/>
              <a:t>, </a:t>
            </a:r>
            <a:r>
              <a:rPr dirty="0" sz="1600" lang="en-US" err="1"/>
              <a:t>sebuah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harus</a:t>
            </a:r>
            <a:r>
              <a:rPr dirty="0" sz="1600" lang="en-US"/>
              <a:t> </a:t>
            </a:r>
            <a:r>
              <a:rPr dirty="0" sz="1600" lang="en-US" err="1"/>
              <a:t>menghasilkan</a:t>
            </a:r>
            <a:r>
              <a:rPr dirty="0" sz="1600" lang="en-US"/>
              <a:t> </a:t>
            </a:r>
            <a:r>
              <a:rPr dirty="0" sz="1600" lang="en-US" err="1"/>
              <a:t>jawaban</a:t>
            </a:r>
            <a:r>
              <a:rPr dirty="0" sz="1600" lang="en-US"/>
              <a:t> </a:t>
            </a:r>
            <a:r>
              <a:rPr dirty="0" sz="1600" lang="en-US" err="1"/>
              <a:t>jenis</a:t>
            </a:r>
            <a:r>
              <a:rPr dirty="0" sz="1600" lang="en-US"/>
              <a:t> "</a:t>
            </a:r>
            <a:r>
              <a:rPr dirty="0" sz="1600" lang="en-US" err="1"/>
              <a:t>esai</a:t>
            </a:r>
            <a:r>
              <a:rPr dirty="0" sz="1600" lang="en-US"/>
              <a:t>".</a:t>
            </a:r>
          </a:p>
          <a:p>
            <a:r>
              <a:rPr dirty="0" sz="1600" lang="en-US" err="1"/>
              <a:t>Ajukan</a:t>
            </a:r>
            <a:r>
              <a:rPr dirty="0" sz="1600" lang="en-US"/>
              <a:t> </a:t>
            </a:r>
            <a:r>
              <a:rPr dirty="0" sz="1600" lang="en-US" err="1"/>
              <a:t>banyak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tindak</a:t>
            </a:r>
            <a:r>
              <a:rPr dirty="0" sz="1600" lang="en-US"/>
              <a:t> </a:t>
            </a:r>
            <a:r>
              <a:rPr dirty="0" sz="1600" lang="en-US" err="1"/>
              <a:t>lanjut</a:t>
            </a:r>
            <a:r>
              <a:rPr dirty="0" sz="1600" lang="en-US"/>
              <a:t>. </a:t>
            </a:r>
            <a:r>
              <a:rPr dirty="0" sz="1600" lang="en-US" err="1"/>
              <a:t>Terutama</a:t>
            </a:r>
            <a:r>
              <a:rPr dirty="0" sz="1600" lang="en-US"/>
              <a:t> </a:t>
            </a:r>
            <a:r>
              <a:rPr dirty="0" sz="1600" lang="en-US" err="1"/>
              <a:t>jika</a:t>
            </a:r>
            <a:r>
              <a:rPr dirty="0" sz="1600" lang="en-US"/>
              <a:t> orang yang </a:t>
            </a:r>
            <a:r>
              <a:rPr dirty="0" sz="1600" lang="en-US" err="1"/>
              <a:t>diwawancarai</a:t>
            </a:r>
            <a:r>
              <a:rPr dirty="0" sz="1600" lang="en-US"/>
              <a:t> </a:t>
            </a:r>
            <a:r>
              <a:rPr dirty="0" sz="1600" lang="en-US" err="1"/>
              <a:t>memberi</a:t>
            </a:r>
            <a:r>
              <a:rPr dirty="0" sz="1600" lang="en-US"/>
              <a:t> </a:t>
            </a:r>
            <a:r>
              <a:rPr dirty="0" sz="1600" lang="en-US" err="1"/>
              <a:t>jawaban</a:t>
            </a:r>
            <a:r>
              <a:rPr dirty="0" sz="1600" lang="en-US"/>
              <a:t> </a:t>
            </a:r>
            <a:r>
              <a:rPr dirty="0" sz="1600" lang="en-US" err="1"/>
              <a:t>singkat</a:t>
            </a:r>
            <a:r>
              <a:rPr dirty="0" sz="1600" lang="en-US"/>
              <a:t> </a:t>
            </a:r>
            <a:r>
              <a:rPr dirty="0" sz="1600" lang="en-US" err="1"/>
              <a:t>satu</a:t>
            </a:r>
            <a:r>
              <a:rPr dirty="0" sz="1600" lang="en-US"/>
              <a:t> kata, </a:t>
            </a:r>
            <a:r>
              <a:rPr dirty="0" sz="1600" lang="en-US" err="1"/>
              <a:t>menarik</a:t>
            </a:r>
            <a:r>
              <a:rPr dirty="0" sz="1600" lang="en-US"/>
              <a:t> </a:t>
            </a:r>
            <a:r>
              <a:rPr dirty="0" sz="1600" lang="en-US" err="1"/>
              <a:t>mereka</a:t>
            </a:r>
            <a:r>
              <a:rPr dirty="0" sz="1600" lang="en-US"/>
              <a:t> </a:t>
            </a:r>
            <a:r>
              <a:rPr dirty="0" sz="1600" lang="en-US" err="1"/>
              <a:t>keluar</a:t>
            </a:r>
            <a:r>
              <a:rPr dirty="0" sz="1600" lang="en-US"/>
              <a:t> </a:t>
            </a:r>
            <a:r>
              <a:rPr dirty="0" sz="1600" lang="en-US" err="1"/>
              <a:t>dengan</a:t>
            </a:r>
            <a:r>
              <a:rPr dirty="0" sz="1600" lang="en-US"/>
              <a:t> </a:t>
            </a:r>
            <a:r>
              <a:rPr dirty="0" sz="1600" lang="en-US" err="1"/>
              <a:t>mengajukan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lanjutan</a:t>
            </a:r>
            <a:r>
              <a:rPr dirty="0" sz="1600" lang="en-US"/>
              <a:t> </a:t>
            </a:r>
            <a:r>
              <a:rPr dirty="0" sz="1600" lang="en-US" err="1"/>
              <a:t>atau</a:t>
            </a:r>
            <a:r>
              <a:rPr dirty="0" sz="1600" lang="en-US"/>
              <a:t> </a:t>
            </a:r>
            <a:r>
              <a:rPr dirty="0" sz="1600" lang="en-US" err="1"/>
              <a:t>mengulang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yang </a:t>
            </a:r>
            <a:r>
              <a:rPr dirty="0" sz="1600" lang="en-US" err="1"/>
              <a:t>sama</a:t>
            </a:r>
            <a:r>
              <a:rPr dirty="0" sz="1600" lang="en-US"/>
              <a:t>. </a:t>
            </a:r>
            <a:r>
              <a:rPr dirty="0" sz="1600" lang="en-US" err="1"/>
              <a:t>Biarkan</a:t>
            </a:r>
            <a:r>
              <a:rPr dirty="0" sz="1600" lang="en-US"/>
              <a:t> </a:t>
            </a:r>
            <a:r>
              <a:rPr dirty="0" sz="1600" lang="en-US" err="1"/>
              <a:t>mereka</a:t>
            </a:r>
            <a:r>
              <a:rPr dirty="0" sz="1600" lang="en-US"/>
              <a:t> </a:t>
            </a:r>
            <a:r>
              <a:rPr dirty="0" sz="1600" lang="en-US" err="1"/>
              <a:t>tahu</a:t>
            </a:r>
            <a:r>
              <a:rPr dirty="0" sz="1600" lang="en-US"/>
              <a:t> </a:t>
            </a:r>
            <a:r>
              <a:rPr dirty="0" sz="1600" lang="en-US" err="1"/>
              <a:t>bahwa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tertarik</a:t>
            </a:r>
            <a:r>
              <a:rPr dirty="0" sz="1600" lang="en-US"/>
              <a:t> </a:t>
            </a:r>
            <a:r>
              <a:rPr dirty="0" sz="1600" lang="en-US" err="1"/>
              <a:t>dengan</a:t>
            </a:r>
            <a:r>
              <a:rPr dirty="0" sz="1600" lang="en-US"/>
              <a:t> detail, </a:t>
            </a:r>
            <a:r>
              <a:rPr dirty="0" sz="1600" lang="en-US" err="1"/>
              <a:t>sisi</a:t>
            </a:r>
            <a:r>
              <a:rPr dirty="0" sz="1600" lang="en-US"/>
              <a:t> </a:t>
            </a:r>
            <a:r>
              <a:rPr dirty="0" sz="1600" lang="en-US" err="1"/>
              <a:t>cerita</a:t>
            </a:r>
            <a:r>
              <a:rPr dirty="0" sz="1600" lang="en-US"/>
              <a:t> </a:t>
            </a:r>
            <a:r>
              <a:rPr dirty="0" sz="1600" lang="en-US" err="1"/>
              <a:t>mereka</a:t>
            </a:r>
            <a:r>
              <a:rPr dirty="0" sz="1600" lang="en-US"/>
              <a:t>, </a:t>
            </a:r>
            <a:r>
              <a:rPr dirty="0" sz="1600" lang="en-US" err="1"/>
              <a:t>pendapat</a:t>
            </a:r>
            <a:r>
              <a:rPr dirty="0" sz="1600" lang="en-US"/>
              <a:t> </a:t>
            </a:r>
            <a:r>
              <a:rPr dirty="0" sz="1600" lang="en-US" err="1"/>
              <a:t>mereka</a:t>
            </a:r>
            <a:r>
              <a:rPr dirty="0" sz="1600" lang="en-US"/>
              <a:t>; </a:t>
            </a:r>
            <a:r>
              <a:rPr dirty="0" sz="1600" lang="en-US" err="1"/>
              <a:t>beberapa</a:t>
            </a:r>
            <a:r>
              <a:rPr dirty="0" sz="1600" lang="en-US"/>
              <a:t> orang </a:t>
            </a:r>
            <a:r>
              <a:rPr dirty="0" sz="1600" lang="en-US" err="1"/>
              <a:t>tidak</a:t>
            </a:r>
            <a:r>
              <a:rPr dirty="0" sz="1600" lang="en-US"/>
              <a:t> </a:t>
            </a:r>
            <a:r>
              <a:rPr dirty="0" sz="1600" lang="en-US" err="1"/>
              <a:t>terbiasa</a:t>
            </a:r>
            <a:r>
              <a:rPr dirty="0" sz="1600" lang="en-US"/>
              <a:t> </a:t>
            </a:r>
            <a:r>
              <a:rPr dirty="0" sz="1600" lang="en-US" err="1"/>
              <a:t>dengan</a:t>
            </a:r>
            <a:r>
              <a:rPr dirty="0" sz="1600" lang="en-US"/>
              <a:t> </a:t>
            </a:r>
            <a:r>
              <a:rPr dirty="0" sz="1600" lang="en-US" err="1"/>
              <a:t>itu</a:t>
            </a:r>
            <a:r>
              <a:rPr dirty="0" sz="1600" lang="en-US"/>
              <a:t>. </a:t>
            </a:r>
            <a:r>
              <a:rPr dirty="0" sz="1600" lang="en-US" err="1"/>
              <a:t>Sebuah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baru</a:t>
            </a:r>
            <a:r>
              <a:rPr dirty="0" sz="1600" lang="en-US"/>
              <a:t> </a:t>
            </a:r>
            <a:r>
              <a:rPr dirty="0" sz="1600" lang="en-US" err="1"/>
              <a:t>mungkin</a:t>
            </a:r>
            <a:r>
              <a:rPr dirty="0" sz="1600" lang="en-US"/>
              <a:t> </a:t>
            </a:r>
            <a:r>
              <a:rPr dirty="0" sz="1600" lang="en-US" err="1"/>
              <a:t>terjadi</a:t>
            </a:r>
            <a:r>
              <a:rPr dirty="0" sz="1600" lang="en-US"/>
              <a:t> </a:t>
            </a:r>
            <a:r>
              <a:rPr dirty="0" sz="1600" lang="en-US" err="1"/>
              <a:t>pada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selama</a:t>
            </a:r>
            <a:r>
              <a:rPr dirty="0" sz="1600" lang="en-US"/>
              <a:t> </a:t>
            </a:r>
            <a:r>
              <a:rPr dirty="0" sz="1600" lang="en-US" err="1"/>
              <a:t>wawancara</a:t>
            </a:r>
            <a:r>
              <a:rPr dirty="0" sz="1600" lang="en-US"/>
              <a:t>, </a:t>
            </a:r>
            <a:r>
              <a:rPr dirty="0" sz="1600" lang="en-US" err="1"/>
              <a:t>jadi</a:t>
            </a:r>
            <a:r>
              <a:rPr dirty="0" sz="1600" lang="en-US"/>
              <a:t> </a:t>
            </a:r>
            <a:r>
              <a:rPr dirty="0" sz="1600" lang="en-US" err="1"/>
              <a:t>jangan</a:t>
            </a:r>
            <a:r>
              <a:rPr dirty="0" sz="1600" lang="en-US"/>
              <a:t> </a:t>
            </a:r>
            <a:r>
              <a:rPr dirty="0" sz="1600" lang="en-US" err="1"/>
              <a:t>takut</a:t>
            </a:r>
            <a:r>
              <a:rPr dirty="0" sz="1600" lang="en-US"/>
              <a:t> </a:t>
            </a:r>
            <a:r>
              <a:rPr dirty="0" sz="1600" lang="en-US" err="1"/>
              <a:t>untuk</a:t>
            </a:r>
            <a:r>
              <a:rPr dirty="0" sz="1600" lang="en-US"/>
              <a:t> </a:t>
            </a:r>
            <a:r>
              <a:rPr dirty="0" sz="1600" lang="en-US" err="1"/>
              <a:t>meninggalkan</a:t>
            </a:r>
            <a:r>
              <a:rPr dirty="0" sz="1600" lang="en-US"/>
              <a:t> </a:t>
            </a:r>
            <a:r>
              <a:rPr dirty="0" sz="1600" lang="en-US" err="1"/>
              <a:t>daftar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. </a:t>
            </a:r>
            <a:r>
              <a:rPr dirty="0" sz="1600" lang="en-US" err="1"/>
              <a:t>Jika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perlu</a:t>
            </a:r>
            <a:r>
              <a:rPr dirty="0" sz="1600" lang="en-US"/>
              <a:t> </a:t>
            </a:r>
            <a:r>
              <a:rPr dirty="0" sz="1600" lang="en-US" err="1"/>
              <a:t>tahu</a:t>
            </a:r>
            <a:r>
              <a:rPr dirty="0" sz="1600" lang="en-US"/>
              <a:t> </a:t>
            </a:r>
            <a:r>
              <a:rPr dirty="0" sz="1600" lang="en-US" err="1"/>
              <a:t>lebih</a:t>
            </a:r>
            <a:r>
              <a:rPr dirty="0" sz="1600" lang="en-US"/>
              <a:t> </a:t>
            </a:r>
            <a:r>
              <a:rPr dirty="0" sz="1600" lang="en-US" err="1"/>
              <a:t>banyak</a:t>
            </a:r>
            <a:r>
              <a:rPr dirty="0" sz="1600" lang="en-US"/>
              <a:t>, </a:t>
            </a:r>
            <a:r>
              <a:rPr dirty="0" sz="1600" lang="en-US" err="1"/>
              <a:t>teruskan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sebelum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melanjutkan</a:t>
            </a:r>
            <a:r>
              <a:rPr dirty="0" sz="1600" lang="en-US"/>
              <a:t> ("</a:t>
            </a:r>
            <a:r>
              <a:rPr dirty="0" sz="1600" lang="en-US" err="1"/>
              <a:t>Saya</a:t>
            </a:r>
            <a:r>
              <a:rPr dirty="0" sz="1600" lang="en-US"/>
              <a:t> </a:t>
            </a:r>
            <a:r>
              <a:rPr dirty="0" sz="1600" lang="en-US" err="1"/>
              <a:t>tidak</a:t>
            </a:r>
            <a:r>
              <a:rPr dirty="0" sz="1600" lang="en-US"/>
              <a:t> </a:t>
            </a:r>
            <a:r>
              <a:rPr dirty="0" sz="1600" lang="en-US" err="1"/>
              <a:t>mengerti</a:t>
            </a:r>
            <a:r>
              <a:rPr dirty="0" sz="1600" lang="en-US"/>
              <a:t>, </a:t>
            </a:r>
            <a:r>
              <a:rPr dirty="0" sz="1600" lang="en-US" err="1"/>
              <a:t>bisakah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menjelaskannya</a:t>
            </a:r>
            <a:r>
              <a:rPr dirty="0" sz="1600" lang="en-US"/>
              <a:t> </a:t>
            </a:r>
            <a:r>
              <a:rPr dirty="0" sz="1600" lang="en-US" err="1"/>
              <a:t>secara</a:t>
            </a:r>
            <a:r>
              <a:rPr dirty="0" sz="1600" lang="en-US"/>
              <a:t> </a:t>
            </a:r>
            <a:r>
              <a:rPr dirty="0" sz="1600" lang="en-US" err="1"/>
              <a:t>lebih</a:t>
            </a:r>
            <a:r>
              <a:rPr dirty="0" sz="1600" lang="en-US"/>
              <a:t> </a:t>
            </a:r>
            <a:r>
              <a:rPr dirty="0" sz="1600" lang="en-US" err="1"/>
              <a:t>rinci</a:t>
            </a:r>
            <a:r>
              <a:rPr dirty="0" sz="1600" lang="en-US"/>
              <a:t>?").</a:t>
            </a:r>
          </a:p>
          <a:p>
            <a:r>
              <a:rPr dirty="0" sz="1600" lang="en-US" err="1"/>
              <a:t>Tuliskan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dan</a:t>
            </a:r>
            <a:r>
              <a:rPr dirty="0" sz="1600" lang="en-US"/>
              <a:t> </a:t>
            </a:r>
            <a:r>
              <a:rPr dirty="0" sz="1600" lang="en-US" err="1"/>
              <a:t>tambahkan</a:t>
            </a:r>
            <a:r>
              <a:rPr dirty="0" sz="1600" lang="en-US"/>
              <a:t> </a:t>
            </a:r>
            <a:r>
              <a:rPr dirty="0" sz="1600" lang="en-US" err="1"/>
              <a:t>ke</a:t>
            </a:r>
            <a:r>
              <a:rPr dirty="0" sz="1600" lang="en-US"/>
              <a:t> </a:t>
            </a:r>
            <a:r>
              <a:rPr dirty="0" sz="1600" lang="en-US" err="1"/>
              <a:t>mereka</a:t>
            </a:r>
            <a:r>
              <a:rPr dirty="0" sz="1600" lang="en-US"/>
              <a:t> </a:t>
            </a:r>
            <a:r>
              <a:rPr dirty="0" sz="1600" lang="en-US" err="1"/>
              <a:t>saat</a:t>
            </a:r>
            <a:r>
              <a:rPr dirty="0" sz="1600" lang="en-US"/>
              <a:t> </a:t>
            </a:r>
            <a:r>
              <a:rPr dirty="0" sz="1600" lang="en-US" err="1"/>
              <a:t>proyek</a:t>
            </a:r>
            <a:r>
              <a:rPr dirty="0" sz="1600" lang="en-US"/>
              <a:t> </a:t>
            </a:r>
            <a:r>
              <a:rPr dirty="0" sz="1600" lang="en-US" err="1"/>
              <a:t>berlangsung</a:t>
            </a:r>
            <a:r>
              <a:rPr dirty="0" sz="1600" lang="en-US"/>
              <a:t>. </a:t>
            </a:r>
            <a:r>
              <a:rPr dirty="0" sz="1600" lang="en-US" err="1"/>
              <a:t>Ketik</a:t>
            </a:r>
            <a:r>
              <a:rPr dirty="0" sz="1600" lang="en-US"/>
              <a:t> </a:t>
            </a:r>
            <a:r>
              <a:rPr dirty="0" sz="1600" lang="en-US" err="1"/>
              <a:t>atau</a:t>
            </a:r>
            <a:r>
              <a:rPr dirty="0" sz="1600" lang="en-US"/>
              <a:t> </a:t>
            </a:r>
            <a:r>
              <a:rPr dirty="0" sz="1600" lang="en-US" err="1"/>
              <a:t>tulis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(</a:t>
            </a:r>
            <a:r>
              <a:rPr dirty="0" sz="1600" lang="en-US" err="1"/>
              <a:t>atau</a:t>
            </a:r>
            <a:r>
              <a:rPr dirty="0" sz="1600" lang="en-US"/>
              <a:t> </a:t>
            </a:r>
            <a:r>
              <a:rPr dirty="0" sz="1600" lang="en-US" err="1"/>
              <a:t>daftar</a:t>
            </a:r>
            <a:r>
              <a:rPr dirty="0" sz="1600" lang="en-US"/>
              <a:t> </a:t>
            </a:r>
            <a:r>
              <a:rPr dirty="0" sz="1600" lang="en-US" err="1"/>
              <a:t>frasa</a:t>
            </a:r>
            <a:r>
              <a:rPr dirty="0" sz="1600" lang="en-US"/>
              <a:t> </a:t>
            </a:r>
            <a:r>
              <a:rPr dirty="0" sz="1600" lang="en-US" err="1"/>
              <a:t>atau</a:t>
            </a:r>
            <a:r>
              <a:rPr dirty="0" sz="1600" lang="en-US"/>
              <a:t> </a:t>
            </a:r>
            <a:r>
              <a:rPr dirty="0" sz="1600" lang="en-US" err="1"/>
              <a:t>topik</a:t>
            </a:r>
            <a:r>
              <a:rPr dirty="0" sz="1600" lang="en-US"/>
              <a:t>) </a:t>
            </a:r>
            <a:r>
              <a:rPr dirty="0" sz="1600" lang="en-US" err="1"/>
              <a:t>dengan</a:t>
            </a:r>
            <a:r>
              <a:rPr dirty="0" sz="1600" lang="en-US"/>
              <a:t> </a:t>
            </a:r>
            <a:r>
              <a:rPr dirty="0" sz="1600" lang="en-US" err="1"/>
              <a:t>cara</a:t>
            </a:r>
            <a:r>
              <a:rPr dirty="0" sz="1600" lang="en-US"/>
              <a:t> yang </a:t>
            </a:r>
            <a:r>
              <a:rPr dirty="0" sz="1600" lang="en-US" err="1"/>
              <a:t>mudah</a:t>
            </a:r>
            <a:r>
              <a:rPr dirty="0" sz="1600" lang="en-US"/>
              <a:t> </a:t>
            </a:r>
            <a:r>
              <a:rPr dirty="0" sz="1600" lang="en-US" err="1"/>
              <a:t>dibaca</a:t>
            </a:r>
            <a:r>
              <a:rPr dirty="0" sz="1600" lang="en-US"/>
              <a:t>, </a:t>
            </a:r>
            <a:r>
              <a:rPr dirty="0" sz="1600" lang="en-US" err="1"/>
              <a:t>pada</a:t>
            </a:r>
            <a:r>
              <a:rPr dirty="0" sz="1600" lang="en-US"/>
              <a:t> </a:t>
            </a:r>
            <a:r>
              <a:rPr dirty="0" sz="1600" lang="en-US" err="1"/>
              <a:t>satu</a:t>
            </a:r>
            <a:r>
              <a:rPr dirty="0" sz="1600" lang="en-US"/>
              <a:t> </a:t>
            </a:r>
            <a:r>
              <a:rPr dirty="0" sz="1600" lang="en-US" err="1"/>
              <a:t>lembar</a:t>
            </a:r>
            <a:r>
              <a:rPr dirty="0" sz="1600" lang="en-US"/>
              <a:t> </a:t>
            </a:r>
            <a:r>
              <a:rPr dirty="0" sz="1600" lang="en-US" err="1"/>
              <a:t>kertas</a:t>
            </a:r>
            <a:r>
              <a:rPr dirty="0" sz="1600" lang="en-US"/>
              <a:t> </a:t>
            </a:r>
            <a:r>
              <a:rPr dirty="0" sz="1600" lang="en-US" err="1"/>
              <a:t>jika</a:t>
            </a:r>
            <a:r>
              <a:rPr dirty="0" sz="1600" lang="en-US"/>
              <a:t> </a:t>
            </a:r>
            <a:r>
              <a:rPr dirty="0" sz="1600" lang="en-US" err="1"/>
              <a:t>memungkinkan</a:t>
            </a:r>
            <a:r>
              <a:rPr dirty="0" sz="1600" lang="en-US"/>
              <a:t>. </a:t>
            </a:r>
            <a:r>
              <a:rPr dirty="0" sz="1600" lang="en-US" err="1"/>
              <a:t>Jangan</a:t>
            </a:r>
            <a:r>
              <a:rPr dirty="0" sz="1600" lang="en-US"/>
              <a:t> </a:t>
            </a:r>
            <a:r>
              <a:rPr dirty="0" sz="1600" lang="en-US" err="1"/>
              <a:t>membolak-balik</a:t>
            </a:r>
            <a:r>
              <a:rPr dirty="0" sz="1600" lang="en-US"/>
              <a:t> </a:t>
            </a:r>
            <a:r>
              <a:rPr dirty="0" sz="1600" lang="en-US" err="1"/>
              <a:t>kartu</a:t>
            </a:r>
            <a:r>
              <a:rPr dirty="0" sz="1600" lang="en-US"/>
              <a:t> </a:t>
            </a:r>
            <a:r>
              <a:rPr dirty="0" sz="1600" lang="en-US" err="1"/>
              <a:t>catatan</a:t>
            </a:r>
            <a:r>
              <a:rPr dirty="0" sz="1600" lang="en-US"/>
              <a:t> </a:t>
            </a:r>
            <a:r>
              <a:rPr dirty="0" sz="1600" lang="en-US" err="1"/>
              <a:t>atau</a:t>
            </a:r>
            <a:r>
              <a:rPr dirty="0" sz="1600" lang="en-US"/>
              <a:t> </a:t>
            </a:r>
            <a:r>
              <a:rPr dirty="0" sz="1600" lang="en-US" err="1"/>
              <a:t>mencoba</a:t>
            </a:r>
            <a:r>
              <a:rPr dirty="0" sz="1600" lang="en-US"/>
              <a:t> </a:t>
            </a:r>
            <a:r>
              <a:rPr dirty="0" sz="1600" lang="en-US" err="1"/>
              <a:t>menguraikan</a:t>
            </a:r>
            <a:r>
              <a:rPr dirty="0" sz="1600" lang="en-US"/>
              <a:t> </a:t>
            </a:r>
            <a:r>
              <a:rPr dirty="0" sz="1600" lang="en-US" err="1"/>
              <a:t>catatan</a:t>
            </a:r>
            <a:r>
              <a:rPr dirty="0" sz="1600" lang="en-US"/>
              <a:t> yang </a:t>
            </a:r>
            <a:r>
              <a:rPr dirty="0" sz="1600" lang="en-US" err="1"/>
              <a:t>membingungkan</a:t>
            </a:r>
            <a:r>
              <a:rPr dirty="0" sz="1600" lang="en-US"/>
              <a:t> </a:t>
            </a:r>
            <a:r>
              <a:rPr dirty="0" sz="1600" lang="en-US" err="1"/>
              <a:t>selama</a:t>
            </a:r>
            <a:r>
              <a:rPr dirty="0" sz="1600" lang="en-US"/>
              <a:t> </a:t>
            </a:r>
            <a:r>
              <a:rPr dirty="0" sz="1600" lang="en-US" err="1"/>
              <a:t>wawancara</a:t>
            </a:r>
            <a:r>
              <a:rPr dirty="0" sz="1600" lang="en-US"/>
              <a:t>. </a:t>
            </a:r>
            <a:r>
              <a:rPr dirty="0" sz="1600" lang="en-US" err="1"/>
              <a:t>Simpan</a:t>
            </a:r>
            <a:r>
              <a:rPr dirty="0" sz="1600" lang="en-US"/>
              <a:t> </a:t>
            </a:r>
            <a:r>
              <a:rPr dirty="0" sz="1600" lang="en-US" err="1"/>
              <a:t>daftar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sebagai</a:t>
            </a:r>
            <a:r>
              <a:rPr dirty="0" sz="1600" lang="en-US"/>
              <a:t> </a:t>
            </a:r>
            <a:r>
              <a:rPr dirty="0" sz="1600" lang="en-US" err="1"/>
              <a:t>panduan</a:t>
            </a:r>
            <a:r>
              <a:rPr dirty="0" sz="1600" lang="en-US"/>
              <a:t>, </a:t>
            </a:r>
            <a:r>
              <a:rPr dirty="0" sz="1600" lang="en-US" err="1"/>
              <a:t>tapi</a:t>
            </a:r>
            <a:r>
              <a:rPr dirty="0" sz="1600" lang="en-US"/>
              <a:t> </a:t>
            </a:r>
            <a:r>
              <a:rPr dirty="0" sz="1600" lang="en-US" err="1"/>
              <a:t>jangan</a:t>
            </a:r>
            <a:r>
              <a:rPr dirty="0" sz="1600" lang="en-US"/>
              <a:t> </a:t>
            </a:r>
            <a:r>
              <a:rPr dirty="0" sz="1600" lang="en-US" err="1"/>
              <a:t>terus-menerus</a:t>
            </a:r>
            <a:r>
              <a:rPr dirty="0" sz="1600" lang="en-US"/>
              <a:t> </a:t>
            </a:r>
            <a:r>
              <a:rPr dirty="0" sz="1600" lang="en-US" err="1"/>
              <a:t>melihatnya</a:t>
            </a:r>
            <a:r>
              <a:rPr dirty="0" sz="1600" lang="en-US"/>
              <a:t>, </a:t>
            </a:r>
            <a:r>
              <a:rPr dirty="0" sz="1600" lang="en-US" err="1"/>
              <a:t>terutama</a:t>
            </a:r>
            <a:r>
              <a:rPr dirty="0" sz="1600" lang="en-US"/>
              <a:t> </a:t>
            </a:r>
            <a:r>
              <a:rPr dirty="0" sz="1600" lang="en-US" err="1"/>
              <a:t>saat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harus</a:t>
            </a:r>
            <a:r>
              <a:rPr dirty="0" sz="1600" lang="en-US"/>
              <a:t> </a:t>
            </a:r>
            <a:r>
              <a:rPr dirty="0" sz="1600" lang="en-US" err="1"/>
              <a:t>mendengarkan</a:t>
            </a:r>
            <a:r>
              <a:rPr dirty="0" sz="1600" lang="en-US"/>
              <a:t>.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penting</a:t>
            </a:r>
            <a:r>
              <a:rPr dirty="0" sz="1600" lang="en-US"/>
              <a:t> </a:t>
            </a:r>
            <a:r>
              <a:rPr dirty="0" sz="1600" lang="en-US" err="1"/>
              <a:t>lainnya</a:t>
            </a:r>
            <a:r>
              <a:rPr dirty="0" sz="1600" lang="en-US"/>
              <a:t> </a:t>
            </a:r>
            <a:r>
              <a:rPr dirty="0" sz="1600" lang="en-US" err="1"/>
              <a:t>mungkin</a:t>
            </a:r>
            <a:r>
              <a:rPr dirty="0" sz="1600" lang="en-US"/>
              <a:t> </a:t>
            </a:r>
            <a:r>
              <a:rPr dirty="0" sz="1600" lang="en-US" err="1"/>
              <a:t>terjadi</a:t>
            </a:r>
            <a:r>
              <a:rPr dirty="0" sz="1600" lang="en-US"/>
              <a:t> </a:t>
            </a:r>
            <a:r>
              <a:rPr dirty="0" sz="1600" lang="en-US" err="1"/>
              <a:t>pada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setelah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melakukan</a:t>
            </a:r>
            <a:r>
              <a:rPr dirty="0" sz="1600" lang="en-US"/>
              <a:t> </a:t>
            </a:r>
            <a:r>
              <a:rPr dirty="0" sz="1600" lang="en-US" err="1"/>
              <a:t>wawancara</a:t>
            </a:r>
            <a:r>
              <a:rPr dirty="0" sz="1600" lang="en-US"/>
              <a:t>; </a:t>
            </a:r>
            <a:r>
              <a:rPr dirty="0" sz="1600" lang="en-US" err="1"/>
              <a:t>tambahkan</a:t>
            </a:r>
            <a:r>
              <a:rPr dirty="0" sz="1600" lang="en-US"/>
              <a:t> </a:t>
            </a:r>
            <a:r>
              <a:rPr dirty="0" sz="1600" lang="en-US" err="1"/>
              <a:t>ini</a:t>
            </a:r>
            <a:r>
              <a:rPr dirty="0" sz="1600" lang="en-US"/>
              <a:t> </a:t>
            </a:r>
            <a:r>
              <a:rPr dirty="0" sz="1600" lang="en-US" err="1"/>
              <a:t>ke</a:t>
            </a:r>
            <a:r>
              <a:rPr dirty="0" sz="1600" lang="en-US"/>
              <a:t> </a:t>
            </a:r>
            <a:r>
              <a:rPr dirty="0" sz="1600" lang="en-US" err="1"/>
              <a:t>daftar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dan</a:t>
            </a:r>
            <a:r>
              <a:rPr dirty="0" sz="1600" lang="en-US"/>
              <a:t> </a:t>
            </a:r>
            <a:r>
              <a:rPr dirty="0" sz="1600" lang="en-US" err="1"/>
              <a:t>hilangkan</a:t>
            </a:r>
            <a:r>
              <a:rPr dirty="0" sz="1600" lang="en-US"/>
              <a:t> yang lain yang </a:t>
            </a:r>
            <a:r>
              <a:rPr dirty="0" sz="1600" lang="en-US" err="1"/>
              <a:t>tidak</a:t>
            </a:r>
            <a:r>
              <a:rPr dirty="0" sz="1600" lang="en-US"/>
              <a:t> </a:t>
            </a:r>
            <a:r>
              <a:rPr dirty="0" sz="1600" lang="en-US" err="1"/>
              <a:t>terbukti</a:t>
            </a:r>
            <a:r>
              <a:rPr dirty="0" sz="1600" lang="en-US"/>
              <a:t> </a:t>
            </a:r>
            <a:r>
              <a:rPr dirty="0" sz="1600" lang="en-US" err="1"/>
              <a:t>berguna</a:t>
            </a:r>
            <a:r>
              <a:rPr dirty="0" sz="1600" lang="en-US"/>
              <a:t>. </a:t>
            </a:r>
            <a:r>
              <a:rPr dirty="0" sz="1600" lang="en-US" err="1"/>
              <a:t>Anda</a:t>
            </a:r>
            <a:r>
              <a:rPr dirty="0" sz="1600" lang="en-US"/>
              <a:t> </a:t>
            </a:r>
            <a:r>
              <a:rPr dirty="0" sz="1600" lang="en-US" err="1"/>
              <a:t>mungkin</a:t>
            </a:r>
            <a:r>
              <a:rPr dirty="0" sz="1600" lang="en-US"/>
              <a:t> </a:t>
            </a:r>
            <a:r>
              <a:rPr dirty="0" sz="1600" lang="en-US" err="1"/>
              <a:t>juga</a:t>
            </a:r>
            <a:r>
              <a:rPr dirty="0" sz="1600" lang="en-US"/>
              <a:t> </a:t>
            </a:r>
            <a:r>
              <a:rPr dirty="0" sz="1600" lang="en-US" err="1"/>
              <a:t>mencantumkan</a:t>
            </a:r>
            <a:r>
              <a:rPr dirty="0" sz="1600" lang="en-US"/>
              <a:t> </a:t>
            </a:r>
            <a:r>
              <a:rPr dirty="0" sz="1600" lang="en-US" err="1"/>
              <a:t>hal-hal</a:t>
            </a:r>
            <a:r>
              <a:rPr dirty="0" sz="1600" lang="en-US"/>
              <a:t> yang </a:t>
            </a:r>
            <a:r>
              <a:rPr dirty="0" sz="1600" lang="en-US" err="1"/>
              <a:t>perlu</a:t>
            </a:r>
            <a:r>
              <a:rPr dirty="0" sz="1600" lang="en-US"/>
              <a:t> </a:t>
            </a:r>
            <a:r>
              <a:rPr dirty="0" sz="1600" lang="en-US" err="1"/>
              <a:t>diingat</a:t>
            </a:r>
            <a:r>
              <a:rPr dirty="0" sz="1600" lang="en-US"/>
              <a:t> </a:t>
            </a:r>
            <a:r>
              <a:rPr dirty="0" sz="1600" lang="en-US" err="1"/>
              <a:t>dalam</a:t>
            </a:r>
            <a:r>
              <a:rPr dirty="0" sz="1600" lang="en-US"/>
              <a:t> </a:t>
            </a:r>
            <a:r>
              <a:rPr dirty="0" sz="1600" lang="en-US" err="1"/>
              <a:t>daftar</a:t>
            </a:r>
            <a:r>
              <a:rPr dirty="0" sz="1600" lang="en-US"/>
              <a:t> </a:t>
            </a:r>
            <a:r>
              <a:rPr dirty="0" sz="1600" lang="en-US" err="1"/>
              <a:t>pertanyaan</a:t>
            </a:r>
            <a:r>
              <a:rPr dirty="0" sz="1600" lang="en-US"/>
              <a:t> </a:t>
            </a:r>
            <a:r>
              <a:rPr dirty="0" sz="1600" lang="en-US" err="1"/>
              <a:t>Anda</a:t>
            </a:r>
            <a:r>
              <a:rPr dirty="0" sz="1600" lang="en-US"/>
              <a:t> (</a:t>
            </a:r>
            <a:r>
              <a:rPr dirty="0" sz="1600" lang="en-US" err="1"/>
              <a:t>Tetapkan</a:t>
            </a:r>
            <a:r>
              <a:rPr dirty="0" sz="1600" lang="en-US"/>
              <a:t> </a:t>
            </a:r>
            <a:r>
              <a:rPr dirty="0" sz="1600" lang="en-US" err="1"/>
              <a:t>mikrofon</a:t>
            </a:r>
            <a:r>
              <a:rPr dirty="0" sz="1600" lang="en-US"/>
              <a:t> </a:t>
            </a:r>
            <a:r>
              <a:rPr dirty="0" sz="1600" lang="en-US" err="1"/>
              <a:t>ke</a:t>
            </a:r>
            <a:r>
              <a:rPr dirty="0" sz="1600" lang="en-US"/>
              <a:t> "on;" </a:t>
            </a:r>
            <a:r>
              <a:rPr dirty="0" sz="1600" lang="en-US" err="1"/>
              <a:t>Berhenti</a:t>
            </a:r>
            <a:r>
              <a:rPr dirty="0" sz="1600" lang="en-US"/>
              <a:t> </a:t>
            </a:r>
            <a:r>
              <a:rPr dirty="0" sz="1600" lang="en-US" err="1"/>
              <a:t>dan</a:t>
            </a:r>
            <a:r>
              <a:rPr dirty="0" sz="1600" lang="en-US"/>
              <a:t> </a:t>
            </a:r>
            <a:r>
              <a:rPr dirty="0" sz="1600" lang="en-US" err="1"/>
              <a:t>periksa</a:t>
            </a:r>
            <a:r>
              <a:rPr dirty="0" sz="1600" lang="en-US"/>
              <a:t> </a:t>
            </a:r>
            <a:r>
              <a:rPr dirty="0" sz="1600" lang="en-US" err="1"/>
              <a:t>untuk</a:t>
            </a:r>
            <a:r>
              <a:rPr dirty="0" sz="1600" lang="en-US"/>
              <a:t> </a:t>
            </a:r>
            <a:r>
              <a:rPr dirty="0" sz="1600" lang="en-US" err="1"/>
              <a:t>memastikan</a:t>
            </a:r>
            <a:r>
              <a:rPr dirty="0" sz="1600" lang="en-US"/>
              <a:t> </a:t>
            </a:r>
            <a:r>
              <a:rPr dirty="0" sz="1600" lang="en-US" err="1"/>
              <a:t>suaranya</a:t>
            </a:r>
            <a:r>
              <a:rPr dirty="0" sz="1600" lang="en-US"/>
              <a:t> </a:t>
            </a:r>
            <a:r>
              <a:rPr dirty="0" sz="1600" lang="en-US" err="1"/>
              <a:t>bagus</a:t>
            </a:r>
            <a:r>
              <a:rPr dirty="0" sz="1600" lang="en-US"/>
              <a:t>; </a:t>
            </a:r>
            <a:r>
              <a:rPr dirty="0" sz="1600" lang="en-US" err="1"/>
              <a:t>Tanyakan</a:t>
            </a:r>
            <a:r>
              <a:rPr dirty="0" sz="1600" lang="en-US"/>
              <a:t> </a:t>
            </a:r>
            <a:r>
              <a:rPr dirty="0" sz="1600" lang="en-US" err="1"/>
              <a:t>tentang</a:t>
            </a:r>
            <a:r>
              <a:rPr dirty="0" sz="1600" lang="en-US"/>
              <a:t> album </a:t>
            </a:r>
            <a:r>
              <a:rPr dirty="0" sz="1600" lang="en-US" err="1"/>
              <a:t>foto</a:t>
            </a:r>
            <a:r>
              <a:rPr dirty="0" sz="1600" lang="en-US"/>
              <a:t>; </a:t>
            </a:r>
            <a:r>
              <a:rPr dirty="0" sz="1600" lang="en-US" err="1"/>
              <a:t>Jangan</a:t>
            </a:r>
            <a:r>
              <a:rPr dirty="0" sz="1600" lang="en-US"/>
              <a:t> </a:t>
            </a:r>
            <a:r>
              <a:rPr dirty="0" sz="1600" lang="en-US" err="1"/>
              <a:t>lupa</a:t>
            </a:r>
            <a:r>
              <a:rPr dirty="0" sz="1600" lang="en-US"/>
              <a:t> </a:t>
            </a:r>
            <a:r>
              <a:rPr dirty="0" sz="1600" lang="en-US" err="1"/>
              <a:t>untuk</a:t>
            </a:r>
            <a:r>
              <a:rPr dirty="0" sz="1600" lang="en-US"/>
              <a:t> </a:t>
            </a:r>
            <a:r>
              <a:rPr dirty="0" sz="1600" lang="en-US" err="1"/>
              <a:t>memotret</a:t>
            </a:r>
            <a:r>
              <a:rPr dirty="0" sz="1600" lang="en-US"/>
              <a:t>!).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838200" y="447040"/>
            <a:ext cx="10515600" cy="5729923"/>
          </a:xfrm>
        </p:spPr>
        <p:txBody>
          <a:bodyPr>
            <a:normAutofit fontScale="67857" lnSpcReduction="20000"/>
          </a:bodyPr>
          <a:p>
            <a:r>
              <a:rPr dirty="0" lang="en-US" err="1"/>
              <a:t>Catat</a:t>
            </a:r>
            <a:r>
              <a:rPr dirty="0" lang="en-US"/>
              <a:t> </a:t>
            </a:r>
            <a:r>
              <a:rPr dirty="0" lang="en-US" err="1"/>
              <a:t>selama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.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merupakan</a:t>
            </a:r>
            <a:r>
              <a:rPr dirty="0" lang="en-US"/>
              <a:t> </a:t>
            </a:r>
            <a:r>
              <a:rPr dirty="0" lang="en-US" err="1"/>
              <a:t>notasi</a:t>
            </a:r>
            <a:r>
              <a:rPr dirty="0" lang="en-US"/>
              <a:t> </a:t>
            </a:r>
            <a:r>
              <a:rPr dirty="0" lang="en-US" err="1"/>
              <a:t>fakta</a:t>
            </a:r>
            <a:r>
              <a:rPr dirty="0" lang="en-US"/>
              <a:t> </a:t>
            </a:r>
            <a:r>
              <a:rPr dirty="0" lang="en-US" err="1"/>
              <a:t>dasar</a:t>
            </a:r>
            <a:r>
              <a:rPr dirty="0" lang="en-US"/>
              <a:t> </a:t>
            </a:r>
            <a:r>
              <a:rPr dirty="0" lang="en-US" err="1"/>
              <a:t>sehingga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bisa</a:t>
            </a:r>
            <a:r>
              <a:rPr dirty="0" lang="en-US"/>
              <a:t> </a:t>
            </a:r>
            <a:r>
              <a:rPr dirty="0" lang="en-US" err="1"/>
              <a:t>mengingatnya</a:t>
            </a:r>
            <a:r>
              <a:rPr dirty="0" lang="en-US"/>
              <a:t> </a:t>
            </a:r>
            <a:r>
              <a:rPr dirty="0" lang="en-US" err="1"/>
              <a:t>nanti</a:t>
            </a:r>
            <a:r>
              <a:rPr dirty="0" lang="en-US"/>
              <a:t> di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,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yang </a:t>
            </a:r>
            <a:r>
              <a:rPr dirty="0" lang="en-US" err="1"/>
              <a:t>diangkat</a:t>
            </a:r>
            <a:r>
              <a:rPr dirty="0" lang="en-US"/>
              <a:t> yang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ingin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kunjungi</a:t>
            </a:r>
            <a:r>
              <a:rPr dirty="0" lang="en-US"/>
              <a:t> </a:t>
            </a:r>
            <a:r>
              <a:rPr dirty="0" lang="en-US" err="1"/>
              <a:t>lagi</a:t>
            </a:r>
            <a:r>
              <a:rPr dirty="0" lang="en-US"/>
              <a:t> </a:t>
            </a:r>
            <a:r>
              <a:rPr dirty="0" lang="en-US" err="1"/>
              <a:t>nanti</a:t>
            </a:r>
            <a:r>
              <a:rPr dirty="0" lang="en-US"/>
              <a:t>.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bisa</a:t>
            </a:r>
            <a:r>
              <a:rPr dirty="0" lang="en-US"/>
              <a:t> </a:t>
            </a:r>
            <a:r>
              <a:rPr dirty="0" lang="en-US" err="1"/>
              <a:t>belajar</a:t>
            </a:r>
            <a:r>
              <a:rPr dirty="0" lang="en-US"/>
              <a:t> </a:t>
            </a:r>
            <a:r>
              <a:rPr dirty="0" lang="en-US" err="1"/>
              <a:t>nama</a:t>
            </a:r>
            <a:r>
              <a:rPr dirty="0" lang="en-US"/>
              <a:t> orang lain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mau</a:t>
            </a:r>
            <a:r>
              <a:rPr dirty="0" lang="en-US"/>
              <a:t> </a:t>
            </a:r>
            <a:r>
              <a:rPr dirty="0" lang="en-US" err="1"/>
              <a:t>menunggu</a:t>
            </a:r>
            <a:r>
              <a:rPr dirty="0" lang="en-US"/>
              <a:t> </a:t>
            </a:r>
            <a:r>
              <a:rPr dirty="0" lang="en-US" err="1"/>
              <a:t>sampai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menuliskan</a:t>
            </a:r>
            <a:r>
              <a:rPr dirty="0" lang="en-US"/>
              <a:t> </a:t>
            </a:r>
            <a:r>
              <a:rPr dirty="0" lang="en-US" err="1"/>
              <a:t>sehingga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bisa</a:t>
            </a:r>
            <a:r>
              <a:rPr dirty="0" lang="en-US"/>
              <a:t> </a:t>
            </a:r>
            <a:r>
              <a:rPr dirty="0" lang="en-US" err="1"/>
              <a:t>mengingatnya</a:t>
            </a:r>
            <a:r>
              <a:rPr dirty="0" lang="en-US"/>
              <a:t>. </a:t>
            </a:r>
            <a:r>
              <a:rPr dirty="0" lang="en-US" err="1"/>
              <a:t>Cantumkan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identifikasi</a:t>
            </a:r>
            <a:r>
              <a:rPr dirty="0" lang="en-US"/>
              <a:t> </a:t>
            </a:r>
            <a:r>
              <a:rPr dirty="0" lang="en-US" err="1"/>
              <a:t>secara</a:t>
            </a:r>
            <a:r>
              <a:rPr dirty="0" lang="en-US"/>
              <a:t> </a:t>
            </a:r>
            <a:r>
              <a:rPr dirty="0" lang="en-US" err="1"/>
              <a:t>lengkap</a:t>
            </a:r>
            <a:r>
              <a:rPr dirty="0" lang="en-US"/>
              <a:t> </a:t>
            </a:r>
            <a:r>
              <a:rPr dirty="0" lang="en-US" err="1"/>
              <a:t>foto-foto</a:t>
            </a:r>
            <a:r>
              <a:rPr dirty="0" lang="en-US"/>
              <a:t> yang </a:t>
            </a:r>
            <a:r>
              <a:rPr dirty="0" lang="en-US" err="1"/>
              <a:t>diambil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materi</a:t>
            </a:r>
            <a:r>
              <a:rPr dirty="0" lang="en-US"/>
              <a:t> lain yang </a:t>
            </a:r>
            <a:r>
              <a:rPr dirty="0" lang="en-US" err="1"/>
              <a:t>disalin</a:t>
            </a:r>
            <a:r>
              <a:rPr dirty="0" lang="en-US"/>
              <a:t>.</a:t>
            </a:r>
          </a:p>
          <a:p>
            <a:r>
              <a:rPr dirty="0" lang="en-US" err="1"/>
              <a:t>Diakhiri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percakapan</a:t>
            </a:r>
            <a:r>
              <a:rPr dirty="0" lang="en-US"/>
              <a:t> </a:t>
            </a:r>
            <a:r>
              <a:rPr dirty="0" lang="en-US" err="1"/>
              <a:t>ringan</a:t>
            </a:r>
            <a:r>
              <a:rPr dirty="0" lang="en-US"/>
              <a:t>. </a:t>
            </a:r>
            <a:r>
              <a:rPr dirty="0" lang="en-US" err="1"/>
              <a:t>Sama</a:t>
            </a:r>
            <a:r>
              <a:rPr dirty="0" lang="en-US"/>
              <a:t> </a:t>
            </a:r>
            <a:r>
              <a:rPr dirty="0" lang="en-US" err="1"/>
              <a:t>seperti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seharusnya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memulai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pertanyaan</a:t>
            </a:r>
            <a:r>
              <a:rPr dirty="0" lang="en-US"/>
              <a:t> yang </a:t>
            </a:r>
            <a:r>
              <a:rPr dirty="0" lang="en-US" err="1"/>
              <a:t>sulit</a:t>
            </a:r>
            <a:r>
              <a:rPr dirty="0" lang="en-US"/>
              <a:t>, </a:t>
            </a:r>
            <a:r>
              <a:rPr dirty="0" lang="en-US" err="1"/>
              <a:t>pribadi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emosional</a:t>
            </a:r>
            <a:r>
              <a:rPr dirty="0" lang="en-US"/>
              <a:t>, </a:t>
            </a:r>
            <a:r>
              <a:rPr dirty="0" lang="en-US" err="1"/>
              <a:t>jangan</a:t>
            </a:r>
            <a:r>
              <a:rPr dirty="0" lang="en-US"/>
              <a:t> </a:t>
            </a:r>
            <a:r>
              <a:rPr dirty="0" lang="en-US" err="1"/>
              <a:t>tiba-tiba</a:t>
            </a:r>
            <a:r>
              <a:rPr dirty="0" lang="en-US"/>
              <a:t> </a:t>
            </a:r>
            <a:r>
              <a:rPr dirty="0" lang="en-US" err="1"/>
              <a:t>mengakhiri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intens</a:t>
            </a:r>
            <a:r>
              <a:rPr dirty="0" lang="en-US"/>
              <a:t>. </a:t>
            </a:r>
            <a:r>
              <a:rPr dirty="0" lang="en-US" err="1"/>
              <a:t>Selesaikan</a:t>
            </a:r>
            <a:r>
              <a:rPr dirty="0" lang="en-US"/>
              <a:t> </a:t>
            </a:r>
            <a:r>
              <a:rPr dirty="0" lang="en-US" err="1"/>
              <a:t>beberapa</a:t>
            </a:r>
            <a:r>
              <a:rPr dirty="0" lang="en-US"/>
              <a:t> </a:t>
            </a:r>
            <a:r>
              <a:rPr dirty="0" lang="en-US" err="1"/>
              <a:t>pertanyaan</a:t>
            </a:r>
            <a:r>
              <a:rPr dirty="0" lang="en-US"/>
              <a:t> </a:t>
            </a:r>
            <a:r>
              <a:rPr dirty="0" lang="en-US" err="1"/>
              <a:t>mudah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terima</a:t>
            </a:r>
            <a:r>
              <a:rPr dirty="0" lang="en-US"/>
              <a:t> </a:t>
            </a:r>
            <a:r>
              <a:rPr dirty="0" lang="en-US" err="1"/>
              <a:t>kasih</a:t>
            </a:r>
            <a:r>
              <a:rPr dirty="0" lang="en-US"/>
              <a:t> </a:t>
            </a:r>
            <a:r>
              <a:rPr dirty="0" lang="en-US" err="1"/>
              <a:t>kepada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.</a:t>
            </a:r>
          </a:p>
          <a:p>
            <a:r>
              <a:rPr dirty="0" lang="en-US" err="1"/>
              <a:t>Contoh</a:t>
            </a:r>
            <a:r>
              <a:rPr dirty="0" lang="en-US"/>
              <a:t> </a:t>
            </a:r>
            <a:r>
              <a:rPr dirty="0" lang="en-US" err="1"/>
              <a:t>pertanyaan</a:t>
            </a:r>
            <a:r>
              <a:rPr dirty="0" lang="en-US"/>
              <a:t>:</a:t>
            </a:r>
          </a:p>
          <a:p>
            <a:r>
              <a:rPr dirty="0" lang="en-US" err="1"/>
              <a:t>Apa</a:t>
            </a:r>
            <a:r>
              <a:rPr dirty="0" lang="en-US"/>
              <a:t> </a:t>
            </a:r>
            <a:r>
              <a:rPr dirty="0" lang="en-US" err="1"/>
              <a:t>keadaan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bergabung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layanan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?</a:t>
            </a:r>
          </a:p>
          <a:p>
            <a:r>
              <a:rPr dirty="0" lang="en-US" err="1"/>
              <a:t>Bagaimana</a:t>
            </a:r>
            <a:r>
              <a:rPr dirty="0" lang="en-US"/>
              <a:t> </a:t>
            </a:r>
            <a:r>
              <a:rPr dirty="0" lang="en-US" err="1"/>
              <a:t>reaksi</a:t>
            </a:r>
            <a:r>
              <a:rPr dirty="0" lang="en-US"/>
              <a:t> </a:t>
            </a:r>
            <a:r>
              <a:rPr dirty="0" lang="en-US" err="1"/>
              <a:t>keluarga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terhadap</a:t>
            </a:r>
            <a:r>
              <a:rPr dirty="0" lang="en-US"/>
              <a:t> </a:t>
            </a:r>
            <a:r>
              <a:rPr dirty="0" lang="en-US" err="1"/>
              <a:t>berita</a:t>
            </a:r>
            <a:r>
              <a:rPr dirty="0" lang="en-US"/>
              <a:t> </a:t>
            </a:r>
            <a:r>
              <a:rPr dirty="0" lang="en-US" err="1"/>
              <a:t>tersebut</a:t>
            </a:r>
            <a:r>
              <a:rPr dirty="0" lang="en-US"/>
              <a:t>?</a:t>
            </a:r>
          </a:p>
          <a:p>
            <a:r>
              <a:rPr dirty="0" lang="en-US" err="1"/>
              <a:t>Jelaskan</a:t>
            </a:r>
            <a:r>
              <a:rPr dirty="0" lang="en-US"/>
              <a:t> </a:t>
            </a:r>
            <a:r>
              <a:rPr dirty="0" lang="en-US" err="1"/>
              <a:t>kehidupan</a:t>
            </a:r>
            <a:r>
              <a:rPr dirty="0" lang="en-US"/>
              <a:t> </a:t>
            </a:r>
            <a:r>
              <a:rPr dirty="0" lang="en-US" err="1"/>
              <a:t>sehari-hari</a:t>
            </a:r>
            <a:r>
              <a:rPr dirty="0" lang="en-US"/>
              <a:t> </a:t>
            </a:r>
            <a:r>
              <a:rPr dirty="0" lang="en-US" err="1"/>
              <a:t>seperti</a:t>
            </a:r>
            <a:r>
              <a:rPr dirty="0" lang="en-US"/>
              <a:t> </a:t>
            </a:r>
            <a:r>
              <a:rPr dirty="0" lang="en-US" err="1"/>
              <a:t>apa</a:t>
            </a:r>
            <a:r>
              <a:rPr dirty="0" lang="en-US"/>
              <a:t> </a:t>
            </a:r>
            <a:r>
              <a:rPr dirty="0" lang="en-US" err="1"/>
              <a:t>selama</a:t>
            </a:r>
            <a:r>
              <a:rPr dirty="0" lang="en-US"/>
              <a:t> </a:t>
            </a:r>
            <a:r>
              <a:rPr dirty="0" lang="en-US" err="1"/>
              <a:t>beberapa</a:t>
            </a:r>
            <a:r>
              <a:rPr dirty="0" lang="en-US"/>
              <a:t> </a:t>
            </a:r>
            <a:r>
              <a:rPr dirty="0" lang="en-US" err="1"/>
              <a:t>bulan</a:t>
            </a:r>
            <a:r>
              <a:rPr dirty="0" lang="en-US"/>
              <a:t> </a:t>
            </a:r>
            <a:r>
              <a:rPr dirty="0" lang="en-US" err="1"/>
              <a:t>pertama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pelayanan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.</a:t>
            </a:r>
          </a:p>
          <a:p>
            <a:r>
              <a:rPr dirty="0" lang="en-US" err="1"/>
              <a:t>Apa</a:t>
            </a:r>
            <a:r>
              <a:rPr dirty="0" lang="en-US"/>
              <a:t> </a:t>
            </a:r>
            <a:r>
              <a:rPr dirty="0" lang="en-US" err="1"/>
              <a:t>keadaan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pengalaman</a:t>
            </a:r>
            <a:r>
              <a:rPr dirty="0" lang="en-US"/>
              <a:t> </a:t>
            </a:r>
            <a:r>
              <a:rPr dirty="0" lang="en-US" err="1"/>
              <a:t>tempur</a:t>
            </a:r>
            <a:r>
              <a:rPr dirty="0" lang="en-US"/>
              <a:t> </a:t>
            </a:r>
            <a:r>
              <a:rPr dirty="0" lang="en-US" err="1"/>
              <a:t>pertama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?</a:t>
            </a:r>
          </a:p>
          <a:p>
            <a:r>
              <a:rPr dirty="0" lang="en-US" err="1"/>
              <a:t>Apa</a:t>
            </a:r>
            <a:r>
              <a:rPr dirty="0" lang="en-US"/>
              <a:t> </a:t>
            </a:r>
            <a:r>
              <a:rPr dirty="0" lang="en-US" err="1"/>
              <a:t>memori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yang paling </a:t>
            </a:r>
            <a:r>
              <a:rPr dirty="0" lang="en-US" err="1"/>
              <a:t>jelas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pengalaman</a:t>
            </a:r>
            <a:r>
              <a:rPr dirty="0" lang="en-US"/>
              <a:t> </a:t>
            </a:r>
            <a:r>
              <a:rPr dirty="0" lang="en-US" err="1"/>
              <a:t>masa</a:t>
            </a:r>
            <a:r>
              <a:rPr dirty="0" lang="en-US"/>
              <a:t> </a:t>
            </a:r>
            <a:r>
              <a:rPr dirty="0" lang="en-US" err="1"/>
              <a:t>perang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?</a:t>
            </a:r>
          </a:p>
          <a:p>
            <a:r>
              <a:rPr dirty="0" lang="en-US" err="1"/>
              <a:t>Bagaimana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beradaptasi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kehidupan</a:t>
            </a:r>
            <a:r>
              <a:rPr dirty="0" lang="en-US"/>
              <a:t> </a:t>
            </a:r>
            <a:r>
              <a:rPr dirty="0" lang="en-US" err="1"/>
              <a:t>sipil</a:t>
            </a:r>
            <a:r>
              <a:rPr dirty="0" lang="en-US"/>
              <a:t> </a:t>
            </a:r>
            <a:r>
              <a:rPr dirty="0" lang="en-US" err="1"/>
              <a:t>setelah</a:t>
            </a:r>
            <a:r>
              <a:rPr dirty="0" lang="en-US"/>
              <a:t> </a:t>
            </a:r>
            <a:r>
              <a:rPr dirty="0" lang="en-US" err="1"/>
              <a:t>pulang</a:t>
            </a:r>
            <a:r>
              <a:rPr dirty="0" lang="en-US"/>
              <a:t> </a:t>
            </a:r>
            <a:r>
              <a:rPr dirty="0" lang="en-US" err="1"/>
              <a:t>ke</a:t>
            </a:r>
            <a:r>
              <a:rPr dirty="0" lang="en-US"/>
              <a:t> </a:t>
            </a:r>
            <a:r>
              <a:rPr dirty="0" lang="en-US" err="1"/>
              <a:t>rumah</a:t>
            </a:r>
            <a:r>
              <a:rPr dirty="0" lang="en-US"/>
              <a:t>?</a:t>
            </a:r>
          </a:p>
          <a:p>
            <a:r>
              <a:rPr dirty="0" lang="en-US" err="1"/>
              <a:t>Perubahan</a:t>
            </a:r>
            <a:r>
              <a:rPr dirty="0" lang="en-US"/>
              <a:t> </a:t>
            </a:r>
            <a:r>
              <a:rPr dirty="0" lang="en-US" err="1"/>
              <a:t>apa</a:t>
            </a:r>
            <a:r>
              <a:rPr dirty="0" lang="en-US"/>
              <a:t> yang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amati</a:t>
            </a:r>
            <a:r>
              <a:rPr dirty="0" lang="en-US"/>
              <a:t> di </a:t>
            </a:r>
            <a:r>
              <a:rPr dirty="0" lang="en-US" err="1"/>
              <a:t>komunitas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setelah</a:t>
            </a:r>
            <a:r>
              <a:rPr dirty="0" lang="en-US"/>
              <a:t> </a:t>
            </a:r>
            <a:r>
              <a:rPr dirty="0" lang="en-US" err="1"/>
              <a:t>perang</a:t>
            </a:r>
            <a:r>
              <a:rPr dirty="0" lang="en-US"/>
              <a:t>?</a:t>
            </a:r>
          </a:p>
          <a:p>
            <a:r>
              <a:rPr dirty="0" lang="en-US" err="1"/>
              <a:t>Bagaimana</a:t>
            </a:r>
            <a:r>
              <a:rPr dirty="0" lang="en-US"/>
              <a:t> </a:t>
            </a:r>
            <a:r>
              <a:rPr dirty="0" lang="en-US" err="1"/>
              <a:t>perasaan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dinas</a:t>
            </a:r>
            <a:r>
              <a:rPr dirty="0" lang="en-US"/>
              <a:t> </a:t>
            </a:r>
            <a:r>
              <a:rPr dirty="0" lang="en-US" err="1"/>
              <a:t>militer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mempengaruhi</a:t>
            </a:r>
            <a:r>
              <a:rPr dirty="0" lang="en-US"/>
              <a:t> </a:t>
            </a:r>
            <a:r>
              <a:rPr dirty="0" lang="en-US" err="1"/>
              <a:t>hidup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karir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203200" y="1825624"/>
            <a:ext cx="11846560" cy="4798695"/>
          </a:xfrm>
        </p:spPr>
        <p:txBody>
          <a:bodyPr>
            <a:normAutofit fontScale="60714" lnSpcReduction="20000"/>
          </a:bodyPr>
          <a:p>
            <a:r>
              <a:rPr dirty="0" lang="en-US" err="1"/>
              <a:t>Strategi</a:t>
            </a:r>
            <a:r>
              <a:rPr dirty="0" lang="en-US"/>
              <a:t> </a:t>
            </a:r>
            <a:r>
              <a:rPr dirty="0" lang="en-US" err="1"/>
              <a:t>wawancara</a:t>
            </a:r>
            <a:endParaRPr dirty="0" lang="en-US"/>
          </a:p>
          <a:p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percakapan</a:t>
            </a:r>
            <a:r>
              <a:rPr dirty="0" lang="en-US"/>
              <a:t>, </a:t>
            </a:r>
            <a:r>
              <a:rPr dirty="0" lang="en-US" err="1"/>
              <a:t>bukan</a:t>
            </a:r>
            <a:r>
              <a:rPr dirty="0" lang="en-US"/>
              <a:t> </a:t>
            </a:r>
            <a:r>
              <a:rPr dirty="0" lang="en-US" err="1"/>
              <a:t>sesi</a:t>
            </a:r>
            <a:r>
              <a:rPr dirty="0" lang="en-US"/>
              <a:t> </a:t>
            </a:r>
            <a:r>
              <a:rPr dirty="0" lang="en-US" err="1"/>
              <a:t>tanya-jawab</a:t>
            </a:r>
            <a:r>
              <a:rPr dirty="0" lang="en-US"/>
              <a:t>. </a:t>
            </a:r>
            <a:r>
              <a:rPr dirty="0" lang="en-US" err="1"/>
              <a:t>Pertanyaan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sebuah</a:t>
            </a:r>
            <a:r>
              <a:rPr dirty="0" lang="en-US"/>
              <a:t> </a:t>
            </a:r>
            <a:r>
              <a:rPr dirty="0" lang="en-US" err="1"/>
              <a:t>panduan</a:t>
            </a:r>
            <a:r>
              <a:rPr dirty="0" lang="en-US"/>
              <a:t>, </a:t>
            </a:r>
            <a:r>
              <a:rPr dirty="0" lang="en-US" err="1"/>
              <a:t>bukan</a:t>
            </a:r>
            <a:r>
              <a:rPr dirty="0" lang="en-US"/>
              <a:t> </a:t>
            </a:r>
            <a:r>
              <a:rPr dirty="0" lang="en-US" err="1"/>
              <a:t>daftar</a:t>
            </a:r>
            <a:r>
              <a:rPr dirty="0" lang="en-US"/>
              <a:t> yang </a:t>
            </a:r>
            <a:r>
              <a:rPr dirty="0" lang="en-US" err="1"/>
              <a:t>harus</a:t>
            </a:r>
            <a:r>
              <a:rPr dirty="0" lang="en-US"/>
              <a:t> </a:t>
            </a:r>
            <a:r>
              <a:rPr dirty="0" lang="en-US" err="1"/>
              <a:t>diikuti</a:t>
            </a:r>
            <a:r>
              <a:rPr dirty="0" lang="en-US"/>
              <a:t> kata demi kata. </a:t>
            </a:r>
            <a:r>
              <a:rPr dirty="0" lang="en-US" err="1"/>
              <a:t>Pikirkan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sebagai</a:t>
            </a:r>
            <a:r>
              <a:rPr dirty="0" lang="en-US"/>
              <a:t> </a:t>
            </a:r>
            <a:r>
              <a:rPr dirty="0" lang="en-US" err="1"/>
              <a:t>percakapan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kesempatan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mengenal</a:t>
            </a:r>
            <a:r>
              <a:rPr dirty="0" lang="en-US"/>
              <a:t> </a:t>
            </a:r>
            <a:r>
              <a:rPr dirty="0" lang="en-US" err="1"/>
              <a:t>seseorang</a:t>
            </a:r>
            <a:r>
              <a:rPr dirty="0" lang="en-US"/>
              <a:t>. </a:t>
            </a:r>
            <a:r>
              <a:rPr dirty="0" lang="en-US" err="1"/>
              <a:t>Jangan</a:t>
            </a:r>
            <a:r>
              <a:rPr dirty="0" lang="en-US"/>
              <a:t> </a:t>
            </a:r>
            <a:r>
              <a:rPr dirty="0" lang="en-US" err="1"/>
              <a:t>menganggap</a:t>
            </a:r>
            <a:r>
              <a:rPr dirty="0" lang="en-US"/>
              <a:t> </a:t>
            </a:r>
            <a:r>
              <a:rPr dirty="0" lang="en-US" err="1"/>
              <a:t>diri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sebagai</a:t>
            </a:r>
            <a:r>
              <a:rPr dirty="0" lang="en-US"/>
              <a:t> reporter yang </a:t>
            </a:r>
            <a:r>
              <a:rPr dirty="0" lang="en-US" err="1"/>
              <a:t>mengajukan</a:t>
            </a:r>
            <a:r>
              <a:rPr dirty="0" lang="en-US"/>
              <a:t> </a:t>
            </a:r>
            <a:r>
              <a:rPr dirty="0" lang="en-US" err="1"/>
              <a:t>pertanyaan</a:t>
            </a:r>
            <a:r>
              <a:rPr dirty="0" lang="en-US"/>
              <a:t> yang </a:t>
            </a:r>
            <a:r>
              <a:rPr dirty="0" lang="en-US" err="1"/>
              <a:t>sulit</a:t>
            </a:r>
            <a:r>
              <a:rPr dirty="0" lang="en-US"/>
              <a:t>. </a:t>
            </a:r>
            <a:r>
              <a:rPr dirty="0" lang="en-US" err="1"/>
              <a:t>Inilah</a:t>
            </a:r>
            <a:r>
              <a:rPr dirty="0" lang="en-US"/>
              <a:t> </a:t>
            </a:r>
            <a:r>
              <a:rPr dirty="0" lang="en-US" err="1"/>
              <a:t>sebabnya</a:t>
            </a:r>
            <a:r>
              <a:rPr dirty="0" lang="en-US"/>
              <a:t> </a:t>
            </a:r>
            <a:r>
              <a:rPr dirty="0" lang="en-US" err="1"/>
              <a:t>mengapa</a:t>
            </a:r>
            <a:r>
              <a:rPr dirty="0" lang="en-US"/>
              <a:t> </a:t>
            </a:r>
            <a:r>
              <a:rPr dirty="0" lang="en-US" err="1"/>
              <a:t>bagus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memulai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pertanyaan</a:t>
            </a:r>
            <a:r>
              <a:rPr dirty="0" lang="en-US"/>
              <a:t> </a:t>
            </a:r>
            <a:r>
              <a:rPr dirty="0" lang="en-US" err="1"/>
              <a:t>sejarah</a:t>
            </a:r>
            <a:r>
              <a:rPr dirty="0" lang="en-US"/>
              <a:t> </a:t>
            </a:r>
            <a:r>
              <a:rPr dirty="0" lang="en-US" err="1"/>
              <a:t>hidup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nyaman</a:t>
            </a:r>
            <a:r>
              <a:rPr dirty="0" lang="en-US"/>
              <a:t>. </a:t>
            </a:r>
            <a:r>
              <a:rPr dirty="0" lang="en-US" err="1"/>
              <a:t>Ajukan</a:t>
            </a:r>
            <a:r>
              <a:rPr dirty="0" lang="en-US"/>
              <a:t> </a:t>
            </a:r>
            <a:r>
              <a:rPr dirty="0" lang="en-US" err="1"/>
              <a:t>satu</a:t>
            </a:r>
            <a:r>
              <a:rPr dirty="0" lang="en-US"/>
              <a:t> </a:t>
            </a:r>
            <a:r>
              <a:rPr dirty="0" lang="en-US" err="1"/>
              <a:t>pertanyaan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satu</a:t>
            </a:r>
            <a:r>
              <a:rPr dirty="0" lang="en-US"/>
              <a:t> </a:t>
            </a:r>
            <a:r>
              <a:rPr dirty="0" lang="en-US" err="1"/>
              <a:t>waktu</a:t>
            </a:r>
            <a:r>
              <a:rPr dirty="0" lang="en-US"/>
              <a:t>.</a:t>
            </a:r>
          </a:p>
          <a:p>
            <a:r>
              <a:rPr dirty="0" lang="en-US" err="1"/>
              <a:t>Jadilah</a:t>
            </a:r>
            <a:r>
              <a:rPr dirty="0" lang="en-US"/>
              <a:t> </a:t>
            </a:r>
            <a:r>
              <a:rPr dirty="0" lang="en-US" err="1"/>
              <a:t>pendengar</a:t>
            </a:r>
            <a:r>
              <a:rPr dirty="0" lang="en-US"/>
              <a:t> yang </a:t>
            </a:r>
            <a:r>
              <a:rPr dirty="0" lang="en-US" err="1"/>
              <a:t>baik</a:t>
            </a:r>
            <a:r>
              <a:rPr dirty="0" lang="en-US"/>
              <a:t>, </a:t>
            </a:r>
            <a:r>
              <a:rPr dirty="0" lang="en-US" err="1"/>
              <a:t>tapi</a:t>
            </a:r>
            <a:r>
              <a:rPr dirty="0" lang="en-US"/>
              <a:t> </a:t>
            </a:r>
            <a:r>
              <a:rPr dirty="0" lang="en-US" err="1"/>
              <a:t>jangan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</a:t>
            </a:r>
            <a:r>
              <a:rPr dirty="0" lang="en-US" err="1"/>
              <a:t>komentar</a:t>
            </a:r>
            <a:r>
              <a:rPr dirty="0" lang="en-US"/>
              <a:t> </a:t>
            </a:r>
            <a:r>
              <a:rPr dirty="0" lang="en-US" err="1"/>
              <a:t>berulang</a:t>
            </a:r>
            <a:r>
              <a:rPr dirty="0" lang="en-US"/>
              <a:t>.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merupakan</a:t>
            </a:r>
            <a:r>
              <a:rPr dirty="0" lang="en-US"/>
              <a:t> </a:t>
            </a:r>
            <a:r>
              <a:rPr dirty="0" lang="en-US" err="1"/>
              <a:t>keterampilan</a:t>
            </a:r>
            <a:r>
              <a:rPr dirty="0" lang="en-US"/>
              <a:t> </a:t>
            </a:r>
            <a:r>
              <a:rPr dirty="0" lang="en-US" err="1"/>
              <a:t>tersulit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dikuasai</a:t>
            </a:r>
            <a:r>
              <a:rPr dirty="0" lang="en-US"/>
              <a:t>. </a:t>
            </a:r>
            <a:r>
              <a:rPr dirty="0" lang="en-US" err="1"/>
              <a:t>Terlalu</a:t>
            </a:r>
            <a:r>
              <a:rPr dirty="0" lang="en-US"/>
              <a:t> </a:t>
            </a:r>
            <a:r>
              <a:rPr dirty="0" lang="en-US" err="1"/>
              <a:t>sering</a:t>
            </a:r>
            <a:r>
              <a:rPr dirty="0" lang="en-US"/>
              <a:t>, </a:t>
            </a:r>
            <a:r>
              <a:rPr dirty="0" lang="en-US" err="1"/>
              <a:t>rekaman</a:t>
            </a:r>
            <a:r>
              <a:rPr dirty="0" lang="en-US"/>
              <a:t> </a:t>
            </a:r>
            <a:r>
              <a:rPr dirty="0" lang="en-US" err="1"/>
              <a:t>dibumbui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"</a:t>
            </a:r>
            <a:r>
              <a:rPr dirty="0" lang="en-US" err="1"/>
              <a:t>ya</a:t>
            </a:r>
            <a:r>
              <a:rPr dirty="0" lang="en-US"/>
              <a:t>," "hmmm" </a:t>
            </a:r>
            <a:r>
              <a:rPr dirty="0" lang="en-US" err="1"/>
              <a:t>dan</a:t>
            </a:r>
            <a:r>
              <a:rPr dirty="0" lang="en-US"/>
              <a:t> "uh-huh," </a:t>
            </a:r>
            <a:r>
              <a:rPr dirty="0" lang="en-US" err="1"/>
              <a:t>mengganggu</a:t>
            </a:r>
            <a:r>
              <a:rPr dirty="0" lang="en-US"/>
              <a:t> </a:t>
            </a:r>
            <a:r>
              <a:rPr dirty="0" lang="en-US" err="1"/>
              <a:t>cerita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audio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sulit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digunakan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presentasi</a:t>
            </a:r>
            <a:r>
              <a:rPr dirty="0" lang="en-US"/>
              <a:t>. </a:t>
            </a:r>
            <a:r>
              <a:rPr dirty="0" lang="en-US" err="1"/>
              <a:t>Paksakan</a:t>
            </a:r>
            <a:r>
              <a:rPr dirty="0" lang="en-US"/>
              <a:t> </a:t>
            </a:r>
            <a:r>
              <a:rPr dirty="0" lang="en-US" err="1"/>
              <a:t>diri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mengangguk</a:t>
            </a:r>
            <a:r>
              <a:rPr dirty="0" lang="en-US"/>
              <a:t>, </a:t>
            </a:r>
            <a:r>
              <a:rPr dirty="0" lang="en-US" err="1"/>
              <a:t>menggelengkan</a:t>
            </a:r>
            <a:r>
              <a:rPr dirty="0" lang="en-US"/>
              <a:t> </a:t>
            </a:r>
            <a:r>
              <a:rPr dirty="0" lang="en-US" err="1"/>
              <a:t>kepala</a:t>
            </a:r>
            <a:r>
              <a:rPr dirty="0" lang="en-US"/>
              <a:t>, </a:t>
            </a:r>
            <a:r>
              <a:rPr dirty="0" lang="en-US" err="1"/>
              <a:t>melakukan</a:t>
            </a:r>
            <a:r>
              <a:rPr dirty="0" lang="en-US"/>
              <a:t> </a:t>
            </a:r>
            <a:r>
              <a:rPr dirty="0" lang="en-US" err="1"/>
              <a:t>kontak</a:t>
            </a:r>
            <a:r>
              <a:rPr dirty="0" lang="en-US"/>
              <a:t> </a:t>
            </a:r>
            <a:r>
              <a:rPr dirty="0" lang="en-US" err="1"/>
              <a:t>mata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umpan</a:t>
            </a:r>
            <a:r>
              <a:rPr dirty="0" lang="en-US"/>
              <a:t> </a:t>
            </a:r>
            <a:r>
              <a:rPr dirty="0" lang="en-US" err="1"/>
              <a:t>balik</a:t>
            </a:r>
            <a:r>
              <a:rPr dirty="0" lang="en-US"/>
              <a:t> nonverbal </a:t>
            </a:r>
            <a:r>
              <a:rPr dirty="0" lang="en-US" err="1"/>
              <a:t>lainnya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memberi</a:t>
            </a:r>
            <a:r>
              <a:rPr dirty="0" lang="en-US"/>
              <a:t> </a:t>
            </a:r>
            <a:r>
              <a:rPr dirty="0" lang="en-US" err="1"/>
              <a:t>tahu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memperhatikannya</a:t>
            </a:r>
            <a:r>
              <a:rPr dirty="0" lang="en-US"/>
              <a:t>. </a:t>
            </a:r>
            <a:r>
              <a:rPr dirty="0" lang="en-US" err="1"/>
              <a:t>Biarkan</a:t>
            </a:r>
            <a:r>
              <a:rPr dirty="0" lang="en-US"/>
              <a:t> </a:t>
            </a:r>
            <a:r>
              <a:rPr dirty="0" lang="en-US" err="1"/>
              <a:t>diam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beri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waktu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berpikir</a:t>
            </a:r>
            <a:r>
              <a:rPr dirty="0" lang="en-US"/>
              <a:t>.</a:t>
            </a:r>
          </a:p>
          <a:p>
            <a:r>
              <a:rPr dirty="0" lang="en-US" err="1"/>
              <a:t>Jangan</a:t>
            </a:r>
            <a:r>
              <a:rPr dirty="0" lang="en-US"/>
              <a:t> </a:t>
            </a:r>
            <a:r>
              <a:rPr dirty="0" lang="en-US" err="1"/>
              <a:t>melewatkan</a:t>
            </a:r>
            <a:r>
              <a:rPr dirty="0" lang="en-US"/>
              <a:t> </a:t>
            </a:r>
            <a:r>
              <a:rPr dirty="0" lang="en-US" err="1"/>
              <a:t>detailnya</a:t>
            </a:r>
            <a:r>
              <a:rPr dirty="0" lang="en-US"/>
              <a:t>. </a:t>
            </a:r>
            <a:r>
              <a:rPr dirty="0" lang="en-US" err="1"/>
              <a:t>Mintalah</a:t>
            </a:r>
            <a:r>
              <a:rPr dirty="0" lang="en-US"/>
              <a:t> </a:t>
            </a:r>
            <a:r>
              <a:rPr dirty="0" lang="en-US" err="1"/>
              <a:t>definisi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penjelasan</a:t>
            </a:r>
            <a:r>
              <a:rPr dirty="0" lang="en-US"/>
              <a:t> kata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istilah</a:t>
            </a:r>
            <a:r>
              <a:rPr dirty="0" lang="en-US"/>
              <a:t> yang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mengerti</a:t>
            </a:r>
            <a:r>
              <a:rPr dirty="0" lang="en-US"/>
              <a:t>. </a:t>
            </a:r>
            <a:r>
              <a:rPr dirty="0" lang="en-US" err="1"/>
              <a:t>Juga</a:t>
            </a:r>
            <a:r>
              <a:rPr dirty="0" lang="en-US"/>
              <a:t>, </a:t>
            </a:r>
            <a:r>
              <a:rPr dirty="0" lang="en-US" err="1"/>
              <a:t>sadarilah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pengetahuan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tentang</a:t>
            </a:r>
            <a:r>
              <a:rPr dirty="0" lang="en-US"/>
              <a:t> </a:t>
            </a:r>
            <a:r>
              <a:rPr dirty="0" lang="en-US" err="1"/>
              <a:t>suatu</a:t>
            </a:r>
            <a:r>
              <a:rPr dirty="0" lang="en-US"/>
              <a:t> </a:t>
            </a:r>
            <a:r>
              <a:rPr dirty="0" lang="en-US" err="1"/>
              <a:t>subjek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membawa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melewatkan</a:t>
            </a:r>
            <a:r>
              <a:rPr dirty="0" lang="en-US"/>
              <a:t> </a:t>
            </a:r>
            <a:r>
              <a:rPr dirty="0" lang="en-US" err="1"/>
              <a:t>beberapa</a:t>
            </a:r>
            <a:r>
              <a:rPr dirty="0" lang="en-US"/>
              <a:t> </a:t>
            </a:r>
            <a:r>
              <a:rPr dirty="0" lang="en-US" err="1"/>
              <a:t>pertanyaan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</a:t>
            </a:r>
            <a:r>
              <a:rPr dirty="0" lang="en-US" err="1"/>
              <a:t>asumsi</a:t>
            </a:r>
            <a:r>
              <a:rPr dirty="0" lang="en-US"/>
              <a:t> yang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benar</a:t>
            </a:r>
            <a:r>
              <a:rPr dirty="0" lang="en-US"/>
              <a:t>,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kehilangan</a:t>
            </a:r>
            <a:r>
              <a:rPr dirty="0" lang="en-US"/>
              <a:t> </a:t>
            </a:r>
            <a:r>
              <a:rPr dirty="0" lang="en-US" err="1"/>
              <a:t>bagian</a:t>
            </a:r>
            <a:r>
              <a:rPr dirty="0" lang="en-US"/>
              <a:t> </a:t>
            </a:r>
            <a:r>
              <a:rPr dirty="0" lang="en-US" err="1"/>
              <a:t>penting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cerita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. </a:t>
            </a:r>
            <a:r>
              <a:rPr dirty="0" lang="en-US" err="1"/>
              <a:t>Meskipun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tertarik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bagian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kehidupan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,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terlibat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lain yang </a:t>
            </a:r>
            <a:r>
              <a:rPr dirty="0" lang="en-US" err="1"/>
              <a:t>ingin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liput</a:t>
            </a:r>
            <a:r>
              <a:rPr dirty="0" lang="en-US"/>
              <a:t>,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masuk</a:t>
            </a:r>
            <a:r>
              <a:rPr dirty="0" lang="en-US"/>
              <a:t> </a:t>
            </a:r>
            <a:r>
              <a:rPr dirty="0" lang="en-US" err="1"/>
              <a:t>akal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membicarakannya</a:t>
            </a:r>
            <a:r>
              <a:rPr dirty="0" lang="en-US"/>
              <a:t> </a:t>
            </a:r>
            <a:r>
              <a:rPr dirty="0" lang="en-US" err="1"/>
              <a:t>sebentar</a:t>
            </a:r>
            <a:r>
              <a:rPr dirty="0" lang="en-US"/>
              <a:t>.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menemukan</a:t>
            </a:r>
            <a:r>
              <a:rPr dirty="0" lang="en-US"/>
              <a:t> </a:t>
            </a:r>
            <a:r>
              <a:rPr dirty="0" lang="en-US" err="1"/>
              <a:t>informasi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wawasan</a:t>
            </a:r>
            <a:r>
              <a:rPr dirty="0" lang="en-US"/>
              <a:t> yang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duga</a:t>
            </a:r>
            <a:r>
              <a:rPr dirty="0" lang="en-US"/>
              <a:t>.</a:t>
            </a:r>
          </a:p>
          <a:p>
            <a:r>
              <a:rPr dirty="0" lang="en-US" err="1"/>
              <a:t>Contoh</a:t>
            </a:r>
            <a:r>
              <a:rPr dirty="0" lang="en-US"/>
              <a:t>: </a:t>
            </a:r>
            <a:r>
              <a:rPr dirty="0" lang="en-US" err="1"/>
              <a:t>Anggapan</a:t>
            </a:r>
            <a:r>
              <a:rPr dirty="0" lang="en-US"/>
              <a:t>: </a:t>
            </a:r>
            <a:r>
              <a:rPr dirty="0" lang="en-US" err="1"/>
              <a:t>Semua</a:t>
            </a:r>
            <a:r>
              <a:rPr dirty="0" lang="en-US"/>
              <a:t> </a:t>
            </a:r>
            <a:r>
              <a:rPr dirty="0" lang="en-US" err="1"/>
              <a:t>anggota</a:t>
            </a:r>
            <a:r>
              <a:rPr dirty="0" lang="en-US"/>
              <a:t> </a:t>
            </a:r>
            <a:r>
              <a:rPr dirty="0" lang="en-US" err="1"/>
              <a:t>Divisi</a:t>
            </a:r>
            <a:r>
              <a:rPr dirty="0" lang="en-US"/>
              <a:t> 29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Perang</a:t>
            </a:r>
            <a:r>
              <a:rPr dirty="0" lang="en-US"/>
              <a:t> </a:t>
            </a:r>
            <a:r>
              <a:rPr dirty="0" lang="en-US" err="1"/>
              <a:t>Dunia</a:t>
            </a:r>
            <a:r>
              <a:rPr dirty="0" lang="en-US"/>
              <a:t> II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sukarelawan</a:t>
            </a:r>
            <a:r>
              <a:rPr dirty="0" lang="en-US"/>
              <a:t> </a:t>
            </a:r>
            <a:r>
              <a:rPr dirty="0" lang="en-US" err="1"/>
              <a:t>jadi</a:t>
            </a:r>
            <a:r>
              <a:rPr dirty="0" lang="en-US"/>
              <a:t> </a:t>
            </a:r>
            <a:r>
              <a:rPr dirty="0" lang="en-US" err="1"/>
              <a:t>saya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perlu</a:t>
            </a:r>
            <a:r>
              <a:rPr dirty="0" lang="en-US"/>
              <a:t> </a:t>
            </a:r>
            <a:r>
              <a:rPr dirty="0" lang="en-US" err="1"/>
              <a:t>bertanya</a:t>
            </a:r>
            <a:r>
              <a:rPr dirty="0" lang="en-US"/>
              <a:t> </a:t>
            </a:r>
            <a:r>
              <a:rPr dirty="0" lang="en-US" err="1"/>
              <a:t>kepada</a:t>
            </a:r>
            <a:r>
              <a:rPr dirty="0" lang="en-US"/>
              <a:t> Mr. Bennett </a:t>
            </a:r>
            <a:r>
              <a:rPr dirty="0" lang="en-US" err="1"/>
              <a:t>tentang</a:t>
            </a:r>
            <a:r>
              <a:rPr dirty="0" lang="en-US"/>
              <a:t> </a:t>
            </a:r>
            <a:r>
              <a:rPr dirty="0" lang="en-US" err="1"/>
              <a:t>bagaimana</a:t>
            </a:r>
            <a:r>
              <a:rPr dirty="0" lang="en-US"/>
              <a:t> </a:t>
            </a:r>
            <a:r>
              <a:rPr dirty="0" lang="en-US" err="1"/>
              <a:t>dia</a:t>
            </a:r>
            <a:r>
              <a:rPr dirty="0" lang="en-US"/>
              <a:t> </a:t>
            </a:r>
            <a:r>
              <a:rPr dirty="0" lang="en-US" err="1"/>
              <a:t>bergabung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unit </a:t>
            </a:r>
            <a:r>
              <a:rPr dirty="0" lang="en-US" err="1"/>
              <a:t>tersebut</a:t>
            </a:r>
            <a:r>
              <a:rPr dirty="0" lang="en-US"/>
              <a:t>. </a:t>
            </a:r>
            <a:r>
              <a:rPr dirty="0" lang="en-US" err="1"/>
              <a:t>Realitas</a:t>
            </a:r>
            <a:r>
              <a:rPr dirty="0" lang="en-US"/>
              <a:t>: </a:t>
            </a:r>
            <a:r>
              <a:rPr dirty="0" lang="en-US" err="1"/>
              <a:t>Mr</a:t>
            </a:r>
            <a:r>
              <a:rPr dirty="0" lang="en-US"/>
              <a:t> Bennett </a:t>
            </a:r>
            <a:r>
              <a:rPr dirty="0" lang="en-US" err="1"/>
              <a:t>bergabung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unit </a:t>
            </a:r>
            <a:r>
              <a:rPr dirty="0" lang="en-US" err="1"/>
              <a:t>sebagai</a:t>
            </a:r>
            <a:r>
              <a:rPr dirty="0" lang="en-US"/>
              <a:t> </a:t>
            </a:r>
            <a:r>
              <a:rPr dirty="0" lang="en-US" err="1"/>
              <a:t>pengganti</a:t>
            </a:r>
            <a:r>
              <a:rPr dirty="0" lang="en-US"/>
              <a:t> </a:t>
            </a:r>
            <a:r>
              <a:rPr dirty="0" lang="en-US" err="1"/>
              <a:t>setelah</a:t>
            </a:r>
            <a:r>
              <a:rPr dirty="0" lang="en-US"/>
              <a:t> </a:t>
            </a:r>
            <a:r>
              <a:rPr dirty="0" lang="en-US" err="1"/>
              <a:t>dia</a:t>
            </a:r>
            <a:r>
              <a:rPr dirty="0" lang="en-US"/>
              <a:t> </a:t>
            </a:r>
            <a:r>
              <a:rPr dirty="0" lang="en-US" err="1"/>
              <a:t>direkrut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mengalami</a:t>
            </a:r>
            <a:r>
              <a:rPr dirty="0" lang="en-US"/>
              <a:t> </a:t>
            </a:r>
            <a:r>
              <a:rPr dirty="0" lang="en-US" err="1"/>
              <a:t>masa</a:t>
            </a:r>
            <a:r>
              <a:rPr dirty="0" lang="en-US"/>
              <a:t> </a:t>
            </a:r>
            <a:r>
              <a:rPr dirty="0" lang="en-US" err="1"/>
              <a:t>sulit</a:t>
            </a:r>
            <a:r>
              <a:rPr dirty="0" lang="en-US"/>
              <a:t> </a:t>
            </a:r>
            <a:r>
              <a:rPr dirty="0" lang="en-US" err="1"/>
              <a:t>menjadi</a:t>
            </a:r>
            <a:r>
              <a:rPr dirty="0" lang="en-US"/>
              <a:t> </a:t>
            </a:r>
            <a:r>
              <a:rPr dirty="0" lang="en-US" err="1"/>
              <a:t>bagian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grup</a:t>
            </a:r>
            <a:r>
              <a:rPr dirty="0" lang="en-US"/>
              <a:t> </a:t>
            </a:r>
            <a:r>
              <a:rPr dirty="0" lang="en-US" err="1"/>
              <a:t>sampai</a:t>
            </a:r>
            <a:r>
              <a:rPr dirty="0" lang="en-US"/>
              <a:t> </a:t>
            </a:r>
            <a:r>
              <a:rPr dirty="0" lang="en-US" err="1"/>
              <a:t>pengalaman</a:t>
            </a:r>
            <a:r>
              <a:rPr dirty="0" lang="en-US"/>
              <a:t> </a:t>
            </a:r>
            <a:r>
              <a:rPr dirty="0" lang="en-US" err="1"/>
              <a:t>tempur</a:t>
            </a:r>
            <a:r>
              <a:rPr dirty="0" lang="en-US"/>
              <a:t> </a:t>
            </a:r>
            <a:r>
              <a:rPr dirty="0" lang="en-US" err="1"/>
              <a:t>pertamanya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8571" lnSpcReduction="20000"/>
          </a:bodyPr>
          <a:p>
            <a:r>
              <a:rPr dirty="0" lang="en-US" err="1"/>
              <a:t>Izinkan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mengambil</a:t>
            </a:r>
            <a:r>
              <a:rPr dirty="0" lang="en-US"/>
              <a:t> </a:t>
            </a:r>
            <a:r>
              <a:rPr dirty="0" lang="en-US" err="1"/>
              <a:t>jalur</a:t>
            </a:r>
            <a:r>
              <a:rPr dirty="0" lang="en-US"/>
              <a:t> </a:t>
            </a:r>
            <a:r>
              <a:rPr dirty="0" lang="en-US" err="1"/>
              <a:t>alami</a:t>
            </a:r>
            <a:r>
              <a:rPr dirty="0" lang="en-US"/>
              <a:t>. Orang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perlu</a:t>
            </a:r>
            <a:r>
              <a:rPr dirty="0" lang="en-US"/>
              <a:t> </a:t>
            </a:r>
            <a:r>
              <a:rPr dirty="0" lang="en-US" err="1"/>
              <a:t>berpikir</a:t>
            </a:r>
            <a:r>
              <a:rPr dirty="0" lang="en-US"/>
              <a:t> </a:t>
            </a:r>
            <a:r>
              <a:rPr dirty="0" lang="en-US" err="1"/>
              <a:t>secara</a:t>
            </a:r>
            <a:r>
              <a:rPr dirty="0" lang="en-US"/>
              <a:t> </a:t>
            </a:r>
            <a:r>
              <a:rPr dirty="0" lang="en-US" err="1"/>
              <a:t>kronologis</a:t>
            </a:r>
            <a:r>
              <a:rPr dirty="0" lang="en-US"/>
              <a:t> </a:t>
            </a:r>
            <a:r>
              <a:rPr dirty="0" lang="en-US" err="1"/>
              <a:t>sejak</a:t>
            </a:r>
            <a:r>
              <a:rPr dirty="0" lang="en-US"/>
              <a:t> </a:t>
            </a:r>
            <a:r>
              <a:rPr dirty="0" lang="en-US" err="1"/>
              <a:t>lahir</a:t>
            </a:r>
            <a:r>
              <a:rPr dirty="0" lang="en-US"/>
              <a:t> </a:t>
            </a:r>
            <a:r>
              <a:rPr dirty="0" lang="en-US" err="1"/>
              <a:t>sampai</a:t>
            </a:r>
            <a:r>
              <a:rPr dirty="0" lang="en-US"/>
              <a:t> </a:t>
            </a:r>
            <a:r>
              <a:rPr dirty="0" lang="en-US" err="1"/>
              <a:t>dewasa</a:t>
            </a:r>
            <a:r>
              <a:rPr dirty="0" lang="en-US"/>
              <a:t>.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memiliki</a:t>
            </a:r>
            <a:r>
              <a:rPr dirty="0" lang="en-US"/>
              <a:t> </a:t>
            </a:r>
            <a:r>
              <a:rPr dirty="0" lang="en-US" err="1"/>
              <a:t>subjek</a:t>
            </a:r>
            <a:r>
              <a:rPr dirty="0" lang="en-US"/>
              <a:t> </a:t>
            </a:r>
            <a:r>
              <a:rPr dirty="0" lang="en-US" err="1"/>
              <a:t>tertentu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pikiran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ingin</a:t>
            </a:r>
            <a:r>
              <a:rPr dirty="0" lang="en-US"/>
              <a:t> </a:t>
            </a:r>
            <a:r>
              <a:rPr dirty="0" lang="en-US" err="1"/>
              <a:t>membicarakan</a:t>
            </a:r>
            <a:r>
              <a:rPr dirty="0" lang="en-US"/>
              <a:t> </a:t>
            </a:r>
            <a:r>
              <a:rPr dirty="0" lang="en-US" err="1"/>
              <a:t>pertama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ingin</a:t>
            </a:r>
            <a:r>
              <a:rPr dirty="0" lang="en-US"/>
              <a:t> </a:t>
            </a:r>
            <a:r>
              <a:rPr dirty="0" lang="en-US" err="1"/>
              <a:t>memberi</a:t>
            </a:r>
            <a:r>
              <a:rPr dirty="0" lang="en-US"/>
              <a:t> "</a:t>
            </a:r>
            <a:r>
              <a:rPr dirty="0" lang="en-US" err="1"/>
              <a:t>cerita</a:t>
            </a:r>
            <a:r>
              <a:rPr dirty="0" lang="en-US"/>
              <a:t>" </a:t>
            </a:r>
            <a:r>
              <a:rPr dirty="0" lang="en-US" err="1"/>
              <a:t>mereka</a:t>
            </a:r>
            <a:r>
              <a:rPr dirty="0" lang="en-US"/>
              <a:t>. </a:t>
            </a:r>
            <a:r>
              <a:rPr dirty="0" lang="en-US" err="1"/>
              <a:t>Setelah</a:t>
            </a:r>
            <a:r>
              <a:rPr dirty="0" lang="en-US"/>
              <a:t> </a:t>
            </a:r>
            <a:r>
              <a:rPr dirty="0" lang="en-US" err="1"/>
              <a:t>itu</a:t>
            </a:r>
            <a:r>
              <a:rPr dirty="0" lang="en-US"/>
              <a:t>, </a:t>
            </a:r>
            <a:r>
              <a:rPr dirty="0" lang="en-US" err="1"/>
              <a:t>inilah</a:t>
            </a:r>
            <a:r>
              <a:rPr dirty="0" lang="en-US"/>
              <a:t> </a:t>
            </a:r>
            <a:r>
              <a:rPr dirty="0" lang="en-US" err="1"/>
              <a:t>saat</a:t>
            </a:r>
            <a:r>
              <a:rPr dirty="0" lang="en-US"/>
              <a:t> yang </a:t>
            </a:r>
            <a:r>
              <a:rPr dirty="0" lang="en-US" err="1"/>
              <a:t>tepat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meminta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merefleksikan</a:t>
            </a:r>
            <a:r>
              <a:rPr dirty="0" lang="en-US"/>
              <a:t> </a:t>
            </a:r>
            <a:r>
              <a:rPr dirty="0" lang="en-US" err="1"/>
              <a:t>pengalaman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memberi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banyak</a:t>
            </a:r>
            <a:r>
              <a:rPr dirty="0" lang="en-US"/>
              <a:t> detail.</a:t>
            </a:r>
          </a:p>
          <a:p>
            <a:r>
              <a:rPr dirty="0" lang="en-US" err="1"/>
              <a:t>sekitar</a:t>
            </a:r>
            <a:r>
              <a:rPr dirty="0" lang="en-US"/>
              <a:t> </a:t>
            </a:r>
            <a:r>
              <a:rPr dirty="0" lang="en-US" err="1"/>
              <a:t>satu</a:t>
            </a:r>
            <a:r>
              <a:rPr dirty="0" lang="en-US"/>
              <a:t> </a:t>
            </a:r>
            <a:r>
              <a:rPr dirty="0" lang="en-US" err="1"/>
              <a:t>aspek</a:t>
            </a:r>
            <a:r>
              <a:rPr dirty="0" lang="en-US"/>
              <a:t>.</a:t>
            </a:r>
          </a:p>
          <a:p>
            <a:r>
              <a:rPr dirty="0" lang="en-US" err="1"/>
              <a:t>Jangan</a:t>
            </a:r>
            <a:r>
              <a:rPr dirty="0" lang="en-US"/>
              <a:t> </a:t>
            </a:r>
            <a:r>
              <a:rPr dirty="0" lang="en-US" err="1"/>
              <a:t>takut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mengalihkan</a:t>
            </a:r>
            <a:r>
              <a:rPr dirty="0" lang="en-US"/>
              <a:t> </a:t>
            </a:r>
            <a:r>
              <a:rPr dirty="0" lang="en-US" err="1"/>
              <a:t>pembicaraan</a:t>
            </a:r>
            <a:r>
              <a:rPr dirty="0" lang="en-US"/>
              <a:t>. </a:t>
            </a:r>
            <a:r>
              <a:rPr dirty="0" lang="en-US" err="1"/>
              <a:t>Jika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lalai</a:t>
            </a:r>
            <a:r>
              <a:rPr dirty="0" lang="en-US"/>
              <a:t>, </a:t>
            </a:r>
            <a:r>
              <a:rPr dirty="0" lang="en-US" err="1"/>
              <a:t>peka</a:t>
            </a:r>
            <a:r>
              <a:rPr dirty="0" lang="en-US"/>
              <a:t> </a:t>
            </a:r>
            <a:r>
              <a:rPr dirty="0" lang="en-US" err="1"/>
              <a:t>terhadap</a:t>
            </a:r>
            <a:r>
              <a:rPr dirty="0" lang="en-US"/>
              <a:t> </a:t>
            </a:r>
            <a:r>
              <a:rPr dirty="0" lang="en-US" err="1"/>
              <a:t>fakta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itu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sesuatu</a:t>
            </a:r>
            <a:r>
              <a:rPr dirty="0" lang="en-US"/>
              <a:t> yang </a:t>
            </a:r>
            <a:r>
              <a:rPr dirty="0" lang="en-US" err="1"/>
              <a:t>penting</a:t>
            </a:r>
            <a:r>
              <a:rPr dirty="0" lang="en-US"/>
              <a:t> </a:t>
            </a:r>
            <a:r>
              <a:rPr dirty="0" lang="en-US" err="1"/>
              <a:t>bagi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(</a:t>
            </a:r>
            <a:r>
              <a:rPr dirty="0" lang="en-US" err="1"/>
              <a:t>seperti</a:t>
            </a:r>
            <a:r>
              <a:rPr dirty="0" lang="en-US"/>
              <a:t> </a:t>
            </a:r>
            <a:r>
              <a:rPr dirty="0" lang="en-US" err="1"/>
              <a:t>penyakit</a:t>
            </a:r>
            <a:r>
              <a:rPr dirty="0" lang="en-US"/>
              <a:t> </a:t>
            </a:r>
            <a:r>
              <a:rPr dirty="0" lang="en-US" err="1"/>
              <a:t>pribadi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keluarga</a:t>
            </a:r>
            <a:r>
              <a:rPr dirty="0" lang="en-US"/>
              <a:t>), </a:t>
            </a:r>
            <a:r>
              <a:rPr dirty="0" lang="en-US" err="1"/>
              <a:t>bahkan</a:t>
            </a:r>
            <a:r>
              <a:rPr dirty="0" lang="en-US"/>
              <a:t>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itu</a:t>
            </a:r>
            <a:r>
              <a:rPr dirty="0" lang="en-US"/>
              <a:t> </a:t>
            </a:r>
            <a:r>
              <a:rPr dirty="0" lang="en-US" err="1"/>
              <a:t>bukan</a:t>
            </a:r>
            <a:r>
              <a:rPr dirty="0" lang="en-US"/>
              <a:t> </a:t>
            </a:r>
            <a:r>
              <a:rPr dirty="0" lang="en-US" err="1"/>
              <a:t>bagian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fokus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. </a:t>
            </a:r>
            <a:r>
              <a:rPr dirty="0" lang="en-US" err="1"/>
              <a:t>Cobalah</a:t>
            </a:r>
            <a:r>
              <a:rPr dirty="0" lang="en-US"/>
              <a:t> </a:t>
            </a:r>
            <a:r>
              <a:rPr dirty="0" lang="en-US" err="1"/>
              <a:t>bersikap</a:t>
            </a:r>
            <a:r>
              <a:rPr dirty="0" lang="en-US"/>
              <a:t> </a:t>
            </a:r>
            <a:r>
              <a:rPr dirty="0" lang="en-US" err="1"/>
              <a:t>sopan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dengarkan</a:t>
            </a:r>
            <a:r>
              <a:rPr dirty="0" lang="en-US"/>
              <a:t> </a:t>
            </a:r>
            <a:r>
              <a:rPr dirty="0" lang="en-US" err="1"/>
              <a:t>sebentar</a:t>
            </a:r>
            <a:r>
              <a:rPr dirty="0" lang="en-US"/>
              <a:t>, </a:t>
            </a:r>
            <a:r>
              <a:rPr dirty="0" lang="en-US" err="1"/>
              <a:t>tawarkan</a:t>
            </a:r>
            <a:r>
              <a:rPr dirty="0" lang="en-US"/>
              <a:t> </a:t>
            </a:r>
            <a:r>
              <a:rPr dirty="0" lang="en-US" err="1"/>
              <a:t>komentar</a:t>
            </a:r>
            <a:r>
              <a:rPr dirty="0" lang="en-US"/>
              <a:t> yang </a:t>
            </a:r>
            <a:r>
              <a:rPr dirty="0" lang="en-US" err="1"/>
              <a:t>tepat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menunjukkan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sedang</a:t>
            </a:r>
            <a:r>
              <a:rPr dirty="0" lang="en-US"/>
              <a:t> </a:t>
            </a:r>
            <a:r>
              <a:rPr dirty="0" lang="en-US" err="1"/>
              <a:t>mendengarkan</a:t>
            </a:r>
            <a:r>
              <a:rPr dirty="0" lang="en-US"/>
              <a:t> ("</a:t>
            </a:r>
            <a:r>
              <a:rPr dirty="0" lang="en-US" err="1"/>
              <a:t>Saya</a:t>
            </a:r>
            <a:r>
              <a:rPr dirty="0" lang="en-US"/>
              <a:t> </a:t>
            </a:r>
            <a:r>
              <a:rPr dirty="0" lang="en-US" err="1"/>
              <a:t>sangat</a:t>
            </a:r>
            <a:r>
              <a:rPr dirty="0" lang="en-US"/>
              <a:t> </a:t>
            </a:r>
            <a:r>
              <a:rPr dirty="0" lang="en-US" err="1"/>
              <a:t>menyesal</a:t>
            </a:r>
            <a:r>
              <a:rPr dirty="0" lang="en-US"/>
              <a:t> </a:t>
            </a:r>
            <a:r>
              <a:rPr dirty="0" lang="en-US" err="1"/>
              <a:t>karena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telah</a:t>
            </a:r>
            <a:r>
              <a:rPr dirty="0" lang="en-US"/>
              <a:t> </a:t>
            </a:r>
            <a:r>
              <a:rPr dirty="0" lang="en-US" err="1"/>
              <a:t>melewati</a:t>
            </a:r>
            <a:r>
              <a:rPr dirty="0" lang="en-US"/>
              <a:t> </a:t>
            </a:r>
            <a:r>
              <a:rPr dirty="0" lang="en-US" err="1"/>
              <a:t>saat</a:t>
            </a:r>
            <a:r>
              <a:rPr dirty="0" lang="en-US"/>
              <a:t> </a:t>
            </a:r>
            <a:r>
              <a:rPr dirty="0" lang="en-US" err="1"/>
              <a:t>itu</a:t>
            </a:r>
            <a:r>
              <a:rPr dirty="0" lang="en-US"/>
              <a:t> </a:t>
            </a:r>
            <a:r>
              <a:rPr dirty="0" lang="en-US" err="1"/>
              <a:t>juga</a:t>
            </a:r>
            <a:r>
              <a:rPr dirty="0" lang="en-US"/>
              <a:t>")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lembut</a:t>
            </a:r>
            <a:r>
              <a:rPr dirty="0" lang="en-US"/>
              <a:t> </a:t>
            </a:r>
            <a:r>
              <a:rPr dirty="0" lang="en-US" err="1"/>
              <a:t>mencoba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mengubah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</a:t>
            </a:r>
            <a:r>
              <a:rPr dirty="0" lang="en-US" err="1"/>
              <a:t>pembicaraan</a:t>
            </a:r>
            <a:r>
              <a:rPr dirty="0" lang="en-US"/>
              <a:t>.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bisa</a:t>
            </a:r>
            <a:r>
              <a:rPr dirty="0" lang="en-US"/>
              <a:t> </a:t>
            </a:r>
            <a:r>
              <a:rPr dirty="0" lang="en-US" err="1"/>
              <a:t>melakukan</a:t>
            </a:r>
            <a:r>
              <a:rPr dirty="0" lang="en-US"/>
              <a:t> </a:t>
            </a:r>
            <a:r>
              <a:rPr dirty="0" lang="en-US" err="1"/>
              <a:t>transisi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7857" lnSpcReduction="20000"/>
          </a:bodyPr>
          <a:p>
            <a:r>
              <a:rPr dirty="0" lang="en-US" err="1"/>
              <a:t>Jangan</a:t>
            </a:r>
            <a:r>
              <a:rPr dirty="0" lang="en-US"/>
              <a:t> </a:t>
            </a:r>
            <a:r>
              <a:rPr dirty="0" lang="en-US" err="1"/>
              <a:t>biarkan</a:t>
            </a:r>
            <a:r>
              <a:rPr dirty="0" lang="en-US"/>
              <a:t> </a:t>
            </a:r>
            <a:r>
              <a:rPr dirty="0" lang="en-US" err="1"/>
              <a:t>opini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bias </a:t>
            </a:r>
            <a:r>
              <a:rPr dirty="0" lang="en-US" err="1"/>
              <a:t>pribadi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menghalangi</a:t>
            </a:r>
            <a:r>
              <a:rPr dirty="0" lang="en-US"/>
              <a:t>.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setuju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setuju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tindakan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pilihan</a:t>
            </a:r>
            <a:r>
              <a:rPr dirty="0" lang="en-US"/>
              <a:t> </a:t>
            </a:r>
            <a:r>
              <a:rPr dirty="0" lang="en-US" err="1"/>
              <a:t>hidup</a:t>
            </a:r>
            <a:r>
              <a:rPr dirty="0" lang="en-US"/>
              <a:t> yang </a:t>
            </a:r>
            <a:r>
              <a:rPr dirty="0" lang="en-US" err="1"/>
              <a:t>diwawancarai</a:t>
            </a:r>
            <a:r>
              <a:rPr dirty="0" lang="en-US"/>
              <a:t>. </a:t>
            </a:r>
            <a:r>
              <a:rPr dirty="0" lang="en-US" err="1"/>
              <a:t>Cobalah</a:t>
            </a:r>
            <a:r>
              <a:rPr dirty="0" lang="en-US"/>
              <a:t> </a:t>
            </a:r>
            <a:r>
              <a:rPr dirty="0" lang="en-US" err="1"/>
              <a:t>bersikap</a:t>
            </a:r>
            <a:r>
              <a:rPr dirty="0" lang="en-US"/>
              <a:t> </a:t>
            </a:r>
            <a:r>
              <a:rPr dirty="0" lang="en-US" err="1"/>
              <a:t>objektif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jangan</a:t>
            </a:r>
            <a:r>
              <a:rPr dirty="0" lang="en-US"/>
              <a:t> </a:t>
            </a:r>
            <a:r>
              <a:rPr dirty="0" lang="en-US" err="1"/>
              <a:t>biarkan</a:t>
            </a:r>
            <a:r>
              <a:rPr dirty="0" lang="en-US"/>
              <a:t> </a:t>
            </a:r>
            <a:r>
              <a:rPr dirty="0" lang="en-US" err="1"/>
              <a:t>pendapat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memengaruhi</a:t>
            </a:r>
            <a:r>
              <a:rPr dirty="0" lang="en-US"/>
              <a:t> </a:t>
            </a:r>
            <a:r>
              <a:rPr dirty="0" lang="en-US" err="1"/>
              <a:t>sikap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diminta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pendapat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, </a:t>
            </a:r>
            <a:r>
              <a:rPr dirty="0" lang="en-US" err="1"/>
              <a:t>katakan</a:t>
            </a:r>
            <a:r>
              <a:rPr dirty="0" lang="en-US"/>
              <a:t> "</a:t>
            </a:r>
            <a:r>
              <a:rPr dirty="0" lang="en-US" err="1"/>
              <a:t>Saya</a:t>
            </a:r>
            <a:r>
              <a:rPr dirty="0" lang="en-US"/>
              <a:t> </a:t>
            </a:r>
            <a:r>
              <a:rPr dirty="0" lang="en-US" err="1"/>
              <a:t>tertarik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apa</a:t>
            </a:r>
            <a:r>
              <a:rPr dirty="0" lang="en-US"/>
              <a:t> yang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lakukan</a:t>
            </a:r>
            <a:r>
              <a:rPr dirty="0" lang="en-US"/>
              <a:t> </a:t>
            </a:r>
            <a:r>
              <a:rPr dirty="0" lang="en-US" err="1"/>
              <a:t>sebagai</a:t>
            </a:r>
            <a:r>
              <a:rPr dirty="0" lang="en-US"/>
              <a:t> </a:t>
            </a:r>
            <a:r>
              <a:rPr dirty="0" lang="en-US" err="1"/>
              <a:t>gantinya</a:t>
            </a:r>
            <a:r>
              <a:rPr dirty="0" lang="en-US"/>
              <a:t>"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</a:t>
            </a:r>
            <a:r>
              <a:rPr dirty="0" lang="en-US" err="1"/>
              <a:t>komentar</a:t>
            </a:r>
            <a:r>
              <a:rPr dirty="0" lang="en-US"/>
              <a:t> </a:t>
            </a:r>
            <a:r>
              <a:rPr dirty="0" lang="en-US" err="1"/>
              <a:t>terbuka</a:t>
            </a:r>
            <a:r>
              <a:rPr dirty="0" lang="en-US"/>
              <a:t> (</a:t>
            </a:r>
            <a:r>
              <a:rPr dirty="0" lang="en-US" err="1"/>
              <a:t>Komentar</a:t>
            </a:r>
            <a:r>
              <a:rPr dirty="0" lang="en-US"/>
              <a:t>: "</a:t>
            </a:r>
            <a:r>
              <a:rPr dirty="0" lang="en-US" err="1"/>
              <a:t>Saya</a:t>
            </a:r>
            <a:r>
              <a:rPr dirty="0" lang="en-US"/>
              <a:t> </a:t>
            </a:r>
            <a:r>
              <a:rPr dirty="0" lang="en-US" err="1"/>
              <a:t>kira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pikir</a:t>
            </a:r>
            <a:r>
              <a:rPr dirty="0" lang="en-US"/>
              <a:t> </a:t>
            </a:r>
            <a:r>
              <a:rPr dirty="0" lang="en-US" err="1"/>
              <a:t>perang</a:t>
            </a:r>
            <a:r>
              <a:rPr dirty="0" lang="en-US"/>
              <a:t> </a:t>
            </a:r>
            <a:r>
              <a:rPr dirty="0" lang="en-US" err="1"/>
              <a:t>itu</a:t>
            </a:r>
            <a:r>
              <a:rPr dirty="0" lang="en-US"/>
              <a:t> ide </a:t>
            </a:r>
            <a:r>
              <a:rPr dirty="0" lang="en-US" err="1"/>
              <a:t>bagus</a:t>
            </a:r>
            <a:r>
              <a:rPr dirty="0" lang="en-US"/>
              <a:t>?" </a:t>
            </a:r>
            <a:r>
              <a:rPr dirty="0" lang="en-US" err="1"/>
              <a:t>Respon</a:t>
            </a:r>
            <a:r>
              <a:rPr dirty="0" lang="en-US"/>
              <a:t>: "</a:t>
            </a:r>
            <a:r>
              <a:rPr dirty="0" lang="en-US" err="1"/>
              <a:t>Saya</a:t>
            </a:r>
            <a:r>
              <a:rPr dirty="0" lang="en-US"/>
              <a:t> </a:t>
            </a:r>
            <a:r>
              <a:rPr dirty="0" lang="en-US" err="1"/>
              <a:t>menyadari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ada</a:t>
            </a:r>
            <a:r>
              <a:rPr dirty="0" lang="en-US"/>
              <a:t> orang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pendapat</a:t>
            </a:r>
            <a:r>
              <a:rPr dirty="0" lang="en-US"/>
              <a:t> </a:t>
            </a:r>
            <a:r>
              <a:rPr dirty="0" lang="en-US" err="1"/>
              <a:t>berbeda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saya</a:t>
            </a:r>
            <a:r>
              <a:rPr dirty="0" lang="en-US"/>
              <a:t> </a:t>
            </a:r>
            <a:r>
              <a:rPr dirty="0" lang="en-US" err="1"/>
              <a:t>harus</a:t>
            </a:r>
            <a:r>
              <a:rPr dirty="0" lang="en-US"/>
              <a:t> </a:t>
            </a:r>
            <a:r>
              <a:rPr dirty="0" lang="en-US" err="1"/>
              <a:t>menghormatinya</a:t>
            </a:r>
            <a:r>
              <a:rPr dirty="0" lang="en-US"/>
              <a:t>. ") </a:t>
            </a:r>
            <a:r>
              <a:rPr dirty="0" lang="en-US" err="1"/>
              <a:t>Ingat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berada</a:t>
            </a:r>
            <a:r>
              <a:rPr dirty="0" lang="en-US"/>
              <a:t> di </a:t>
            </a:r>
            <a:r>
              <a:rPr dirty="0" lang="en-US" err="1"/>
              <a:t>sana</a:t>
            </a:r>
            <a:r>
              <a:rPr dirty="0" lang="en-US"/>
              <a:t> </a:t>
            </a:r>
            <a:r>
              <a:rPr dirty="0" lang="en-US" err="1"/>
              <a:t>sebagai</a:t>
            </a:r>
            <a:r>
              <a:rPr dirty="0" lang="en-US"/>
              <a:t> </a:t>
            </a:r>
            <a:r>
              <a:rPr dirty="0" lang="en-US" err="1"/>
              <a:t>sejarawan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dokumenter</a:t>
            </a:r>
            <a:r>
              <a:rPr dirty="0" lang="en-US"/>
              <a:t>, </a:t>
            </a:r>
            <a:r>
              <a:rPr dirty="0" lang="en-US" err="1"/>
              <a:t>bukan</a:t>
            </a:r>
            <a:r>
              <a:rPr dirty="0" lang="en-US"/>
              <a:t> </a:t>
            </a:r>
            <a:r>
              <a:rPr dirty="0" lang="en-US" err="1"/>
              <a:t>sebagai</a:t>
            </a:r>
            <a:r>
              <a:rPr dirty="0" lang="en-US"/>
              <a:t> hakim.</a:t>
            </a:r>
          </a:p>
          <a:p>
            <a:r>
              <a:rPr dirty="0" lang="en-US" err="1"/>
              <a:t>Batasi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sampai</a:t>
            </a:r>
            <a:r>
              <a:rPr dirty="0" lang="en-US"/>
              <a:t> 1-2 jam. </a:t>
            </a:r>
            <a:r>
              <a:rPr dirty="0" lang="en-US" err="1"/>
              <a:t>Banyak</a:t>
            </a:r>
            <a:r>
              <a:rPr dirty="0" lang="en-US"/>
              <a:t> orang </a:t>
            </a:r>
            <a:r>
              <a:rPr dirty="0" lang="en-US" err="1"/>
              <a:t>menjadi</a:t>
            </a:r>
            <a:r>
              <a:rPr dirty="0" lang="en-US"/>
              <a:t> </a:t>
            </a:r>
            <a:r>
              <a:rPr dirty="0" lang="en-US" err="1"/>
              <a:t>lelah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sabar</a:t>
            </a:r>
            <a:r>
              <a:rPr dirty="0" lang="en-US"/>
              <a:t> </a:t>
            </a:r>
            <a:r>
              <a:rPr dirty="0" lang="en-US" err="1"/>
              <a:t>setelah</a:t>
            </a:r>
            <a:r>
              <a:rPr dirty="0" lang="en-US"/>
              <a:t> </a:t>
            </a:r>
            <a:r>
              <a:rPr dirty="0" lang="en-US" err="1"/>
              <a:t>kurun</a:t>
            </a:r>
            <a:r>
              <a:rPr dirty="0" lang="en-US"/>
              <a:t> </a:t>
            </a:r>
            <a:r>
              <a:rPr dirty="0" lang="en-US" err="1"/>
              <a:t>waktu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mendapati</a:t>
            </a:r>
            <a:r>
              <a:rPr dirty="0" lang="en-US"/>
              <a:t> </a:t>
            </a:r>
            <a:r>
              <a:rPr dirty="0" lang="en-US" err="1"/>
              <a:t>energi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sendiri</a:t>
            </a:r>
            <a:r>
              <a:rPr dirty="0" lang="en-US"/>
              <a:t> </a:t>
            </a:r>
            <a:r>
              <a:rPr dirty="0" lang="en-US" err="1"/>
              <a:t>juga</a:t>
            </a:r>
            <a:r>
              <a:rPr dirty="0" lang="en-US"/>
              <a:t> </a:t>
            </a:r>
            <a:r>
              <a:rPr dirty="0" lang="en-US" err="1"/>
              <a:t>memudar</a:t>
            </a:r>
            <a:r>
              <a:rPr dirty="0" lang="en-US"/>
              <a:t>. </a:t>
            </a:r>
            <a:r>
              <a:rPr dirty="0" lang="en-US" err="1"/>
              <a:t>Tanyakan</a:t>
            </a:r>
            <a:r>
              <a:rPr dirty="0" lang="en-US"/>
              <a:t> </a:t>
            </a:r>
            <a:r>
              <a:rPr dirty="0" lang="en-US" err="1"/>
              <a:t>apakah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menjadwalkan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kedua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bahkan</a:t>
            </a:r>
            <a:r>
              <a:rPr dirty="0" lang="en-US"/>
              <a:t> </a:t>
            </a:r>
            <a:r>
              <a:rPr dirty="0" lang="en-US" err="1"/>
              <a:t>ketiga</a:t>
            </a:r>
            <a:r>
              <a:rPr dirty="0" lang="en-US"/>
              <a:t>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masih</a:t>
            </a:r>
            <a:r>
              <a:rPr dirty="0" lang="en-US"/>
              <a:t> </a:t>
            </a:r>
            <a:r>
              <a:rPr dirty="0" lang="en-US" err="1"/>
              <a:t>bersedia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berbicara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ingin</a:t>
            </a:r>
            <a:r>
              <a:rPr dirty="0" lang="en-US"/>
              <a:t> </a:t>
            </a:r>
            <a:r>
              <a:rPr dirty="0" lang="en-US" err="1"/>
              <a:t>mengetahui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lanjut</a:t>
            </a:r>
            <a:r>
              <a:rPr dirty="0" lang="en-US"/>
              <a:t>.</a:t>
            </a:r>
          </a:p>
          <a:p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merasa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nyaman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, </a:t>
            </a:r>
            <a:r>
              <a:rPr dirty="0" lang="en-US" err="1"/>
              <a:t>praktikkan</a:t>
            </a:r>
            <a:r>
              <a:rPr dirty="0" lang="en-US"/>
              <a:t>! </a:t>
            </a:r>
            <a:r>
              <a:rPr dirty="0" lang="en-US" err="1"/>
              <a:t>Buatlah</a:t>
            </a:r>
            <a:r>
              <a:rPr dirty="0" lang="en-US"/>
              <a:t> setting </a:t>
            </a:r>
            <a:r>
              <a:rPr dirty="0" lang="en-US" err="1"/>
              <a:t>wawancara</a:t>
            </a:r>
            <a:r>
              <a:rPr dirty="0" lang="en-US"/>
              <a:t> yang ideal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mintalah</a:t>
            </a:r>
            <a:r>
              <a:rPr dirty="0" lang="en-US"/>
              <a:t> </a:t>
            </a:r>
            <a:r>
              <a:rPr dirty="0" lang="en-US" err="1"/>
              <a:t>seorang</a:t>
            </a:r>
            <a:r>
              <a:rPr dirty="0" lang="en-US"/>
              <a:t> </a:t>
            </a:r>
            <a:r>
              <a:rPr dirty="0" lang="en-US" err="1"/>
              <a:t>teman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anggota</a:t>
            </a:r>
            <a:r>
              <a:rPr dirty="0" lang="en-US"/>
              <a:t> </a:t>
            </a:r>
            <a:r>
              <a:rPr dirty="0" lang="en-US" err="1"/>
              <a:t>keluarga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membantu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berlatih</a:t>
            </a:r>
            <a:r>
              <a:rPr dirty="0" lang="en-US"/>
              <a:t>. </a:t>
            </a:r>
            <a:r>
              <a:rPr dirty="0" lang="en-US" err="1"/>
              <a:t>Anggap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mewawancarai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(</a:t>
            </a:r>
            <a:r>
              <a:rPr dirty="0" lang="en-US" err="1"/>
              <a:t>jangan</a:t>
            </a:r>
            <a:r>
              <a:rPr dirty="0" lang="en-US"/>
              <a:t> </a:t>
            </a:r>
            <a:r>
              <a:rPr dirty="0" lang="en-US" err="1"/>
              <a:t>meminta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"</a:t>
            </a:r>
            <a:r>
              <a:rPr dirty="0" lang="en-US" err="1"/>
              <a:t>menjadi</a:t>
            </a:r>
            <a:r>
              <a:rPr dirty="0" lang="en-US"/>
              <a:t>" orang lain);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menemukan</a:t>
            </a:r>
            <a:r>
              <a:rPr dirty="0" lang="en-US"/>
              <a:t> </a:t>
            </a:r>
            <a:r>
              <a:rPr dirty="0" lang="en-US" err="1"/>
              <a:t>sesuatu</a:t>
            </a:r>
            <a:r>
              <a:rPr dirty="0" lang="en-US"/>
              <a:t> yang </a:t>
            </a:r>
            <a:r>
              <a:rPr dirty="0" lang="en-US" err="1"/>
              <a:t>baru</a:t>
            </a:r>
            <a:r>
              <a:rPr dirty="0" lang="en-US"/>
              <a:t> </a:t>
            </a:r>
            <a:r>
              <a:rPr dirty="0" lang="en-US" err="1"/>
              <a:t>tentang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142240" y="223520"/>
            <a:ext cx="12049760" cy="6258560"/>
          </a:xfrm>
        </p:spPr>
        <p:txBody>
          <a:bodyPr>
            <a:normAutofit fontScale="71429" lnSpcReduction="20000"/>
          </a:bodyPr>
          <a:p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tindak</a:t>
            </a:r>
            <a:r>
              <a:rPr dirty="0" lang="en-US"/>
              <a:t> </a:t>
            </a:r>
            <a:r>
              <a:rPr dirty="0" lang="en-US" err="1"/>
              <a:t>lanjut</a:t>
            </a:r>
            <a:endParaRPr dirty="0" lang="en-US"/>
          </a:p>
          <a:p>
            <a:r>
              <a:rPr dirty="0" lang="en-US" err="1"/>
              <a:t>Pastikan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menjelaskan</a:t>
            </a:r>
            <a:r>
              <a:rPr dirty="0" lang="en-US"/>
              <a:t> </a:t>
            </a:r>
            <a:r>
              <a:rPr dirty="0" lang="en-US" err="1"/>
              <a:t>proyek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. </a:t>
            </a:r>
            <a:r>
              <a:rPr dirty="0" lang="en-US" err="1"/>
              <a:t>Sebaiknya</a:t>
            </a:r>
            <a:r>
              <a:rPr dirty="0" lang="en-US"/>
              <a:t> </a:t>
            </a:r>
            <a:r>
              <a:rPr dirty="0" lang="en-US" err="1"/>
              <a:t>sebelum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sesudah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, </a:t>
            </a:r>
            <a:r>
              <a:rPr dirty="0" lang="en-US" err="1"/>
              <a:t>jelaskan</a:t>
            </a:r>
            <a:r>
              <a:rPr dirty="0" lang="en-US"/>
              <a:t> </a:t>
            </a:r>
            <a:r>
              <a:rPr dirty="0" lang="en-US" err="1"/>
              <a:t>tujuan</a:t>
            </a:r>
            <a:r>
              <a:rPr dirty="0" lang="en-US"/>
              <a:t> </a:t>
            </a:r>
            <a:r>
              <a:rPr dirty="0" lang="en-US" err="1"/>
              <a:t>proyek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, </a:t>
            </a:r>
            <a:r>
              <a:rPr dirty="0" lang="en-US" err="1"/>
              <a:t>tujuannya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bagaimana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digunakan</a:t>
            </a:r>
            <a:r>
              <a:rPr dirty="0" lang="en-US"/>
              <a:t>. </a:t>
            </a:r>
            <a:r>
              <a:rPr dirty="0" lang="en-US" err="1"/>
              <a:t>Dorong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mengajukan</a:t>
            </a:r>
            <a:r>
              <a:rPr dirty="0" lang="en-US"/>
              <a:t> </a:t>
            </a:r>
            <a:r>
              <a:rPr dirty="0" lang="en-US" err="1"/>
              <a:t>pertanyaan</a:t>
            </a:r>
            <a:r>
              <a:rPr dirty="0" lang="en-US"/>
              <a:t>. Hal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mempermudah</a:t>
            </a:r>
            <a:r>
              <a:rPr dirty="0" lang="en-US"/>
              <a:t> </a:t>
            </a:r>
            <a:r>
              <a:rPr dirty="0" lang="en-US" err="1"/>
              <a:t>mendapatkan</a:t>
            </a:r>
            <a:r>
              <a:rPr dirty="0" lang="en-US"/>
              <a:t> </a:t>
            </a:r>
            <a:r>
              <a:rPr dirty="0" lang="en-US" err="1"/>
              <a:t>izin</a:t>
            </a:r>
            <a:r>
              <a:rPr dirty="0" lang="en-US"/>
              <a:t> </a:t>
            </a:r>
            <a:r>
              <a:rPr dirty="0" lang="en-US" err="1"/>
              <a:t>resmi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membantu</a:t>
            </a:r>
            <a:r>
              <a:rPr dirty="0" lang="en-US"/>
              <a:t> </a:t>
            </a:r>
            <a:r>
              <a:rPr dirty="0" lang="en-US" err="1"/>
              <a:t>mencegah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agar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berubah</a:t>
            </a:r>
            <a:r>
              <a:rPr dirty="0" lang="en-US"/>
              <a:t> </a:t>
            </a:r>
            <a:r>
              <a:rPr dirty="0" lang="en-US" err="1"/>
              <a:t>pikiran</a:t>
            </a:r>
            <a:r>
              <a:rPr dirty="0" lang="en-US"/>
              <a:t> </a:t>
            </a:r>
            <a:r>
              <a:rPr dirty="0" lang="en-US" err="1"/>
              <a:t>membiarkan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semua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sebagian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.</a:t>
            </a:r>
          </a:p>
          <a:p>
            <a:r>
              <a:rPr dirty="0" lang="en-US"/>
              <a:t>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harus</a:t>
            </a:r>
            <a:r>
              <a:rPr dirty="0" lang="en-US"/>
              <a:t> </a:t>
            </a:r>
            <a:r>
              <a:rPr dirty="0" lang="en-US" err="1"/>
              <a:t>menandatangani</a:t>
            </a:r>
            <a:r>
              <a:rPr dirty="0" lang="en-US"/>
              <a:t> </a:t>
            </a:r>
            <a:r>
              <a:rPr dirty="0" lang="en-US" err="1"/>
              <a:t>formulir</a:t>
            </a:r>
            <a:r>
              <a:rPr dirty="0" lang="en-US"/>
              <a:t> </a:t>
            </a:r>
            <a:r>
              <a:rPr dirty="0" lang="en-US" err="1"/>
              <a:t>pelepasan</a:t>
            </a:r>
            <a:r>
              <a:rPr dirty="0" lang="en-US"/>
              <a:t> </a:t>
            </a:r>
            <a:r>
              <a:rPr dirty="0" lang="en-US" err="1"/>
              <a:t>sebelum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tersebut</a:t>
            </a:r>
            <a:r>
              <a:rPr dirty="0" lang="en-US"/>
              <a:t>.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melindungi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. </a:t>
            </a:r>
            <a:r>
              <a:rPr dirty="0" lang="en-US" err="1"/>
              <a:t>Dokumen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menjelaskan</a:t>
            </a:r>
            <a:r>
              <a:rPr dirty="0" lang="en-US"/>
              <a:t> </a:t>
            </a:r>
            <a:r>
              <a:rPr dirty="0" lang="en-US" err="1"/>
              <a:t>tujuan</a:t>
            </a:r>
            <a:r>
              <a:rPr dirty="0" lang="en-US"/>
              <a:t> </a:t>
            </a:r>
            <a:r>
              <a:rPr dirty="0" lang="en-US" err="1"/>
              <a:t>proyek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potensi</a:t>
            </a:r>
            <a:r>
              <a:rPr dirty="0" lang="en-US"/>
              <a:t> </a:t>
            </a:r>
            <a:r>
              <a:rPr dirty="0" lang="en-US" err="1"/>
              <a:t>penggunaannya</a:t>
            </a:r>
            <a:r>
              <a:rPr dirty="0" lang="en-US"/>
              <a:t>, </a:t>
            </a:r>
            <a:r>
              <a:rPr dirty="0" lang="en-US" err="1"/>
              <a:t>serta</a:t>
            </a:r>
            <a:r>
              <a:rPr dirty="0" lang="en-US"/>
              <a:t> </a:t>
            </a:r>
            <a:r>
              <a:rPr dirty="0" lang="en-US" err="1"/>
              <a:t>bagaimana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diarsipkan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jangka</a:t>
            </a:r>
            <a:r>
              <a:rPr dirty="0" lang="en-US"/>
              <a:t> </a:t>
            </a:r>
            <a:r>
              <a:rPr dirty="0" lang="en-US" err="1"/>
              <a:t>panjang</a:t>
            </a:r>
            <a:r>
              <a:rPr dirty="0" lang="en-US"/>
              <a:t>. (</a:t>
            </a:r>
            <a:r>
              <a:rPr dirty="0" lang="en-US" err="1"/>
              <a:t>Lihat</a:t>
            </a:r>
            <a:r>
              <a:rPr dirty="0" lang="en-US"/>
              <a:t> </a:t>
            </a:r>
            <a:r>
              <a:rPr dirty="0" lang="en-US" err="1"/>
              <a:t>Lampiran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formulir</a:t>
            </a:r>
            <a:r>
              <a:rPr dirty="0" lang="en-US"/>
              <a:t> </a:t>
            </a:r>
            <a:r>
              <a:rPr dirty="0" lang="en-US" err="1"/>
              <a:t>pelepasan</a:t>
            </a:r>
            <a:r>
              <a:rPr dirty="0" lang="en-US"/>
              <a:t> template). </a:t>
            </a:r>
            <a:r>
              <a:rPr dirty="0" lang="en-US" err="1"/>
              <a:t>Bawa</a:t>
            </a:r>
            <a:r>
              <a:rPr dirty="0" lang="en-US"/>
              <a:t> </a:t>
            </a:r>
            <a:r>
              <a:rPr dirty="0" lang="en-US" err="1"/>
              <a:t>formulir</a:t>
            </a:r>
            <a:r>
              <a:rPr dirty="0" lang="en-US"/>
              <a:t> </a:t>
            </a:r>
            <a:r>
              <a:rPr dirty="0" lang="en-US" err="1"/>
              <a:t>itu</a:t>
            </a:r>
            <a:r>
              <a:rPr dirty="0" lang="en-US"/>
              <a:t> </a:t>
            </a:r>
            <a:r>
              <a:rPr dirty="0" lang="en-US" err="1"/>
              <a:t>bersamamu</a:t>
            </a:r>
            <a:endParaRPr dirty="0" lang="en-US"/>
          </a:p>
          <a:p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,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meminta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menandatanganinya</a:t>
            </a:r>
            <a:r>
              <a:rPr dirty="0" lang="en-US"/>
              <a:t> </a:t>
            </a:r>
            <a:r>
              <a:rPr dirty="0" lang="en-US" err="1"/>
              <a:t>sebelum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pergi</a:t>
            </a:r>
            <a:r>
              <a:rPr dirty="0" lang="en-US"/>
              <a:t>.</a:t>
            </a:r>
          </a:p>
          <a:p>
            <a:r>
              <a:rPr dirty="0" lang="en-US" err="1"/>
              <a:t>Tuliskan</a:t>
            </a:r>
            <a:r>
              <a:rPr dirty="0" lang="en-US"/>
              <a:t> </a:t>
            </a:r>
            <a:r>
              <a:rPr dirty="0" lang="en-US" err="1"/>
              <a:t>catatan</a:t>
            </a:r>
            <a:r>
              <a:rPr dirty="0" lang="en-US"/>
              <a:t> </a:t>
            </a:r>
            <a:r>
              <a:rPr dirty="0" lang="en-US" err="1"/>
              <a:t>terima</a:t>
            </a:r>
            <a:r>
              <a:rPr dirty="0" lang="en-US"/>
              <a:t> </a:t>
            </a:r>
            <a:r>
              <a:rPr dirty="0" lang="en-US" err="1"/>
              <a:t>kasih</a:t>
            </a:r>
            <a:r>
              <a:rPr dirty="0" lang="en-US"/>
              <a:t>. </a:t>
            </a:r>
            <a:r>
              <a:rPr dirty="0" lang="en-US" err="1"/>
              <a:t>Kirimkan</a:t>
            </a:r>
            <a:r>
              <a:rPr dirty="0" lang="en-US"/>
              <a:t> </a:t>
            </a:r>
            <a:r>
              <a:rPr dirty="0" lang="en-US" err="1"/>
              <a:t>surat</a:t>
            </a:r>
            <a:r>
              <a:rPr dirty="0" lang="en-US"/>
              <a:t> </a:t>
            </a:r>
            <a:r>
              <a:rPr dirty="0" lang="en-US" err="1"/>
              <a:t>terima</a:t>
            </a:r>
            <a:r>
              <a:rPr dirty="0" lang="en-US"/>
              <a:t> </a:t>
            </a:r>
            <a:r>
              <a:rPr dirty="0" lang="en-US" err="1"/>
              <a:t>kasih</a:t>
            </a:r>
            <a:r>
              <a:rPr dirty="0" lang="en-US"/>
              <a:t> </a:t>
            </a:r>
            <a:r>
              <a:rPr dirty="0" lang="en-US" err="1"/>
              <a:t>profesional</a:t>
            </a:r>
            <a:r>
              <a:rPr dirty="0" lang="en-US"/>
              <a:t> yang </a:t>
            </a:r>
            <a:r>
              <a:rPr dirty="0" lang="en-US" err="1"/>
              <a:t>menyampaikan</a:t>
            </a:r>
            <a:r>
              <a:rPr dirty="0" lang="en-US"/>
              <a:t> </a:t>
            </a:r>
            <a:r>
              <a:rPr dirty="0" lang="en-US" err="1"/>
              <a:t>apresiasi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penegasan</a:t>
            </a:r>
            <a:r>
              <a:rPr dirty="0" lang="en-US"/>
              <a:t> </a:t>
            </a:r>
            <a:r>
              <a:rPr dirty="0" lang="en-US" err="1"/>
              <a:t>ulang</a:t>
            </a:r>
            <a:r>
              <a:rPr dirty="0" lang="en-US"/>
              <a:t> </a:t>
            </a:r>
            <a:r>
              <a:rPr dirty="0" lang="en-US" err="1"/>
              <a:t>nilai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terhadap</a:t>
            </a:r>
            <a:r>
              <a:rPr dirty="0" lang="en-US"/>
              <a:t> </a:t>
            </a:r>
            <a:r>
              <a:rPr dirty="0" lang="en-US" err="1"/>
              <a:t>proyek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. </a:t>
            </a:r>
            <a:r>
              <a:rPr dirty="0" lang="en-US" err="1"/>
              <a:t>Biarkan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tahu</a:t>
            </a:r>
            <a:r>
              <a:rPr dirty="0" lang="en-US"/>
              <a:t> </a:t>
            </a:r>
            <a:r>
              <a:rPr dirty="0" lang="en-US" err="1"/>
              <a:t>apakah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melihat</a:t>
            </a:r>
            <a:r>
              <a:rPr dirty="0" lang="en-US"/>
              <a:t> </a:t>
            </a:r>
            <a:r>
              <a:rPr dirty="0" lang="en-US" err="1"/>
              <a:t>produk</a:t>
            </a:r>
            <a:r>
              <a:rPr dirty="0" lang="en-US"/>
              <a:t> </a:t>
            </a:r>
            <a:r>
              <a:rPr dirty="0" lang="en-US" err="1"/>
              <a:t>akhir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/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kapan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disajikan</a:t>
            </a:r>
            <a:r>
              <a:rPr dirty="0" lang="en-US"/>
              <a:t>. </a:t>
            </a:r>
            <a:r>
              <a:rPr dirty="0" lang="en-US" err="1"/>
              <a:t>Kirimkan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salinan</a:t>
            </a:r>
            <a:r>
              <a:rPr dirty="0" lang="en-US"/>
              <a:t> </a:t>
            </a:r>
            <a:r>
              <a:rPr dirty="0" lang="en-US" err="1"/>
              <a:t>formulir</a:t>
            </a:r>
            <a:r>
              <a:rPr dirty="0" lang="en-US"/>
              <a:t> </a:t>
            </a:r>
            <a:r>
              <a:rPr dirty="0" lang="en-US" err="1"/>
              <a:t>pelepasan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catatan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.</a:t>
            </a:r>
          </a:p>
          <a:p>
            <a:r>
              <a:rPr dirty="0" lang="en-US" err="1"/>
              <a:t>Menganalisis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menjadwalkan</a:t>
            </a:r>
            <a:r>
              <a:rPr dirty="0" lang="en-US"/>
              <a:t> </a:t>
            </a:r>
            <a:r>
              <a:rPr dirty="0" lang="en-US" err="1"/>
              <a:t>tindak</a:t>
            </a:r>
            <a:r>
              <a:rPr dirty="0" lang="en-US"/>
              <a:t> </a:t>
            </a:r>
            <a:r>
              <a:rPr dirty="0" lang="en-US" err="1"/>
              <a:t>lanjut</a:t>
            </a:r>
            <a:r>
              <a:rPr dirty="0" lang="en-US"/>
              <a:t>. </a:t>
            </a:r>
            <a:r>
              <a:rPr dirty="0" lang="en-US" err="1"/>
              <a:t>Bandingkan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penelitian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tujuan</a:t>
            </a:r>
            <a:r>
              <a:rPr dirty="0" lang="en-US"/>
              <a:t> </a:t>
            </a:r>
            <a:r>
              <a:rPr dirty="0" lang="en-US" err="1"/>
              <a:t>proyek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mengetahui</a:t>
            </a:r>
            <a:r>
              <a:rPr dirty="0" lang="en-US"/>
              <a:t> </a:t>
            </a:r>
            <a:r>
              <a:rPr dirty="0" lang="en-US" err="1"/>
              <a:t>apakah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memperoleh</a:t>
            </a:r>
            <a:r>
              <a:rPr dirty="0" lang="en-US"/>
              <a:t> </a:t>
            </a:r>
            <a:r>
              <a:rPr dirty="0" lang="en-US" err="1"/>
              <a:t>informasi</a:t>
            </a:r>
            <a:r>
              <a:rPr dirty="0" lang="en-US"/>
              <a:t> yang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butuhkan</a:t>
            </a:r>
            <a:r>
              <a:rPr dirty="0" lang="en-US"/>
              <a:t>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,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menyarankan</a:t>
            </a:r>
            <a:r>
              <a:rPr dirty="0" lang="en-US"/>
              <a:t> area </a:t>
            </a:r>
            <a:r>
              <a:rPr dirty="0" lang="en-US" err="1"/>
              <a:t>penyelidikan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lanjut</a:t>
            </a:r>
            <a:r>
              <a:rPr dirty="0" lang="en-US"/>
              <a:t>, </a:t>
            </a:r>
            <a:r>
              <a:rPr dirty="0" lang="en-US" err="1"/>
              <a:t>cobalah</a:t>
            </a:r>
            <a:r>
              <a:rPr dirty="0" lang="en-US"/>
              <a:t> </a:t>
            </a:r>
            <a:r>
              <a:rPr dirty="0" lang="en-US" err="1"/>
              <a:t>menjadwalkan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lanjutan</a:t>
            </a:r>
            <a:r>
              <a:rPr dirty="0" lang="en-US"/>
              <a:t>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lemah</a:t>
            </a:r>
            <a:r>
              <a:rPr dirty="0" lang="en-US"/>
              <a:t> </a:t>
            </a:r>
            <a:r>
              <a:rPr dirty="0" lang="en-US" err="1"/>
              <a:t>karena</a:t>
            </a:r>
            <a:r>
              <a:rPr dirty="0" lang="en-US"/>
              <a:t> </a:t>
            </a:r>
            <a:r>
              <a:rPr dirty="0" lang="en-US" err="1"/>
              <a:t>disorganisasi</a:t>
            </a:r>
            <a:r>
              <a:rPr dirty="0" lang="en-US"/>
              <a:t>, </a:t>
            </a:r>
            <a:r>
              <a:rPr dirty="0" lang="en-US" err="1"/>
              <a:t>pastikan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mempersiapkan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teliti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kesempatan</a:t>
            </a:r>
            <a:r>
              <a:rPr dirty="0" lang="en-US"/>
              <a:t> </a:t>
            </a:r>
            <a:r>
              <a:rPr dirty="0" lang="en-US" err="1"/>
              <a:t>berikutnya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4286" lnSpcReduction="20000"/>
          </a:bodyPr>
          <a:p>
            <a:r>
              <a:rPr dirty="0" lang="en-US" err="1"/>
              <a:t>Mengumpulkan</a:t>
            </a:r>
            <a:r>
              <a:rPr dirty="0" lang="en-US"/>
              <a:t> </a:t>
            </a:r>
            <a:r>
              <a:rPr dirty="0" lang="en-US" err="1"/>
              <a:t>materi</a:t>
            </a:r>
            <a:r>
              <a:rPr dirty="0" lang="en-US"/>
              <a:t> </a:t>
            </a:r>
            <a:r>
              <a:rPr dirty="0" lang="en-US" err="1"/>
              <a:t>dokumenter</a:t>
            </a:r>
            <a:endParaRPr dirty="0" lang="en-US"/>
          </a:p>
          <a:p>
            <a:r>
              <a:rPr dirty="0" lang="en-US" err="1"/>
              <a:t>Seorang</a:t>
            </a:r>
            <a:r>
              <a:rPr dirty="0" lang="en-US"/>
              <a:t> </a:t>
            </a:r>
            <a:r>
              <a:rPr dirty="0" lang="en-US" err="1"/>
              <a:t>pewawancara</a:t>
            </a:r>
            <a:r>
              <a:rPr dirty="0" lang="en-US"/>
              <a:t> yang </a:t>
            </a:r>
            <a:r>
              <a:rPr dirty="0" lang="en-US" err="1"/>
              <a:t>baik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mengumpulkan</a:t>
            </a:r>
            <a:r>
              <a:rPr dirty="0" lang="en-US"/>
              <a:t> </a:t>
            </a:r>
            <a:r>
              <a:rPr dirty="0" lang="en-US" err="1"/>
              <a:t>setidaknya</a:t>
            </a:r>
            <a:r>
              <a:rPr dirty="0" lang="en-US"/>
              <a:t> </a:t>
            </a:r>
            <a:r>
              <a:rPr dirty="0" lang="en-US" err="1"/>
              <a:t>beberapa</a:t>
            </a:r>
            <a:r>
              <a:rPr dirty="0" lang="en-US"/>
              <a:t> </a:t>
            </a:r>
            <a:r>
              <a:rPr dirty="0" lang="en-US" err="1"/>
              <a:t>bahan</a:t>
            </a:r>
            <a:r>
              <a:rPr dirty="0" lang="en-US"/>
              <a:t> </a:t>
            </a:r>
            <a:r>
              <a:rPr dirty="0" lang="en-US" err="1"/>
              <a:t>dokumenter</a:t>
            </a:r>
            <a:r>
              <a:rPr dirty="0" lang="en-US"/>
              <a:t>. Minimal,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setidaknya</a:t>
            </a:r>
            <a:r>
              <a:rPr dirty="0" lang="en-US"/>
              <a:t> </a:t>
            </a:r>
            <a:r>
              <a:rPr dirty="0" lang="en-US" err="1"/>
              <a:t>mencakup</a:t>
            </a:r>
            <a:r>
              <a:rPr dirty="0" lang="en-US"/>
              <a:t> </a:t>
            </a:r>
            <a:r>
              <a:rPr dirty="0" lang="en-US" err="1"/>
              <a:t>dua</a:t>
            </a:r>
            <a:r>
              <a:rPr dirty="0" lang="en-US"/>
              <a:t> </a:t>
            </a:r>
            <a:r>
              <a:rPr dirty="0" lang="en-US" err="1"/>
              <a:t>foto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.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pasti</a:t>
            </a:r>
            <a:r>
              <a:rPr dirty="0" lang="en-US"/>
              <a:t> </a:t>
            </a:r>
            <a:r>
              <a:rPr dirty="0" lang="en-US" err="1"/>
              <a:t>menginginkan</a:t>
            </a:r>
            <a:r>
              <a:rPr dirty="0" lang="en-US"/>
              <a:t> </a:t>
            </a:r>
            <a:r>
              <a:rPr dirty="0" lang="en-US" err="1"/>
              <a:t>salinan</a:t>
            </a:r>
            <a:r>
              <a:rPr dirty="0" lang="en-US"/>
              <a:t> </a:t>
            </a:r>
            <a:r>
              <a:rPr dirty="0" lang="en-US" err="1"/>
              <a:t>dokumen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foto</a:t>
            </a:r>
            <a:r>
              <a:rPr dirty="0" lang="en-US"/>
              <a:t> yang </a:t>
            </a:r>
            <a:r>
              <a:rPr dirty="0" lang="en-US" err="1"/>
              <a:t>berkaitan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/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periode</a:t>
            </a:r>
            <a:r>
              <a:rPr dirty="0" lang="en-US"/>
              <a:t> </a:t>
            </a:r>
            <a:r>
              <a:rPr dirty="0" lang="en-US" err="1"/>
              <a:t>waktu</a:t>
            </a:r>
            <a:r>
              <a:rPr dirty="0" lang="en-US"/>
              <a:t>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oleh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.</a:t>
            </a:r>
          </a:p>
          <a:p>
            <a:r>
              <a:rPr dirty="0" lang="en-US" err="1"/>
              <a:t>Rencanakan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menyalin</a:t>
            </a:r>
            <a:r>
              <a:rPr dirty="0" lang="en-US"/>
              <a:t> </a:t>
            </a:r>
            <a:r>
              <a:rPr dirty="0" lang="en-US" err="1"/>
              <a:t>materi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hari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,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mintalah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meminjamnya</a:t>
            </a:r>
            <a:r>
              <a:rPr dirty="0" lang="en-US"/>
              <a:t> </a:t>
            </a:r>
            <a:r>
              <a:rPr dirty="0" lang="en-US" err="1"/>
              <a:t>hari</a:t>
            </a:r>
            <a:r>
              <a:rPr dirty="0" lang="en-US"/>
              <a:t> </a:t>
            </a:r>
            <a:r>
              <a:rPr dirty="0" lang="en-US" err="1"/>
              <a:t>itu</a:t>
            </a:r>
            <a:r>
              <a:rPr dirty="0" lang="en-US"/>
              <a:t>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memutuskan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memerlukan</a:t>
            </a:r>
            <a:r>
              <a:rPr dirty="0" lang="en-US"/>
              <a:t> </a:t>
            </a:r>
            <a:r>
              <a:rPr dirty="0" lang="en-US" err="1"/>
              <a:t>foto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proyek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nanti</a:t>
            </a:r>
            <a:r>
              <a:rPr dirty="0" lang="en-US"/>
              <a:t>,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menghubungi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materi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disimpan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dipinjamkan</a:t>
            </a:r>
            <a:r>
              <a:rPr dirty="0" lang="en-US"/>
              <a:t> </a:t>
            </a:r>
            <a:r>
              <a:rPr dirty="0" lang="en-US" err="1"/>
              <a:t>ke</a:t>
            </a:r>
            <a:r>
              <a:rPr dirty="0" lang="en-US"/>
              <a:t> orang lain.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memiliki</a:t>
            </a:r>
            <a:r>
              <a:rPr dirty="0" lang="en-US"/>
              <a:t> </a:t>
            </a:r>
            <a:r>
              <a:rPr dirty="0" lang="en-US" err="1"/>
              <a:t>kamera</a:t>
            </a:r>
            <a:r>
              <a:rPr dirty="0" lang="en-US"/>
              <a:t> digital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kemampuan</a:t>
            </a:r>
            <a:r>
              <a:rPr dirty="0" lang="en-US"/>
              <a:t> </a:t>
            </a:r>
            <a:r>
              <a:rPr dirty="0" lang="en-US" err="1"/>
              <a:t>fotografi</a:t>
            </a:r>
            <a:r>
              <a:rPr dirty="0" lang="en-US"/>
              <a:t> yang </a:t>
            </a:r>
            <a:r>
              <a:rPr dirty="0" lang="en-US" err="1"/>
              <a:t>bagus</a:t>
            </a:r>
            <a:r>
              <a:rPr dirty="0" lang="en-US"/>
              <a:t>,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bisa</a:t>
            </a:r>
            <a:r>
              <a:rPr dirty="0" lang="en-US"/>
              <a:t> </a:t>
            </a:r>
            <a:r>
              <a:rPr dirty="0" lang="en-US" err="1"/>
              <a:t>mengambil</a:t>
            </a:r>
            <a:r>
              <a:rPr dirty="0" lang="en-US"/>
              <a:t> </a:t>
            </a:r>
            <a:r>
              <a:rPr dirty="0" lang="en-US" err="1"/>
              <a:t>foto</a:t>
            </a:r>
            <a:r>
              <a:rPr dirty="0" lang="en-US"/>
              <a:t> digital </a:t>
            </a:r>
            <a:r>
              <a:rPr dirty="0" lang="en-US" err="1"/>
              <a:t>asli</a:t>
            </a:r>
            <a:r>
              <a:rPr dirty="0" lang="en-US"/>
              <a:t>.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juga</a:t>
            </a:r>
            <a:r>
              <a:rPr dirty="0" lang="en-US"/>
              <a:t> </a:t>
            </a:r>
            <a:r>
              <a:rPr dirty="0" lang="en-US" err="1"/>
              <a:t>meminta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meminjam</a:t>
            </a:r>
            <a:r>
              <a:rPr dirty="0" lang="en-US"/>
              <a:t> </a:t>
            </a:r>
            <a:r>
              <a:rPr dirty="0" lang="en-US" err="1"/>
              <a:t>bahan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menyalin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memindai</a:t>
            </a:r>
            <a:r>
              <a:rPr dirty="0" lang="en-US"/>
              <a:t>, </a:t>
            </a:r>
            <a:r>
              <a:rPr dirty="0" lang="en-US" err="1"/>
              <a:t>namun</a:t>
            </a:r>
            <a:r>
              <a:rPr dirty="0" lang="en-US"/>
              <a:t> </a:t>
            </a:r>
            <a:r>
              <a:rPr dirty="0" lang="en-US" err="1"/>
              <a:t>perlu</a:t>
            </a:r>
            <a:r>
              <a:rPr dirty="0" lang="en-US"/>
              <a:t> </a:t>
            </a:r>
            <a:r>
              <a:rPr dirty="0" lang="en-US" err="1"/>
              <a:t>diketahui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beberapa</a:t>
            </a:r>
            <a:r>
              <a:rPr dirty="0" lang="en-US"/>
              <a:t> orang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nyaman</a:t>
            </a:r>
            <a:r>
              <a:rPr dirty="0" lang="en-US"/>
              <a:t> </a:t>
            </a:r>
            <a:r>
              <a:rPr dirty="0" lang="en-US" err="1"/>
              <a:t>meminjamkan</a:t>
            </a:r>
            <a:r>
              <a:rPr dirty="0" lang="en-US"/>
              <a:t> </a:t>
            </a:r>
            <a:r>
              <a:rPr dirty="0" lang="en-US" err="1"/>
              <a:t>catatan</a:t>
            </a:r>
            <a:r>
              <a:rPr dirty="0" lang="en-US"/>
              <a:t> </a:t>
            </a:r>
            <a:r>
              <a:rPr dirty="0" lang="en-US" err="1"/>
              <a:t>pribadi</a:t>
            </a:r>
            <a:r>
              <a:rPr dirty="0" lang="en-US"/>
              <a:t> yang </a:t>
            </a:r>
            <a:r>
              <a:rPr dirty="0" lang="en-US" err="1"/>
              <a:t>berharga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meminjam</a:t>
            </a:r>
            <a:r>
              <a:rPr dirty="0" lang="en-US"/>
              <a:t> </a:t>
            </a:r>
            <a:r>
              <a:rPr dirty="0" lang="en-US" err="1"/>
              <a:t>bahan</a:t>
            </a:r>
            <a:r>
              <a:rPr dirty="0" lang="en-US"/>
              <a:t>, </a:t>
            </a:r>
            <a:r>
              <a:rPr dirty="0" lang="en-US" err="1"/>
              <a:t>pastikan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mengembalikannya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waktu</a:t>
            </a:r>
            <a:r>
              <a:rPr dirty="0" lang="en-US"/>
              <a:t> yang </a:t>
            </a:r>
            <a:r>
              <a:rPr dirty="0" lang="en-US" err="1"/>
              <a:t>tepat</a:t>
            </a:r>
            <a:r>
              <a:rPr dirty="0" lang="en-US" smtClean="0"/>
              <a:t>.</a:t>
            </a:r>
          </a:p>
          <a:p>
            <a:r>
              <a:rPr dirty="0" lang="en-US" err="1"/>
              <a:t>Identifikasi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catat</a:t>
            </a:r>
            <a:r>
              <a:rPr dirty="0" lang="en-US"/>
              <a:t> </a:t>
            </a:r>
            <a:r>
              <a:rPr dirty="0" lang="en-US" err="1"/>
              <a:t>semua</a:t>
            </a:r>
            <a:r>
              <a:rPr dirty="0" lang="en-US"/>
              <a:t> </a:t>
            </a:r>
            <a:r>
              <a:rPr dirty="0" lang="en-US" err="1"/>
              <a:t>materi</a:t>
            </a:r>
            <a:r>
              <a:rPr dirty="0" lang="en-US"/>
              <a:t>. </a:t>
            </a:r>
            <a:r>
              <a:rPr dirty="0" lang="en-US" err="1"/>
              <a:t>Mintalah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mengidentifikasi</a:t>
            </a:r>
            <a:r>
              <a:rPr dirty="0" lang="en-US"/>
              <a:t> </a:t>
            </a:r>
            <a:r>
              <a:rPr dirty="0" lang="en-US" err="1"/>
              <a:t>semua</a:t>
            </a:r>
            <a:r>
              <a:rPr dirty="0" lang="en-US"/>
              <a:t> </a:t>
            </a:r>
            <a:r>
              <a:rPr dirty="0" lang="en-US" err="1"/>
              <a:t>foto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memberi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sumber</a:t>
            </a:r>
            <a:r>
              <a:rPr dirty="0" lang="en-US"/>
              <a:t> </a:t>
            </a:r>
            <a:r>
              <a:rPr dirty="0" lang="en-US" err="1"/>
              <a:t>materi</a:t>
            </a:r>
            <a:r>
              <a:rPr dirty="0" lang="en-US"/>
              <a:t> </a:t>
            </a:r>
            <a:r>
              <a:rPr dirty="0" lang="en-US" err="1"/>
              <a:t>cetak</a:t>
            </a:r>
            <a:r>
              <a:rPr dirty="0" lang="en-US"/>
              <a:t> (</a:t>
            </a:r>
            <a:r>
              <a:rPr dirty="0" lang="en-US" err="1"/>
              <a:t>seperti</a:t>
            </a:r>
            <a:r>
              <a:rPr dirty="0" lang="en-US"/>
              <a:t> </a:t>
            </a:r>
            <a:r>
              <a:rPr dirty="0" lang="en-US" err="1"/>
              <a:t>kliping</a:t>
            </a:r>
            <a:r>
              <a:rPr dirty="0" lang="en-US"/>
              <a:t> </a:t>
            </a:r>
            <a:r>
              <a:rPr dirty="0" lang="en-US" err="1"/>
              <a:t>koran</a:t>
            </a:r>
            <a:r>
              <a:rPr dirty="0" lang="en-US"/>
              <a:t>).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perlu</a:t>
            </a:r>
            <a:r>
              <a:rPr dirty="0" lang="en-US"/>
              <a:t> </a:t>
            </a:r>
            <a:r>
              <a:rPr dirty="0" lang="en-US" err="1"/>
              <a:t>mencatat</a:t>
            </a:r>
            <a:r>
              <a:rPr dirty="0" lang="en-US"/>
              <a:t> </a:t>
            </a:r>
            <a:r>
              <a:rPr dirty="0" lang="en-US" err="1"/>
              <a:t>secara</a:t>
            </a:r>
            <a:r>
              <a:rPr dirty="0" lang="en-US"/>
              <a:t> </a:t>
            </a:r>
            <a:r>
              <a:rPr dirty="0" lang="en-US" err="1"/>
              <a:t>terperinci</a:t>
            </a:r>
            <a:r>
              <a:rPr dirty="0" lang="en-US"/>
              <a:t> </a:t>
            </a:r>
            <a:r>
              <a:rPr dirty="0" lang="en-US" err="1"/>
              <a:t>mengenai</a:t>
            </a:r>
            <a:r>
              <a:rPr dirty="0" lang="en-US"/>
              <a:t> </a:t>
            </a:r>
            <a:r>
              <a:rPr dirty="0" lang="en-US" err="1"/>
              <a:t>hal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, </a:t>
            </a:r>
            <a:r>
              <a:rPr dirty="0" lang="en-US" err="1"/>
              <a:t>kemudian</a:t>
            </a:r>
            <a:r>
              <a:rPr dirty="0" lang="en-US"/>
              <a:t> </a:t>
            </a:r>
            <a:r>
              <a:rPr dirty="0" lang="en-US" err="1"/>
              <a:t>mencatat</a:t>
            </a:r>
            <a:r>
              <a:rPr dirty="0" lang="en-US"/>
              <a:t> </a:t>
            </a:r>
            <a:r>
              <a:rPr dirty="0" lang="en-US" err="1"/>
              <a:t>informasi</a:t>
            </a:r>
            <a:r>
              <a:rPr dirty="0" lang="en-US"/>
              <a:t> di log </a:t>
            </a:r>
            <a:r>
              <a:rPr dirty="0" lang="en-US" err="1"/>
              <a:t>beserta</a:t>
            </a:r>
            <a:r>
              <a:rPr dirty="0" lang="en-US"/>
              <a:t> </a:t>
            </a:r>
            <a:r>
              <a:rPr dirty="0" lang="en-US" err="1"/>
              <a:t>indeks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(</a:t>
            </a:r>
            <a:r>
              <a:rPr dirty="0" lang="en-US" err="1"/>
              <a:t>lihat</a:t>
            </a:r>
            <a:r>
              <a:rPr dirty="0" lang="en-US"/>
              <a:t> </a:t>
            </a:r>
            <a:r>
              <a:rPr dirty="0" lang="en-US" err="1"/>
              <a:t>penjelasan</a:t>
            </a:r>
            <a:r>
              <a:rPr dirty="0" lang="en-US"/>
              <a:t> di </a:t>
            </a:r>
            <a:r>
              <a:rPr dirty="0" lang="en-US" err="1"/>
              <a:t>bawah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Lampiran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template). </a:t>
            </a:r>
            <a:r>
              <a:rPr dirty="0" lang="en-US" err="1"/>
              <a:t>Tentukan</a:t>
            </a:r>
            <a:r>
              <a:rPr dirty="0" lang="en-US"/>
              <a:t> </a:t>
            </a:r>
            <a:r>
              <a:rPr dirty="0" lang="en-US" err="1"/>
              <a:t>setiap</a:t>
            </a:r>
            <a:r>
              <a:rPr dirty="0" lang="en-US"/>
              <a:t> </a:t>
            </a:r>
            <a:r>
              <a:rPr dirty="0" lang="en-US" err="1"/>
              <a:t>foto</a:t>
            </a:r>
            <a:r>
              <a:rPr dirty="0" lang="en-US"/>
              <a:t> (</a:t>
            </a:r>
            <a:r>
              <a:rPr dirty="0" lang="en-US" err="1"/>
              <a:t>atau</a:t>
            </a:r>
            <a:r>
              <a:rPr dirty="0" lang="en-US"/>
              <a:t> file digital) </a:t>
            </a:r>
            <a:r>
              <a:rPr dirty="0" lang="en-US" err="1"/>
              <a:t>nomor</a:t>
            </a:r>
            <a:r>
              <a:rPr dirty="0" lang="en-US"/>
              <a:t> yang </a:t>
            </a:r>
            <a:r>
              <a:rPr dirty="0" lang="en-US" err="1"/>
              <a:t>juga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tulis</a:t>
            </a:r>
            <a:r>
              <a:rPr dirty="0" lang="en-US"/>
              <a:t> di </a:t>
            </a:r>
            <a:r>
              <a:rPr dirty="0" lang="en-US" err="1"/>
              <a:t>bagian</a:t>
            </a:r>
            <a:r>
              <a:rPr dirty="0" lang="en-US"/>
              <a:t> </a:t>
            </a:r>
            <a:r>
              <a:rPr dirty="0" lang="en-US" err="1"/>
              <a:t>belakang</a:t>
            </a:r>
            <a:r>
              <a:rPr dirty="0" lang="en-US"/>
              <a:t> </a:t>
            </a:r>
            <a:r>
              <a:rPr dirty="0" lang="en-US" err="1"/>
              <a:t>foto</a:t>
            </a:r>
            <a:r>
              <a:rPr dirty="0" lang="en-US"/>
              <a:t> (</a:t>
            </a:r>
            <a:r>
              <a:rPr dirty="0" lang="en-US" err="1"/>
              <a:t>foto</a:t>
            </a:r>
            <a:r>
              <a:rPr dirty="0" lang="en-US"/>
              <a:t> John Smith # 1, # 2, </a:t>
            </a:r>
            <a:r>
              <a:rPr dirty="0" lang="en-US" err="1"/>
              <a:t>dll</a:t>
            </a:r>
            <a:r>
              <a:rPr dirty="0" lang="en-US"/>
              <a:t>.)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4286" lnSpcReduction="20000"/>
          </a:bodyPr>
          <a:p>
            <a:r>
              <a:rPr dirty="0" lang="en-US" err="1"/>
              <a:t>Transkripsi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pengindeksan</a:t>
            </a:r>
            <a:endParaRPr dirty="0" lang="en-US"/>
          </a:p>
          <a:p>
            <a:r>
              <a:rPr dirty="0" lang="en-US" err="1"/>
              <a:t>Transkripsi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pengindeksan</a:t>
            </a:r>
            <a:r>
              <a:rPr dirty="0" lang="en-US"/>
              <a:t> </a:t>
            </a:r>
            <a:r>
              <a:rPr dirty="0" lang="en-US" err="1"/>
              <a:t>merupakan</a:t>
            </a:r>
            <a:r>
              <a:rPr dirty="0" lang="en-US"/>
              <a:t> </a:t>
            </a:r>
            <a:r>
              <a:rPr dirty="0" lang="en-US" err="1"/>
              <a:t>bagian</a:t>
            </a:r>
            <a:r>
              <a:rPr dirty="0" lang="en-US"/>
              <a:t> proses </a:t>
            </a:r>
            <a:r>
              <a:rPr dirty="0" lang="en-US" err="1"/>
              <a:t>wawancara</a:t>
            </a:r>
            <a:r>
              <a:rPr dirty="0" lang="en-US"/>
              <a:t> yang paling </a:t>
            </a:r>
            <a:r>
              <a:rPr dirty="0" lang="en-US" err="1"/>
              <a:t>banyak</a:t>
            </a:r>
            <a:r>
              <a:rPr dirty="0" lang="en-US"/>
              <a:t> </a:t>
            </a:r>
            <a:r>
              <a:rPr dirty="0" lang="en-US" err="1"/>
              <a:t>memakan</a:t>
            </a:r>
            <a:r>
              <a:rPr dirty="0" lang="en-US"/>
              <a:t> </a:t>
            </a:r>
            <a:r>
              <a:rPr dirty="0" lang="en-US" err="1"/>
              <a:t>waktu</a:t>
            </a:r>
            <a:r>
              <a:rPr dirty="0" lang="en-US"/>
              <a:t>. </a:t>
            </a:r>
            <a:r>
              <a:rPr dirty="0" lang="en-US" err="1"/>
              <a:t>Transkripsi</a:t>
            </a:r>
            <a:r>
              <a:rPr dirty="0" lang="en-US"/>
              <a:t> </a:t>
            </a:r>
            <a:r>
              <a:rPr dirty="0" lang="en-US" err="1"/>
              <a:t>adalah</a:t>
            </a:r>
            <a:r>
              <a:rPr dirty="0" lang="en-US"/>
              <a:t> proses </a:t>
            </a:r>
            <a:r>
              <a:rPr dirty="0" lang="en-US" err="1"/>
              <a:t>mengetik</a:t>
            </a:r>
            <a:r>
              <a:rPr dirty="0" lang="en-US"/>
              <a:t> kata demi kata </a:t>
            </a:r>
            <a:r>
              <a:rPr dirty="0" lang="en-US" err="1"/>
              <a:t>baik</a:t>
            </a:r>
            <a:r>
              <a:rPr dirty="0" lang="en-US"/>
              <a:t> </a:t>
            </a:r>
            <a:r>
              <a:rPr dirty="0" lang="en-US" err="1"/>
              <a:t>pertanyaan</a:t>
            </a:r>
            <a:r>
              <a:rPr dirty="0" lang="en-US"/>
              <a:t> </a:t>
            </a:r>
            <a:r>
              <a:rPr dirty="0" lang="en-US" err="1"/>
              <a:t>maupun</a:t>
            </a:r>
            <a:r>
              <a:rPr dirty="0" lang="en-US"/>
              <a:t> </a:t>
            </a:r>
            <a:r>
              <a:rPr dirty="0" lang="en-US" err="1"/>
              <a:t>jawaban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ke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sebuah</a:t>
            </a:r>
            <a:r>
              <a:rPr dirty="0" lang="en-US"/>
              <a:t> program </a:t>
            </a:r>
            <a:r>
              <a:rPr dirty="0" lang="en-US" err="1"/>
              <a:t>pengolah</a:t>
            </a:r>
            <a:r>
              <a:rPr dirty="0" lang="en-US"/>
              <a:t> kata di </a:t>
            </a:r>
            <a:r>
              <a:rPr dirty="0" lang="en-US" err="1"/>
              <a:t>komputer</a:t>
            </a:r>
            <a:r>
              <a:rPr dirty="0" lang="en-US"/>
              <a:t>. </a:t>
            </a:r>
            <a:r>
              <a:rPr dirty="0" lang="en-US" err="1"/>
              <a:t>Pengindeksan</a:t>
            </a:r>
            <a:r>
              <a:rPr dirty="0" lang="en-US"/>
              <a:t> </a:t>
            </a:r>
            <a:r>
              <a:rPr dirty="0" lang="en-US" err="1"/>
              <a:t>melibatkan</a:t>
            </a:r>
            <a:r>
              <a:rPr dirty="0" lang="en-US"/>
              <a:t> </a:t>
            </a:r>
            <a:r>
              <a:rPr dirty="0" lang="en-US" err="1"/>
              <a:t>berbagai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yang </a:t>
            </a:r>
            <a:r>
              <a:rPr dirty="0" lang="en-US" err="1"/>
              <a:t>dibahas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sesuai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saat</a:t>
            </a:r>
            <a:r>
              <a:rPr dirty="0" lang="en-US"/>
              <a:t> </a:t>
            </a:r>
            <a:r>
              <a:rPr dirty="0" lang="en-US" err="1"/>
              <a:t>rekaman</a:t>
            </a:r>
            <a:r>
              <a:rPr dirty="0" lang="en-US"/>
              <a:t> </a:t>
            </a:r>
            <a:r>
              <a:rPr dirty="0" lang="en-US" err="1"/>
              <a:t>terjadi</a:t>
            </a:r>
            <a:r>
              <a:rPr dirty="0" lang="en-US"/>
              <a:t>, </a:t>
            </a:r>
            <a:r>
              <a:rPr dirty="0" lang="en-US" err="1"/>
              <a:t>memungkinkan</a:t>
            </a:r>
            <a:r>
              <a:rPr dirty="0" lang="en-US"/>
              <a:t> </a:t>
            </a:r>
            <a:r>
              <a:rPr dirty="0" lang="en-US" err="1"/>
              <a:t>peneliti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menentukan</a:t>
            </a:r>
            <a:r>
              <a:rPr dirty="0" lang="en-US"/>
              <a:t> </a:t>
            </a:r>
            <a:r>
              <a:rPr dirty="0" lang="en-US" err="1"/>
              <a:t>lokasi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. </a:t>
            </a:r>
            <a:r>
              <a:rPr dirty="0" lang="en-US" err="1"/>
              <a:t>Sadarilah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setiap</a:t>
            </a:r>
            <a:r>
              <a:rPr dirty="0" lang="en-US"/>
              <a:t> jam </a:t>
            </a:r>
            <a:r>
              <a:rPr dirty="0" lang="en-US" err="1"/>
              <a:t>wawancara</a:t>
            </a:r>
            <a:r>
              <a:rPr dirty="0" lang="en-US"/>
              <a:t> yang </a:t>
            </a:r>
            <a:r>
              <a:rPr dirty="0" lang="en-US" err="1"/>
              <a:t>direkam</a:t>
            </a:r>
            <a:r>
              <a:rPr dirty="0" lang="en-US"/>
              <a:t>, EMPAT </a:t>
            </a:r>
            <a:r>
              <a:rPr dirty="0" lang="en-US" err="1"/>
              <a:t>sampai</a:t>
            </a:r>
            <a:r>
              <a:rPr dirty="0" lang="en-US"/>
              <a:t> SIX jam </a:t>
            </a:r>
            <a:r>
              <a:rPr dirty="0" lang="en-US" err="1"/>
              <a:t>biasanya</a:t>
            </a:r>
            <a:r>
              <a:rPr dirty="0" lang="en-US"/>
              <a:t> </a:t>
            </a:r>
            <a:r>
              <a:rPr dirty="0" lang="en-US" err="1"/>
              <a:t>diperlukan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transkripsi</a:t>
            </a:r>
            <a:r>
              <a:rPr dirty="0" lang="en-US"/>
              <a:t>. Hal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tentu</a:t>
            </a:r>
            <a:r>
              <a:rPr dirty="0" lang="en-US"/>
              <a:t> </a:t>
            </a:r>
            <a:r>
              <a:rPr dirty="0" lang="en-US" err="1"/>
              <a:t>saja</a:t>
            </a:r>
            <a:r>
              <a:rPr dirty="0" lang="en-US"/>
              <a:t> </a:t>
            </a:r>
            <a:r>
              <a:rPr dirty="0" lang="en-US" err="1"/>
              <a:t>tergantung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kecepatan</a:t>
            </a:r>
            <a:r>
              <a:rPr dirty="0" lang="en-US"/>
              <a:t> </a:t>
            </a:r>
            <a:r>
              <a:rPr dirty="0" lang="en-US" err="1"/>
              <a:t>juru</a:t>
            </a:r>
            <a:r>
              <a:rPr dirty="0" lang="en-US"/>
              <a:t> </a:t>
            </a:r>
            <a:r>
              <a:rPr dirty="0" lang="en-US" err="1"/>
              <a:t>ketik</a:t>
            </a:r>
            <a:r>
              <a:rPr dirty="0" lang="en-US"/>
              <a:t>, </a:t>
            </a:r>
            <a:r>
              <a:rPr dirty="0" lang="en-US" err="1"/>
              <a:t>kejelasan</a:t>
            </a:r>
            <a:r>
              <a:rPr dirty="0" lang="en-US"/>
              <a:t> </a:t>
            </a:r>
            <a:r>
              <a:rPr dirty="0" lang="en-US" err="1"/>
              <a:t>rekaman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seberapa</a:t>
            </a:r>
            <a:r>
              <a:rPr dirty="0" lang="en-US"/>
              <a:t> </a:t>
            </a:r>
            <a:r>
              <a:rPr dirty="0" lang="en-US" err="1"/>
              <a:t>cepat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berbicara</a:t>
            </a:r>
            <a:r>
              <a:rPr dirty="0" lang="en-US"/>
              <a:t>.</a:t>
            </a:r>
          </a:p>
          <a:p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juga</a:t>
            </a:r>
            <a:r>
              <a:rPr dirty="0" lang="en-US"/>
              <a:t> </a:t>
            </a:r>
            <a:r>
              <a:rPr dirty="0" lang="en-US" err="1"/>
              <a:t>harus</a:t>
            </a:r>
            <a:r>
              <a:rPr dirty="0" lang="en-US"/>
              <a:t> </a:t>
            </a:r>
            <a:r>
              <a:rPr dirty="0" lang="en-US" err="1"/>
              <a:t>memberi</a:t>
            </a:r>
            <a:r>
              <a:rPr dirty="0" lang="en-US"/>
              <a:t> </a:t>
            </a:r>
            <a:r>
              <a:rPr dirty="0" lang="en-US" err="1"/>
              <a:t>waktu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mencatat</a:t>
            </a:r>
            <a:r>
              <a:rPr dirty="0" lang="en-US"/>
              <a:t> </a:t>
            </a:r>
            <a:r>
              <a:rPr dirty="0" lang="en-US" err="1"/>
              <a:t>indeks</a:t>
            </a:r>
            <a:r>
              <a:rPr dirty="0" lang="en-US"/>
              <a:t>. </a:t>
            </a:r>
            <a:r>
              <a:rPr dirty="0" lang="en-US" err="1"/>
              <a:t>Sebagian</a:t>
            </a:r>
            <a:r>
              <a:rPr dirty="0" lang="en-US"/>
              <a:t> </a:t>
            </a:r>
            <a:r>
              <a:rPr dirty="0" lang="en-US" err="1"/>
              <a:t>besar</a:t>
            </a:r>
            <a:r>
              <a:rPr dirty="0" lang="en-US"/>
              <a:t> </a:t>
            </a:r>
            <a:r>
              <a:rPr dirty="0" lang="en-US" err="1"/>
              <a:t>perangkat</a:t>
            </a:r>
            <a:r>
              <a:rPr dirty="0" lang="en-US"/>
              <a:t> </a:t>
            </a:r>
            <a:r>
              <a:rPr dirty="0" lang="en-US" err="1"/>
              <a:t>perekaman</a:t>
            </a:r>
            <a:r>
              <a:rPr dirty="0" lang="en-US"/>
              <a:t> digital </a:t>
            </a:r>
            <a:r>
              <a:rPr dirty="0" lang="en-US" err="1"/>
              <a:t>memungkinkan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memasukkan</a:t>
            </a:r>
            <a:r>
              <a:rPr dirty="0" lang="en-US"/>
              <a:t> file audio </a:t>
            </a:r>
            <a:r>
              <a:rPr dirty="0" lang="en-US" err="1"/>
              <a:t>ke</a:t>
            </a:r>
            <a:r>
              <a:rPr dirty="0" lang="en-US"/>
              <a:t> </a:t>
            </a:r>
            <a:r>
              <a:rPr dirty="0" lang="en-US" err="1"/>
              <a:t>komputer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memudahkan</a:t>
            </a:r>
            <a:r>
              <a:rPr dirty="0" lang="en-US"/>
              <a:t> </a:t>
            </a:r>
            <a:r>
              <a:rPr dirty="0" lang="en-US" err="1"/>
              <a:t>penulisan</a:t>
            </a:r>
            <a:r>
              <a:rPr dirty="0" lang="en-US"/>
              <a:t> </a:t>
            </a:r>
            <a:r>
              <a:rPr dirty="0" lang="en-US" err="1"/>
              <a:t>ulang</a:t>
            </a:r>
            <a:r>
              <a:rPr dirty="0" lang="en-US"/>
              <a:t>.</a:t>
            </a:r>
          </a:p>
          <a:p>
            <a:r>
              <a:rPr dirty="0" lang="en-US" err="1"/>
              <a:t>Perangkat</a:t>
            </a:r>
            <a:r>
              <a:rPr dirty="0" lang="en-US"/>
              <a:t> </a:t>
            </a:r>
            <a:r>
              <a:rPr dirty="0" lang="en-US" err="1"/>
              <a:t>sering</a:t>
            </a:r>
            <a:r>
              <a:rPr dirty="0" lang="en-US"/>
              <a:t> kali </a:t>
            </a:r>
            <a:r>
              <a:rPr dirty="0" lang="en-US" err="1"/>
              <a:t>dilengkapi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perangkat</a:t>
            </a:r>
            <a:r>
              <a:rPr dirty="0" lang="en-US"/>
              <a:t> </a:t>
            </a:r>
            <a:r>
              <a:rPr dirty="0" lang="en-US" err="1"/>
              <a:t>lunak</a:t>
            </a:r>
            <a:r>
              <a:rPr dirty="0" lang="en-US"/>
              <a:t> yang </a:t>
            </a:r>
            <a:r>
              <a:rPr dirty="0" lang="en-US" err="1"/>
              <a:t>memungkinkan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memajukan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memundurkan</a:t>
            </a:r>
            <a:r>
              <a:rPr dirty="0" lang="en-US"/>
              <a:t> </a:t>
            </a:r>
            <a:r>
              <a:rPr dirty="0" lang="en-US" err="1"/>
              <a:t>rekaman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goresan</a:t>
            </a:r>
            <a:r>
              <a:rPr dirty="0" lang="en-US"/>
              <a:t> keyboard </a:t>
            </a:r>
            <a:r>
              <a:rPr dirty="0" lang="en-US" err="1"/>
              <a:t>atau</a:t>
            </a:r>
            <a:r>
              <a:rPr dirty="0" lang="en-US"/>
              <a:t> mouse; Pedal kaki </a:t>
            </a:r>
            <a:r>
              <a:rPr dirty="0" lang="en-US" err="1"/>
              <a:t>juga</a:t>
            </a:r>
            <a:r>
              <a:rPr dirty="0" lang="en-US"/>
              <a:t> </a:t>
            </a:r>
            <a:r>
              <a:rPr dirty="0" lang="en-US" err="1"/>
              <a:t>bisa</a:t>
            </a:r>
            <a:r>
              <a:rPr dirty="0" lang="en-US"/>
              <a:t> </a:t>
            </a:r>
            <a:r>
              <a:rPr dirty="0" lang="en-US" err="1"/>
              <a:t>dibeli</a:t>
            </a:r>
            <a:r>
              <a:rPr dirty="0" lang="en-US"/>
              <a:t> </a:t>
            </a:r>
            <a:r>
              <a:rPr dirty="0" lang="en-US" err="1"/>
              <a:t>secara</a:t>
            </a:r>
            <a:r>
              <a:rPr dirty="0" lang="en-US"/>
              <a:t> </a:t>
            </a:r>
            <a:r>
              <a:rPr dirty="0" lang="en-US" err="1"/>
              <a:t>terpisah</a:t>
            </a:r>
            <a:r>
              <a:rPr dirty="0" lang="en-US"/>
              <a:t>. </a:t>
            </a:r>
            <a:r>
              <a:rPr dirty="0" lang="en-US" err="1"/>
              <a:t>Perangkat</a:t>
            </a:r>
            <a:r>
              <a:rPr dirty="0" lang="en-US"/>
              <a:t> </a:t>
            </a:r>
            <a:r>
              <a:rPr dirty="0" lang="en-US" err="1"/>
              <a:t>lunak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bisa</a:t>
            </a:r>
            <a:r>
              <a:rPr dirty="0" lang="en-US"/>
              <a:t> </a:t>
            </a:r>
            <a:r>
              <a:rPr dirty="0" lang="en-US" err="1"/>
              <a:t>digunakan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melakukan</a:t>
            </a:r>
            <a:r>
              <a:rPr dirty="0" lang="en-US"/>
              <a:t> </a:t>
            </a:r>
            <a:r>
              <a:rPr dirty="0" lang="en-US" err="1"/>
              <a:t>pengeditan</a:t>
            </a:r>
            <a:r>
              <a:rPr dirty="0" lang="en-US"/>
              <a:t> </a:t>
            </a:r>
            <a:r>
              <a:rPr dirty="0" lang="en-US" err="1"/>
              <a:t>sederhana</a:t>
            </a:r>
            <a:r>
              <a:rPr dirty="0" lang="en-US"/>
              <a:t> (</a:t>
            </a:r>
            <a:r>
              <a:rPr dirty="0" lang="en-US" err="1"/>
              <a:t>seperti</a:t>
            </a:r>
            <a:r>
              <a:rPr dirty="0" lang="en-US"/>
              <a:t> </a:t>
            </a:r>
            <a:r>
              <a:rPr dirty="0" lang="en-US" err="1"/>
              <a:t>menit</a:t>
            </a:r>
            <a:r>
              <a:rPr dirty="0" lang="en-US"/>
              <a:t> </a:t>
            </a:r>
            <a:r>
              <a:rPr dirty="0" lang="en-US" err="1"/>
              <a:t>udara</a:t>
            </a:r>
            <a:r>
              <a:rPr dirty="0" lang="en-US"/>
              <a:t> </a:t>
            </a:r>
            <a:r>
              <a:rPr dirty="0" lang="en-US" err="1"/>
              <a:t>mati</a:t>
            </a:r>
            <a:r>
              <a:rPr dirty="0" lang="en-US"/>
              <a:t> </a:t>
            </a:r>
            <a:r>
              <a:rPr dirty="0" lang="en-US" err="1"/>
              <a:t>saat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berakhir</a:t>
            </a:r>
            <a:r>
              <a:rPr dirty="0" lang="en-US"/>
              <a:t>)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memperlambat</a:t>
            </a:r>
            <a:r>
              <a:rPr dirty="0" lang="en-US"/>
              <a:t> </a:t>
            </a:r>
            <a:r>
              <a:rPr dirty="0" lang="en-US" err="1"/>
              <a:t>perekaman</a:t>
            </a:r>
            <a:r>
              <a:rPr dirty="0" lang="en-US"/>
              <a:t>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sulit</a:t>
            </a:r>
            <a:r>
              <a:rPr dirty="0" lang="en-US"/>
              <a:t> </a:t>
            </a:r>
            <a:r>
              <a:rPr dirty="0" lang="en-US" err="1"/>
              <a:t>didengar</a:t>
            </a:r>
            <a:r>
              <a:rPr dirty="0" lang="en-US"/>
              <a:t>. </a:t>
            </a:r>
            <a:r>
              <a:rPr dirty="0" lang="en-US" err="1"/>
              <a:t>Rekaman</a:t>
            </a:r>
            <a:r>
              <a:rPr dirty="0" lang="en-US"/>
              <a:t> audio analog yang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tua</a:t>
            </a:r>
            <a:r>
              <a:rPr dirty="0" lang="en-US"/>
              <a:t> </a:t>
            </a:r>
            <a:r>
              <a:rPr dirty="0" lang="en-US" err="1"/>
              <a:t>ditranskripsikan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mesin</a:t>
            </a:r>
            <a:r>
              <a:rPr dirty="0" lang="en-US"/>
              <a:t> Dictaphone yang </a:t>
            </a:r>
            <a:r>
              <a:rPr dirty="0" lang="en-US" err="1"/>
              <a:t>dioperasikan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pedal kaki; </a:t>
            </a:r>
            <a:r>
              <a:rPr dirty="0" lang="en-US" err="1"/>
              <a:t>teks</a:t>
            </a:r>
            <a:r>
              <a:rPr dirty="0" lang="en-US"/>
              <a:t> </a:t>
            </a:r>
            <a:r>
              <a:rPr dirty="0" lang="en-US" err="1"/>
              <a:t>diketikkan</a:t>
            </a:r>
            <a:r>
              <a:rPr dirty="0" lang="en-US"/>
              <a:t> </a:t>
            </a:r>
            <a:r>
              <a:rPr dirty="0" lang="en-US" err="1"/>
              <a:t>ke</a:t>
            </a:r>
            <a:r>
              <a:rPr dirty="0" lang="en-US"/>
              <a:t> program </a:t>
            </a:r>
            <a:r>
              <a:rPr dirty="0" lang="en-US" err="1"/>
              <a:t>pengolah</a:t>
            </a:r>
            <a:r>
              <a:rPr dirty="0" lang="en-US"/>
              <a:t> kata.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714" lnSpcReduction="20000"/>
          </a:bodyPr>
          <a:p>
            <a:r>
              <a:rPr dirty="0" lang="en-US" err="1"/>
              <a:t>Cobalah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menuliskan</a:t>
            </a:r>
            <a:r>
              <a:rPr dirty="0" lang="en-US"/>
              <a:t> </a:t>
            </a:r>
            <a:r>
              <a:rPr dirty="0" lang="en-US" err="1"/>
              <a:t>cara</a:t>
            </a:r>
            <a:r>
              <a:rPr dirty="0" lang="en-US"/>
              <a:t> orang </a:t>
            </a:r>
            <a:r>
              <a:rPr dirty="0" lang="en-US" err="1"/>
              <a:t>berbicara</a:t>
            </a:r>
            <a:r>
              <a:rPr dirty="0" lang="en-US"/>
              <a:t>. </a:t>
            </a:r>
            <a:r>
              <a:rPr dirty="0" lang="en-US" err="1"/>
              <a:t>Apa</a:t>
            </a:r>
            <a:r>
              <a:rPr dirty="0" lang="en-US"/>
              <a:t> yang TIDAK </a:t>
            </a:r>
            <a:r>
              <a:rPr dirty="0" lang="en-US" err="1"/>
              <a:t>terjadi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transkrip</a:t>
            </a:r>
            <a:r>
              <a:rPr dirty="0" lang="en-US"/>
              <a:t>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cara</a:t>
            </a:r>
            <a:r>
              <a:rPr dirty="0" lang="en-US"/>
              <a:t> </a:t>
            </a:r>
            <a:r>
              <a:rPr dirty="0" lang="en-US" err="1"/>
              <a:t>seseorang</a:t>
            </a:r>
            <a:r>
              <a:rPr dirty="0" lang="en-US"/>
              <a:t> </a:t>
            </a:r>
            <a:r>
              <a:rPr dirty="0" lang="en-US" err="1"/>
              <a:t>berbicara</a:t>
            </a:r>
            <a:r>
              <a:rPr dirty="0" lang="en-US"/>
              <a:t>, </a:t>
            </a:r>
            <a:r>
              <a:rPr dirty="0" lang="en-US" err="1"/>
              <a:t>bahasa</a:t>
            </a:r>
            <a:r>
              <a:rPr dirty="0" lang="en-US"/>
              <a:t> </a:t>
            </a:r>
            <a:r>
              <a:rPr dirty="0" lang="en-US" err="1"/>
              <a:t>tubuh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dialek</a:t>
            </a:r>
            <a:r>
              <a:rPr dirty="0" lang="en-US"/>
              <a:t> </a:t>
            </a:r>
            <a:r>
              <a:rPr dirty="0" lang="en-US" err="1"/>
              <a:t>lokal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. </a:t>
            </a:r>
            <a:r>
              <a:rPr dirty="0" lang="en-US" err="1"/>
              <a:t>Seringkali</a:t>
            </a:r>
            <a:r>
              <a:rPr dirty="0" lang="en-US"/>
              <a:t>, orang </a:t>
            </a:r>
            <a:r>
              <a:rPr dirty="0" lang="en-US" err="1"/>
              <a:t>berbicara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fragmen</a:t>
            </a:r>
            <a:r>
              <a:rPr dirty="0" lang="en-US"/>
              <a:t> </a:t>
            </a:r>
            <a:r>
              <a:rPr dirty="0" lang="en-US" err="1"/>
              <a:t>kalimat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pemikiran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selalu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bahasa</a:t>
            </a:r>
            <a:r>
              <a:rPr dirty="0" lang="en-US"/>
              <a:t> </a:t>
            </a:r>
            <a:r>
              <a:rPr dirty="0" lang="en-US" err="1"/>
              <a:t>Inggris</a:t>
            </a:r>
            <a:r>
              <a:rPr dirty="0" lang="en-US"/>
              <a:t> yang </a:t>
            </a:r>
            <a:r>
              <a:rPr dirty="0" lang="en-US" err="1"/>
              <a:t>tepat</a:t>
            </a:r>
            <a:r>
              <a:rPr dirty="0" lang="en-US"/>
              <a:t>. JANGAN </a:t>
            </a:r>
            <a:r>
              <a:rPr dirty="0" lang="en-US" err="1"/>
              <a:t>perbaiki</a:t>
            </a:r>
            <a:r>
              <a:rPr dirty="0" lang="en-US"/>
              <a:t> </a:t>
            </a:r>
            <a:r>
              <a:rPr dirty="0" lang="en-US" err="1"/>
              <a:t>bahasa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transkrip</a:t>
            </a:r>
            <a:r>
              <a:rPr dirty="0" lang="en-US"/>
              <a:t>, </a:t>
            </a:r>
            <a:r>
              <a:rPr dirty="0" lang="en-US" err="1"/>
              <a:t>tapi</a:t>
            </a:r>
            <a:r>
              <a:rPr dirty="0" lang="en-US"/>
              <a:t> </a:t>
            </a:r>
            <a:r>
              <a:rPr dirty="0" lang="en-US" err="1"/>
              <a:t>coba</a:t>
            </a:r>
            <a:r>
              <a:rPr dirty="0" lang="en-US"/>
              <a:t> </a:t>
            </a:r>
            <a:r>
              <a:rPr dirty="0" lang="en-US" err="1"/>
              <a:t>gunakan</a:t>
            </a:r>
            <a:r>
              <a:rPr dirty="0" lang="en-US"/>
              <a:t> </a:t>
            </a:r>
            <a:r>
              <a:rPr dirty="0" lang="en-US" err="1"/>
              <a:t>elips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garis</a:t>
            </a:r>
            <a:r>
              <a:rPr dirty="0" lang="en-US"/>
              <a:t> miring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mencerminkan</a:t>
            </a:r>
            <a:r>
              <a:rPr dirty="0" lang="en-US"/>
              <a:t> </a:t>
            </a:r>
            <a:r>
              <a:rPr dirty="0" lang="en-US" err="1"/>
              <a:t>pola</a:t>
            </a:r>
            <a:r>
              <a:rPr dirty="0" lang="en-US"/>
              <a:t> </a:t>
            </a:r>
            <a:r>
              <a:rPr dirty="0" lang="en-US" err="1"/>
              <a:t>bicara</a:t>
            </a:r>
            <a:r>
              <a:rPr dirty="0" lang="en-US"/>
              <a:t> </a:t>
            </a:r>
            <a:r>
              <a:rPr dirty="0" lang="en-US" err="1"/>
              <a:t>alami</a:t>
            </a:r>
            <a:r>
              <a:rPr dirty="0" lang="en-US"/>
              <a:t>.</a:t>
            </a:r>
          </a:p>
          <a:p>
            <a:r>
              <a:rPr dirty="0" lang="en-US" err="1"/>
              <a:t>Buat</a:t>
            </a:r>
            <a:r>
              <a:rPr dirty="0" lang="en-US"/>
              <a:t> </a:t>
            </a:r>
            <a:r>
              <a:rPr dirty="0" lang="en-US" err="1"/>
              <a:t>notasi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. </a:t>
            </a:r>
            <a:r>
              <a:rPr dirty="0" lang="en-US" err="1"/>
              <a:t>Terkadang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mendapati</a:t>
            </a:r>
            <a:r>
              <a:rPr dirty="0" lang="en-US"/>
              <a:t> </a:t>
            </a:r>
            <a:r>
              <a:rPr dirty="0" lang="en-US" err="1"/>
              <a:t>fakta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tanggal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membingungkan</a:t>
            </a:r>
            <a:r>
              <a:rPr dirty="0" lang="en-US"/>
              <a:t>;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memperbaiki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mengklarifikasi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tanda</a:t>
            </a:r>
            <a:r>
              <a:rPr dirty="0" lang="en-US"/>
              <a:t> </a:t>
            </a:r>
            <a:r>
              <a:rPr dirty="0" lang="en-US" err="1"/>
              <a:t>kurung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catatan</a:t>
            </a:r>
            <a:r>
              <a:rPr dirty="0" lang="en-US"/>
              <a:t> kaki. </a:t>
            </a:r>
            <a:r>
              <a:rPr dirty="0" lang="en-US" err="1"/>
              <a:t>Terkadang</a:t>
            </a:r>
            <a:r>
              <a:rPr dirty="0" lang="en-US"/>
              <a:t> </a:t>
            </a:r>
            <a:r>
              <a:rPr dirty="0" lang="en-US" err="1"/>
              <a:t>ada</a:t>
            </a:r>
            <a:r>
              <a:rPr dirty="0" lang="en-US"/>
              <a:t> </a:t>
            </a:r>
            <a:r>
              <a:rPr dirty="0" lang="en-US" err="1"/>
              <a:t>jeda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interaksi</a:t>
            </a:r>
            <a:r>
              <a:rPr dirty="0" lang="en-US"/>
              <a:t> </a:t>
            </a:r>
            <a:r>
              <a:rPr dirty="0" lang="en-US" err="1"/>
              <a:t>samping</a:t>
            </a:r>
            <a:r>
              <a:rPr dirty="0" lang="en-US"/>
              <a:t> yang </a:t>
            </a:r>
            <a:r>
              <a:rPr dirty="0" lang="en-US" err="1"/>
              <a:t>mengganggu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; </a:t>
            </a:r>
            <a:r>
              <a:rPr dirty="0" lang="en-US" err="1"/>
              <a:t>perhatikan</a:t>
            </a:r>
            <a:r>
              <a:rPr dirty="0" lang="en-US"/>
              <a:t> "</a:t>
            </a:r>
            <a:r>
              <a:rPr dirty="0" lang="en-US" err="1"/>
              <a:t>dering</a:t>
            </a:r>
            <a:r>
              <a:rPr dirty="0" lang="en-US"/>
              <a:t> </a:t>
            </a:r>
            <a:r>
              <a:rPr dirty="0" lang="en-US" err="1"/>
              <a:t>telepon</a:t>
            </a:r>
            <a:r>
              <a:rPr dirty="0" lang="en-US"/>
              <a:t>" </a:t>
            </a:r>
            <a:r>
              <a:rPr dirty="0" lang="en-US" err="1"/>
              <a:t>atau</a:t>
            </a:r>
            <a:r>
              <a:rPr dirty="0" lang="en-US"/>
              <a:t> "</a:t>
            </a:r>
            <a:r>
              <a:rPr dirty="0" lang="en-US" err="1"/>
              <a:t>anjing</a:t>
            </a:r>
            <a:r>
              <a:rPr dirty="0" lang="en-US"/>
              <a:t> </a:t>
            </a:r>
            <a:r>
              <a:rPr dirty="0" lang="en-US" err="1"/>
              <a:t>menggonggong</a:t>
            </a:r>
            <a:r>
              <a:rPr dirty="0" lang="en-US"/>
              <a:t>"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tanda</a:t>
            </a:r>
            <a:r>
              <a:rPr dirty="0" lang="en-US"/>
              <a:t> </a:t>
            </a:r>
            <a:r>
              <a:rPr dirty="0" lang="en-US" err="1"/>
              <a:t>kurung</a:t>
            </a:r>
            <a:r>
              <a:rPr dirty="0" lang="en-US"/>
              <a:t>. </a:t>
            </a:r>
            <a:r>
              <a:rPr dirty="0" lang="en-US" err="1"/>
              <a:t>Jika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merasa</a:t>
            </a:r>
            <a:r>
              <a:rPr dirty="0" lang="en-US"/>
              <a:t> </a:t>
            </a:r>
            <a:r>
              <a:rPr dirty="0" lang="en-US" err="1"/>
              <a:t>emosional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tertawa</a:t>
            </a:r>
            <a:r>
              <a:rPr dirty="0" lang="en-US"/>
              <a:t>,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memilih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</a:t>
            </a:r>
            <a:r>
              <a:rPr dirty="0" lang="en-US" err="1"/>
              <a:t>catatan</a:t>
            </a:r>
            <a:r>
              <a:rPr dirty="0" lang="en-US"/>
              <a:t> </a:t>
            </a:r>
            <a:r>
              <a:rPr dirty="0" lang="en-US" err="1"/>
              <a:t>tentang</a:t>
            </a:r>
            <a:r>
              <a:rPr dirty="0" lang="en-US"/>
              <a:t> </a:t>
            </a:r>
            <a:r>
              <a:rPr dirty="0" lang="en-US" err="1"/>
              <a:t>hal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tanda</a:t>
            </a:r>
            <a:r>
              <a:rPr dirty="0" lang="en-US"/>
              <a:t> </a:t>
            </a:r>
            <a:r>
              <a:rPr dirty="0" lang="en-US" err="1"/>
              <a:t>kurung</a:t>
            </a:r>
            <a:r>
              <a:rPr dirty="0" lang="en-US"/>
              <a:t> (</a:t>
            </a:r>
            <a:r>
              <a:rPr dirty="0" lang="en-US" err="1"/>
              <a:t>lihat</a:t>
            </a:r>
            <a:r>
              <a:rPr dirty="0" lang="en-US"/>
              <a:t> </a:t>
            </a:r>
            <a:r>
              <a:rPr dirty="0" lang="en-US" err="1"/>
              <a:t>Lampiran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transkrip</a:t>
            </a:r>
            <a:r>
              <a:rPr dirty="0" lang="en-US"/>
              <a:t> </a:t>
            </a:r>
            <a:r>
              <a:rPr dirty="0" lang="en-US" err="1"/>
              <a:t>contoh</a:t>
            </a:r>
            <a:r>
              <a:rPr dirty="0" lang="en-US"/>
              <a:t>).</a:t>
            </a:r>
          </a:p>
          <a:p>
            <a:r>
              <a:rPr dirty="0" lang="en-US" err="1"/>
              <a:t>Identifikasi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transkrip</a:t>
            </a:r>
            <a:r>
              <a:rPr dirty="0" lang="en-US"/>
              <a:t>. </a:t>
            </a:r>
            <a:r>
              <a:rPr dirty="0" lang="en-US" err="1"/>
              <a:t>Identifikasi</a:t>
            </a:r>
            <a:r>
              <a:rPr dirty="0" lang="en-US"/>
              <a:t> </a:t>
            </a:r>
            <a:r>
              <a:rPr dirty="0" lang="en-US" err="1"/>
              <a:t>nama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tanggal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di </a:t>
            </a:r>
            <a:r>
              <a:rPr dirty="0" lang="en-US" err="1"/>
              <a:t>halaman</a:t>
            </a:r>
            <a:r>
              <a:rPr dirty="0" lang="en-US"/>
              <a:t> </a:t>
            </a:r>
            <a:r>
              <a:rPr dirty="0" lang="en-US" err="1"/>
              <a:t>pertama</a:t>
            </a:r>
            <a:r>
              <a:rPr dirty="0" lang="en-US"/>
              <a:t>. </a:t>
            </a:r>
            <a:r>
              <a:rPr dirty="0" lang="en-US" err="1"/>
              <a:t>Jelaskan</a:t>
            </a:r>
            <a:r>
              <a:rPr dirty="0" lang="en-US"/>
              <a:t> </a:t>
            </a:r>
            <a:r>
              <a:rPr dirty="0" lang="en-US" err="1"/>
              <a:t>beberapa</a:t>
            </a:r>
            <a:r>
              <a:rPr dirty="0" lang="en-US"/>
              <a:t> </a:t>
            </a:r>
            <a:r>
              <a:rPr dirty="0" lang="en-US" err="1"/>
              <a:t>singkatan</a:t>
            </a:r>
            <a:r>
              <a:rPr dirty="0" lang="en-US"/>
              <a:t> yang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gunakan</a:t>
            </a:r>
            <a:r>
              <a:rPr dirty="0" lang="en-US"/>
              <a:t> (</a:t>
            </a:r>
            <a:r>
              <a:rPr dirty="0" lang="en-US" err="1"/>
              <a:t>seperti</a:t>
            </a:r>
            <a:r>
              <a:rPr dirty="0" lang="en-US"/>
              <a:t> </a:t>
            </a:r>
            <a:r>
              <a:rPr dirty="0" lang="en-US" err="1"/>
              <a:t>awal</a:t>
            </a:r>
            <a:r>
              <a:rPr dirty="0" lang="en-US"/>
              <a:t> </a:t>
            </a:r>
            <a:r>
              <a:rPr dirty="0" lang="en-US" err="1"/>
              <a:t>pertama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terakhir</a:t>
            </a:r>
            <a:r>
              <a:rPr dirty="0" lang="en-US"/>
              <a:t>)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menunjukkan</a:t>
            </a:r>
            <a:r>
              <a:rPr dirty="0" lang="en-US"/>
              <a:t> </a:t>
            </a:r>
            <a:r>
              <a:rPr dirty="0" lang="en-US" err="1"/>
              <a:t>siapa</a:t>
            </a:r>
            <a:r>
              <a:rPr dirty="0" lang="en-US"/>
              <a:t> yang </a:t>
            </a:r>
            <a:r>
              <a:rPr dirty="0" lang="en-US" err="1"/>
              <a:t>berbicara</a:t>
            </a:r>
            <a:r>
              <a:rPr dirty="0" lang="en-US"/>
              <a:t>. Di </a:t>
            </a:r>
            <a:r>
              <a:rPr dirty="0" lang="en-US" err="1"/>
              <a:t>bagian</a:t>
            </a:r>
            <a:r>
              <a:rPr dirty="0" lang="en-US"/>
              <a:t> </a:t>
            </a:r>
            <a:r>
              <a:rPr dirty="0" lang="en-US" err="1"/>
              <a:t>bawah</a:t>
            </a:r>
            <a:r>
              <a:rPr dirty="0" lang="en-US"/>
              <a:t>, </a:t>
            </a:r>
            <a:r>
              <a:rPr dirty="0" lang="en-US" err="1"/>
              <a:t>tuliskan</a:t>
            </a:r>
            <a:r>
              <a:rPr dirty="0" lang="en-US"/>
              <a:t> </a:t>
            </a:r>
            <a:r>
              <a:rPr dirty="0" lang="en-US" err="1"/>
              <a:t>halaman-halaman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sertakan</a:t>
            </a:r>
            <a:r>
              <a:rPr dirty="0" lang="en-US"/>
              <a:t> </a:t>
            </a:r>
            <a:r>
              <a:rPr dirty="0" lang="en-US" err="1"/>
              <a:t>jumlah</a:t>
            </a:r>
            <a:r>
              <a:rPr dirty="0" lang="en-US"/>
              <a:t> </a:t>
            </a:r>
            <a:r>
              <a:rPr dirty="0" lang="en-US" err="1"/>
              <a:t>halaman</a:t>
            </a:r>
            <a:r>
              <a:rPr dirty="0" lang="en-US"/>
              <a:t>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halaman</a:t>
            </a:r>
            <a:r>
              <a:rPr dirty="0" lang="en-US"/>
              <a:t> </a:t>
            </a:r>
            <a:r>
              <a:rPr dirty="0" lang="en-US" err="1"/>
              <a:t>terpisah</a:t>
            </a:r>
            <a:r>
              <a:rPr dirty="0" lang="en-US"/>
              <a:t> (</a:t>
            </a:r>
            <a:r>
              <a:rPr dirty="0" lang="en-US" err="1"/>
              <a:t>contoh</a:t>
            </a:r>
            <a:r>
              <a:rPr dirty="0" lang="en-US"/>
              <a:t>: </a:t>
            </a:r>
            <a:r>
              <a:rPr dirty="0" lang="en-US" err="1"/>
              <a:t>wawancara</a:t>
            </a:r>
            <a:r>
              <a:rPr dirty="0" lang="en-US"/>
              <a:t> John Smith, </a:t>
            </a:r>
            <a:r>
              <a:rPr dirty="0" lang="en-US" err="1"/>
              <a:t>halaman</a:t>
            </a:r>
            <a:r>
              <a:rPr dirty="0" lang="en-US"/>
              <a:t> 1 </a:t>
            </a:r>
            <a:r>
              <a:rPr dirty="0" lang="en-US" err="1"/>
              <a:t>dari</a:t>
            </a:r>
            <a:r>
              <a:rPr dirty="0" lang="en-US"/>
              <a:t> 35, </a:t>
            </a:r>
            <a:r>
              <a:rPr dirty="0" lang="en-US" err="1"/>
              <a:t>dll</a:t>
            </a:r>
            <a:r>
              <a:rPr dirty="0" lang="en-US"/>
              <a:t>.).</a:t>
            </a:r>
          </a:p>
          <a:p>
            <a:r>
              <a:rPr dirty="0" lang="en-US" err="1"/>
              <a:t>Pengindeksan</a:t>
            </a:r>
            <a:r>
              <a:rPr dirty="0" lang="en-US"/>
              <a:t>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bagian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proses </a:t>
            </a:r>
            <a:r>
              <a:rPr dirty="0" lang="en-US" err="1"/>
              <a:t>transkripsi</a:t>
            </a:r>
            <a:r>
              <a:rPr dirty="0" lang="en-US"/>
              <a:t>. Transcriptionist </a:t>
            </a:r>
            <a:r>
              <a:rPr dirty="0" lang="en-US" err="1"/>
              <a:t>harus</a:t>
            </a:r>
            <a:r>
              <a:rPr dirty="0" lang="en-US"/>
              <a:t> </a:t>
            </a:r>
            <a:r>
              <a:rPr dirty="0" lang="en-US" err="1"/>
              <a:t>mencatat</a:t>
            </a:r>
            <a:r>
              <a:rPr dirty="0" lang="en-US"/>
              <a:t> </a:t>
            </a:r>
            <a:r>
              <a:rPr dirty="0" lang="en-US" err="1"/>
              <a:t>catatan</a:t>
            </a:r>
            <a:r>
              <a:rPr dirty="0" lang="en-US"/>
              <a:t> </a:t>
            </a:r>
            <a:r>
              <a:rPr dirty="0" lang="en-US" err="1"/>
              <a:t>waktu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yang </a:t>
            </a:r>
            <a:r>
              <a:rPr dirty="0" lang="en-US" err="1"/>
              <a:t>dibahas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indeks</a:t>
            </a:r>
            <a:r>
              <a:rPr dirty="0" lang="en-US"/>
              <a:t>. Hal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dilakukan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notepad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kemudian</a:t>
            </a:r>
            <a:r>
              <a:rPr dirty="0" lang="en-US"/>
              <a:t> </a:t>
            </a:r>
            <a:r>
              <a:rPr dirty="0" lang="en-US" err="1"/>
              <a:t>mengetikkan</a:t>
            </a:r>
            <a:r>
              <a:rPr dirty="0" lang="en-US"/>
              <a:t> log </a:t>
            </a:r>
            <a:r>
              <a:rPr dirty="0" lang="en-US" err="1"/>
              <a:t>wawancara</a:t>
            </a:r>
            <a:r>
              <a:rPr dirty="0" lang="en-US"/>
              <a:t> yang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dibaca</a:t>
            </a:r>
            <a:r>
              <a:rPr dirty="0" lang="en-US"/>
              <a:t> (</a:t>
            </a:r>
            <a:r>
              <a:rPr dirty="0" lang="en-US" err="1"/>
              <a:t>lihat</a:t>
            </a:r>
            <a:r>
              <a:rPr dirty="0" lang="en-US"/>
              <a:t> </a:t>
            </a:r>
            <a:r>
              <a:rPr dirty="0" lang="en-US" err="1"/>
              <a:t>Lampiran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template Log </a:t>
            </a:r>
            <a:r>
              <a:rPr dirty="0" lang="en-US" err="1"/>
              <a:t>Wawancara</a:t>
            </a:r>
            <a:r>
              <a:rPr dirty="0" lang="en-US"/>
              <a:t>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Apa</a:t>
            </a:r>
            <a:r>
              <a:rPr dirty="0" lang="en-US" smtClean="0"/>
              <a:t> yang </a:t>
            </a:r>
            <a:r>
              <a:rPr dirty="0" lang="en-US" err="1" smtClean="0"/>
              <a:t>dimaksud</a:t>
            </a:r>
            <a:r>
              <a:rPr dirty="0" lang="en-US" smtClean="0"/>
              <a:t> </a:t>
            </a:r>
            <a:r>
              <a:rPr dirty="0" lang="en-US" err="1" smtClean="0"/>
              <a:t>dengan</a:t>
            </a:r>
            <a:r>
              <a:rPr dirty="0" lang="en-US" smtClean="0"/>
              <a:t> “Oral History”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 err="1" smtClean="0"/>
              <a:t>Pada</a:t>
            </a:r>
            <a:r>
              <a:rPr dirty="0" lang="en-US" smtClean="0"/>
              <a:t> </a:t>
            </a:r>
            <a:r>
              <a:rPr dirty="0" lang="en-US" err="1" smtClean="0"/>
              <a:t>Dasarnya</a:t>
            </a:r>
            <a:r>
              <a:rPr dirty="0" lang="en-US" smtClean="0"/>
              <a:t>, Oral History /</a:t>
            </a:r>
            <a:r>
              <a:rPr dirty="0" lang="en-US" err="1" smtClean="0"/>
              <a:t>Sejarah</a:t>
            </a:r>
            <a:r>
              <a:rPr dirty="0" lang="en-US" smtClean="0"/>
              <a:t> </a:t>
            </a:r>
            <a:r>
              <a:rPr dirty="0" lang="en-US" err="1" smtClean="0"/>
              <a:t>lisan</a:t>
            </a:r>
            <a:r>
              <a:rPr dirty="0" lang="en-US" smtClean="0"/>
              <a:t> </a:t>
            </a:r>
            <a:r>
              <a:rPr dirty="0" lang="en-US" err="1" smtClean="0"/>
              <a:t>adalah</a:t>
            </a:r>
            <a:r>
              <a:rPr dirty="0" lang="en-US" smtClean="0"/>
              <a:t> </a:t>
            </a:r>
            <a:r>
              <a:rPr dirty="0" lang="en-US" err="1" smtClean="0"/>
              <a:t>metode</a:t>
            </a:r>
            <a:r>
              <a:rPr dirty="0" lang="en-US" smtClean="0"/>
              <a:t> </a:t>
            </a:r>
            <a:r>
              <a:rPr dirty="0" lang="en-US" err="1" smtClean="0"/>
              <a:t>mengumpulkan</a:t>
            </a:r>
            <a:r>
              <a:rPr dirty="0" lang="en-US" smtClean="0"/>
              <a:t>, </a:t>
            </a:r>
            <a:r>
              <a:rPr dirty="0" lang="en-US" err="1" smtClean="0"/>
              <a:t>melestarikan</a:t>
            </a:r>
            <a:r>
              <a:rPr dirty="0" lang="en-US" smtClean="0"/>
              <a:t> </a:t>
            </a:r>
            <a:r>
              <a:rPr dirty="0" lang="en-US" err="1" smtClean="0"/>
              <a:t>dan</a:t>
            </a:r>
            <a:r>
              <a:rPr dirty="0" lang="en-US" smtClean="0"/>
              <a:t> </a:t>
            </a:r>
            <a:r>
              <a:rPr dirty="0" lang="en-US" err="1" smtClean="0"/>
              <a:t>menafsirkan</a:t>
            </a:r>
            <a:r>
              <a:rPr dirty="0" lang="en-US" smtClean="0"/>
              <a:t> </a:t>
            </a:r>
            <a:r>
              <a:rPr dirty="0" lang="en-US" err="1" smtClean="0"/>
              <a:t>informasi</a:t>
            </a:r>
            <a:r>
              <a:rPr dirty="0" lang="en-US" smtClean="0"/>
              <a:t> </a:t>
            </a:r>
            <a:r>
              <a:rPr dirty="0" lang="en-US" err="1" smtClean="0"/>
              <a:t>sejarah</a:t>
            </a:r>
            <a:r>
              <a:rPr dirty="0" lang="en-US" smtClean="0"/>
              <a:t> </a:t>
            </a:r>
            <a:r>
              <a:rPr dirty="0" lang="en-US" err="1" smtClean="0"/>
              <a:t>melalui</a:t>
            </a:r>
            <a:r>
              <a:rPr dirty="0" lang="en-US" smtClean="0"/>
              <a:t> </a:t>
            </a:r>
            <a:r>
              <a:rPr dirty="0" lang="en-US" err="1" smtClean="0"/>
              <a:t>rekaman</a:t>
            </a:r>
            <a:r>
              <a:rPr dirty="0" lang="en-US" smtClean="0"/>
              <a:t> </a:t>
            </a:r>
            <a:r>
              <a:rPr dirty="0" lang="en-US" err="1" smtClean="0"/>
              <a:t>wawancara</a:t>
            </a:r>
            <a:r>
              <a:rPr dirty="0" lang="en-US" smtClean="0"/>
              <a:t> </a:t>
            </a:r>
            <a:r>
              <a:rPr dirty="0" lang="en-US" err="1" smtClean="0"/>
              <a:t>dengan</a:t>
            </a:r>
            <a:r>
              <a:rPr dirty="0" lang="en-US" smtClean="0"/>
              <a:t> orang, </a:t>
            </a:r>
            <a:r>
              <a:rPr dirty="0" lang="en-US" err="1" smtClean="0"/>
              <a:t>masyarakat</a:t>
            </a:r>
            <a:r>
              <a:rPr dirty="0" lang="en-US" smtClean="0"/>
              <a:t> </a:t>
            </a:r>
            <a:r>
              <a:rPr dirty="0" lang="en-US" err="1" smtClean="0"/>
              <a:t>dan</a:t>
            </a:r>
            <a:r>
              <a:rPr dirty="0" lang="en-US" smtClean="0"/>
              <a:t>  </a:t>
            </a:r>
            <a:r>
              <a:rPr dirty="0" lang="en-US" err="1" smtClean="0"/>
              <a:t>mereka</a:t>
            </a:r>
            <a:r>
              <a:rPr dirty="0" lang="en-US" smtClean="0"/>
              <a:t> yang </a:t>
            </a:r>
            <a:r>
              <a:rPr dirty="0" lang="en-US" err="1" smtClean="0"/>
              <a:t>berada</a:t>
            </a:r>
            <a:r>
              <a:rPr dirty="0" lang="en-US" smtClean="0"/>
              <a:t> </a:t>
            </a:r>
            <a:r>
              <a:rPr dirty="0" lang="en-US" err="1" smtClean="0"/>
              <a:t>atau</a:t>
            </a:r>
            <a:r>
              <a:rPr dirty="0" lang="en-US" smtClean="0"/>
              <a:t> </a:t>
            </a:r>
            <a:r>
              <a:rPr dirty="0" lang="en-US" err="1" smtClean="0"/>
              <a:t>terlibat</a:t>
            </a:r>
            <a:r>
              <a:rPr dirty="0" lang="en-US" smtClean="0"/>
              <a:t> </a:t>
            </a:r>
            <a:r>
              <a:rPr dirty="0" lang="en-US" err="1" smtClean="0"/>
              <a:t>langsung</a:t>
            </a:r>
            <a:r>
              <a:rPr dirty="0" lang="en-US" smtClean="0"/>
              <a:t> </a:t>
            </a:r>
            <a:r>
              <a:rPr dirty="0" lang="en-US" err="1" smtClean="0"/>
              <a:t>dalam</a:t>
            </a:r>
            <a:r>
              <a:rPr dirty="0" lang="en-US" smtClean="0"/>
              <a:t> </a:t>
            </a:r>
            <a:r>
              <a:rPr dirty="0" lang="en-US" err="1" smtClean="0"/>
              <a:t>suatu</a:t>
            </a:r>
            <a:r>
              <a:rPr dirty="0" lang="en-US" smtClean="0"/>
              <a:t>  </a:t>
            </a:r>
            <a:r>
              <a:rPr dirty="0" lang="en-US" err="1" smtClean="0"/>
              <a:t>kejadian</a:t>
            </a:r>
            <a:r>
              <a:rPr dirty="0" lang="en-US" smtClean="0"/>
              <a:t> </a:t>
            </a:r>
            <a:r>
              <a:rPr dirty="0" lang="en-US" err="1" smtClean="0"/>
              <a:t>dan</a:t>
            </a:r>
            <a:r>
              <a:rPr dirty="0" lang="en-US" smtClean="0"/>
              <a:t> </a:t>
            </a:r>
            <a:r>
              <a:rPr dirty="0" lang="en-US" err="1" smtClean="0"/>
              <a:t>cara</a:t>
            </a:r>
            <a:r>
              <a:rPr dirty="0" lang="en-US" smtClean="0"/>
              <a:t> </a:t>
            </a:r>
            <a:r>
              <a:rPr dirty="0" lang="en-US" err="1" smtClean="0"/>
              <a:t>hidup</a:t>
            </a:r>
            <a:r>
              <a:rPr dirty="0" lang="en-US" smtClean="0"/>
              <a:t> </a:t>
            </a:r>
            <a:r>
              <a:rPr dirty="0" lang="en-US" err="1" smtClean="0"/>
              <a:t>pada</a:t>
            </a:r>
            <a:r>
              <a:rPr dirty="0" lang="en-US" smtClean="0"/>
              <a:t> </a:t>
            </a:r>
            <a:r>
              <a:rPr dirty="0" lang="en-US" err="1" smtClean="0"/>
              <a:t>masa</a:t>
            </a:r>
            <a:r>
              <a:rPr dirty="0" lang="en-US" smtClean="0"/>
              <a:t> </a:t>
            </a:r>
            <a:r>
              <a:rPr dirty="0" lang="en-US" err="1" smtClean="0"/>
              <a:t>lalu</a:t>
            </a:r>
            <a:endParaRPr dirty="0" lang="en-US" smtClean="0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r>
              <a:rPr dirty="0" lang="en-US" err="1" smtClean="0"/>
              <a:t>Mereka</a:t>
            </a:r>
            <a:r>
              <a:rPr dirty="0" lang="en-US" smtClean="0"/>
              <a:t> yang </a:t>
            </a:r>
            <a:r>
              <a:rPr dirty="0" lang="en-US" err="1" smtClean="0"/>
              <a:t>diwawancarai</a:t>
            </a:r>
            <a:r>
              <a:rPr dirty="0" lang="en-US" smtClean="0"/>
              <a:t> </a:t>
            </a:r>
            <a:r>
              <a:rPr dirty="0" lang="en-US" err="1" smtClean="0"/>
              <a:t>tidak</a:t>
            </a:r>
            <a:r>
              <a:rPr dirty="0" lang="en-US" smtClean="0"/>
              <a:t> </a:t>
            </a:r>
            <a:r>
              <a:rPr dirty="0" lang="en-US" err="1" smtClean="0"/>
              <a:t>harus</a:t>
            </a:r>
            <a:r>
              <a:rPr dirty="0" lang="en-US" smtClean="0"/>
              <a:t> </a:t>
            </a:r>
            <a:r>
              <a:rPr dirty="0" lang="en-US" err="1" smtClean="0"/>
              <a:t>terkenal</a:t>
            </a:r>
            <a:r>
              <a:rPr dirty="0" lang="en-US" smtClean="0"/>
              <a:t> </a:t>
            </a:r>
            <a:r>
              <a:rPr dirty="0" lang="en-US" err="1" smtClean="0"/>
              <a:t>atau</a:t>
            </a:r>
            <a:r>
              <a:rPr dirty="0" lang="en-US" smtClean="0"/>
              <a:t> </a:t>
            </a:r>
            <a:r>
              <a:rPr dirty="0" lang="en-US" err="1" smtClean="0"/>
              <a:t>penting</a:t>
            </a:r>
            <a:r>
              <a:rPr dirty="0" lang="en-US" smtClean="0"/>
              <a:t> </a:t>
            </a:r>
            <a:r>
              <a:rPr dirty="0" lang="en-US" err="1" smtClean="0"/>
              <a:t>secara</a:t>
            </a:r>
            <a:r>
              <a:rPr dirty="0" lang="en-US" smtClean="0"/>
              <a:t> </a:t>
            </a:r>
            <a:r>
              <a:rPr dirty="0" lang="en-US" err="1" smtClean="0"/>
              <a:t>historis</a:t>
            </a:r>
            <a:r>
              <a:rPr dirty="0" lang="en-US" smtClean="0"/>
              <a:t>; </a:t>
            </a:r>
            <a:r>
              <a:rPr dirty="0" lang="en-US" err="1" smtClean="0"/>
              <a:t>Mereka</a:t>
            </a:r>
            <a:r>
              <a:rPr dirty="0" lang="en-US" smtClean="0"/>
              <a:t> </a:t>
            </a:r>
            <a:r>
              <a:rPr dirty="0" lang="en-US" err="1" smtClean="0"/>
              <a:t>bisa</a:t>
            </a:r>
            <a:r>
              <a:rPr dirty="0" lang="en-US" smtClean="0"/>
              <a:t> </a:t>
            </a:r>
            <a:r>
              <a:rPr dirty="0" lang="en-US" err="1" smtClean="0"/>
              <a:t>menjadi</a:t>
            </a:r>
            <a:r>
              <a:rPr dirty="0" lang="en-US" smtClean="0"/>
              <a:t> orang </a:t>
            </a:r>
            <a:r>
              <a:rPr dirty="0" lang="en-US" err="1" smtClean="0"/>
              <a:t>sehari-hari</a:t>
            </a:r>
            <a:r>
              <a:rPr dirty="0" lang="en-US" smtClean="0"/>
              <a:t> yang </a:t>
            </a:r>
            <a:r>
              <a:rPr dirty="0" lang="en-US" err="1" smtClean="0"/>
              <a:t>membicarakan</a:t>
            </a:r>
            <a:r>
              <a:rPr dirty="0" lang="en-US" smtClean="0"/>
              <a:t> </a:t>
            </a:r>
            <a:r>
              <a:rPr dirty="0" lang="en-US" err="1" smtClean="0"/>
              <a:t>kehidupan</a:t>
            </a:r>
            <a:r>
              <a:rPr dirty="0" lang="en-US" smtClean="0"/>
              <a:t> </a:t>
            </a:r>
            <a:r>
              <a:rPr dirty="0" lang="en-US" err="1" smtClean="0"/>
              <a:t>biasa</a:t>
            </a:r>
            <a:r>
              <a:rPr dirty="0" lang="en-US" smtClean="0"/>
              <a:t> </a:t>
            </a:r>
            <a:r>
              <a:rPr dirty="0" lang="en-US" err="1" smtClean="0"/>
              <a:t>mereka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Peralatan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4286" lnSpcReduction="20000"/>
          </a:bodyPr>
          <a:p>
            <a:r>
              <a:rPr dirty="0" lang="en-US" err="1" smtClean="0"/>
              <a:t>Sangat</a:t>
            </a:r>
            <a:r>
              <a:rPr dirty="0" lang="en-US" smtClean="0"/>
              <a:t> </a:t>
            </a:r>
            <a:r>
              <a:rPr dirty="0" lang="en-US" err="1"/>
              <a:t>penting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memiliki</a:t>
            </a:r>
            <a:r>
              <a:rPr dirty="0" lang="en-US"/>
              <a:t> </a:t>
            </a:r>
            <a:r>
              <a:rPr dirty="0" lang="en-US" err="1"/>
              <a:t>peralatan</a:t>
            </a:r>
            <a:r>
              <a:rPr dirty="0" lang="en-US"/>
              <a:t> </a:t>
            </a:r>
            <a:r>
              <a:rPr dirty="0" lang="en-US" err="1"/>
              <a:t>kerja</a:t>
            </a:r>
            <a:r>
              <a:rPr dirty="0" lang="en-US"/>
              <a:t> yang </a:t>
            </a:r>
            <a:r>
              <a:rPr dirty="0" lang="en-US" err="1"/>
              <a:t>baik</a:t>
            </a:r>
            <a:r>
              <a:rPr dirty="0" lang="en-US"/>
              <a:t>. </a:t>
            </a:r>
            <a:r>
              <a:rPr dirty="0" lang="en-US" err="1"/>
              <a:t>Teknologi</a:t>
            </a:r>
            <a:r>
              <a:rPr dirty="0" lang="en-US"/>
              <a:t> modern </a:t>
            </a:r>
            <a:r>
              <a:rPr dirty="0" lang="en-US" err="1"/>
              <a:t>telah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</a:t>
            </a:r>
            <a:r>
              <a:rPr dirty="0" lang="en-US" err="1"/>
              <a:t>peralatan</a:t>
            </a:r>
            <a:r>
              <a:rPr dirty="0" lang="en-US"/>
              <a:t> </a:t>
            </a:r>
            <a:r>
              <a:rPr dirty="0" lang="en-US" err="1"/>
              <a:t>perekaman</a:t>
            </a:r>
            <a:r>
              <a:rPr dirty="0" lang="en-US"/>
              <a:t> audio </a:t>
            </a:r>
            <a:r>
              <a:rPr dirty="0" lang="en-US" err="1"/>
              <a:t>dan</a:t>
            </a:r>
            <a:r>
              <a:rPr dirty="0" lang="en-US"/>
              <a:t> video </a:t>
            </a:r>
            <a:r>
              <a:rPr dirty="0" lang="en-US" err="1"/>
              <a:t>berkualitas</a:t>
            </a:r>
            <a:r>
              <a:rPr dirty="0" lang="en-US"/>
              <a:t> </a:t>
            </a:r>
            <a:r>
              <a:rPr dirty="0" lang="en-US" err="1"/>
              <a:t>tinggi</a:t>
            </a:r>
            <a:r>
              <a:rPr dirty="0" lang="en-US"/>
              <a:t> </a:t>
            </a:r>
            <a:r>
              <a:rPr dirty="0" lang="en-US" err="1"/>
              <a:t>mudah</a:t>
            </a:r>
            <a:r>
              <a:rPr dirty="0" lang="en-US"/>
              <a:t> </a:t>
            </a:r>
            <a:r>
              <a:rPr dirty="0" lang="en-US" err="1"/>
              <a:t>diakses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relatif</a:t>
            </a:r>
            <a:r>
              <a:rPr dirty="0" lang="en-US"/>
              <a:t> </a:t>
            </a:r>
            <a:r>
              <a:rPr dirty="0" lang="en-US" err="1"/>
              <a:t>murah</a:t>
            </a:r>
            <a:r>
              <a:rPr dirty="0" lang="en-US"/>
              <a:t>. Yang </a:t>
            </a:r>
            <a:r>
              <a:rPr dirty="0" lang="en-US" err="1"/>
              <a:t>terpenting</a:t>
            </a:r>
            <a:r>
              <a:rPr dirty="0" lang="en-US"/>
              <a:t>,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perlu</a:t>
            </a:r>
            <a:r>
              <a:rPr dirty="0" lang="en-US"/>
              <a:t> </a:t>
            </a:r>
            <a:r>
              <a:rPr dirty="0" lang="en-US" err="1"/>
              <a:t>tahu</a:t>
            </a:r>
            <a:r>
              <a:rPr dirty="0" lang="en-US"/>
              <a:t> </a:t>
            </a:r>
            <a:r>
              <a:rPr dirty="0" lang="en-US" err="1"/>
              <a:t>cara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peralatan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benar</a:t>
            </a:r>
            <a:r>
              <a:rPr dirty="0" lang="en-US"/>
              <a:t> (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bekerja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seseorang</a:t>
            </a:r>
            <a:r>
              <a:rPr dirty="0" lang="en-US"/>
              <a:t> yang </a:t>
            </a:r>
            <a:r>
              <a:rPr dirty="0" lang="en-US" err="1"/>
              <a:t>melakukannya</a:t>
            </a:r>
            <a:r>
              <a:rPr dirty="0" lang="en-US"/>
              <a:t>,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kasus</a:t>
            </a:r>
            <a:r>
              <a:rPr dirty="0" lang="en-US"/>
              <a:t> video). </a:t>
            </a:r>
            <a:r>
              <a:rPr dirty="0" lang="en-US" err="1"/>
              <a:t>Selalu</a:t>
            </a:r>
            <a:r>
              <a:rPr dirty="0" lang="en-US"/>
              <a:t> </a:t>
            </a:r>
            <a:r>
              <a:rPr dirty="0" lang="en-US" err="1"/>
              <a:t>catat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cara</a:t>
            </a:r>
            <a:r>
              <a:rPr dirty="0" lang="en-US"/>
              <a:t> </a:t>
            </a:r>
            <a:r>
              <a:rPr dirty="0" lang="en-US" err="1"/>
              <a:t>tertentu</a:t>
            </a:r>
            <a:r>
              <a:rPr dirty="0" lang="en-US"/>
              <a:t>.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peduli</a:t>
            </a:r>
            <a:r>
              <a:rPr dirty="0" lang="en-US"/>
              <a:t> </a:t>
            </a:r>
            <a:r>
              <a:rPr dirty="0" lang="en-US" err="1"/>
              <a:t>seberapa</a:t>
            </a:r>
            <a:r>
              <a:rPr dirty="0" lang="en-US"/>
              <a:t> </a:t>
            </a:r>
            <a:r>
              <a:rPr dirty="0" lang="en-US" err="1"/>
              <a:t>bagus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mencatat</a:t>
            </a:r>
            <a:r>
              <a:rPr dirty="0" lang="en-US"/>
              <a:t>,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selalu</a:t>
            </a:r>
            <a:r>
              <a:rPr dirty="0" lang="en-US"/>
              <a:t> </a:t>
            </a:r>
            <a:r>
              <a:rPr dirty="0" lang="en-US" err="1"/>
              <a:t>ada</a:t>
            </a:r>
            <a:r>
              <a:rPr dirty="0" lang="en-US"/>
              <a:t> </a:t>
            </a:r>
            <a:r>
              <a:rPr dirty="0" lang="en-US" err="1"/>
              <a:t>sesuatu</a:t>
            </a:r>
            <a:r>
              <a:rPr dirty="0" lang="en-US"/>
              <a:t> yang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lewatkan</a:t>
            </a:r>
            <a:r>
              <a:rPr dirty="0" lang="en-US"/>
              <a:t>, </a:t>
            </a:r>
            <a:r>
              <a:rPr dirty="0" lang="en-US" err="1"/>
              <a:t>apakah</a:t>
            </a:r>
            <a:r>
              <a:rPr dirty="0" lang="en-US"/>
              <a:t> </a:t>
            </a:r>
            <a:r>
              <a:rPr dirty="0" lang="en-US" err="1"/>
              <a:t>itu</a:t>
            </a:r>
            <a:r>
              <a:rPr dirty="0" lang="en-US"/>
              <a:t> </a:t>
            </a:r>
            <a:r>
              <a:rPr dirty="0" lang="en-US" err="1"/>
              <a:t>cara</a:t>
            </a:r>
            <a:r>
              <a:rPr dirty="0" lang="en-US"/>
              <a:t> yang </a:t>
            </a:r>
            <a:r>
              <a:rPr dirty="0" lang="en-US" err="1"/>
              <a:t>tepat</a:t>
            </a:r>
            <a:r>
              <a:rPr dirty="0" lang="en-US"/>
              <a:t> </a:t>
            </a:r>
            <a:r>
              <a:rPr dirty="0" lang="en-US" err="1"/>
              <a:t>seseorang</a:t>
            </a:r>
            <a:r>
              <a:rPr dirty="0" lang="en-US"/>
              <a:t> </a:t>
            </a:r>
            <a:r>
              <a:rPr dirty="0" lang="en-US" err="1"/>
              <a:t>mengungkapkan</a:t>
            </a:r>
            <a:r>
              <a:rPr dirty="0" lang="en-US"/>
              <a:t> </a:t>
            </a:r>
            <a:r>
              <a:rPr dirty="0" lang="en-US" err="1"/>
              <a:t>diri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bagian</a:t>
            </a:r>
            <a:r>
              <a:rPr dirty="0" lang="en-US"/>
              <a:t> </a:t>
            </a:r>
            <a:r>
              <a:rPr dirty="0" lang="en-US" err="1"/>
              <a:t>penting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informasi</a:t>
            </a:r>
            <a:r>
              <a:rPr dirty="0" lang="en-US"/>
              <a:t>.</a:t>
            </a:r>
          </a:p>
          <a:p>
            <a:r>
              <a:rPr dirty="0" lang="en-US" err="1"/>
              <a:t>Perekam</a:t>
            </a:r>
            <a:r>
              <a:rPr dirty="0" lang="en-US"/>
              <a:t> </a:t>
            </a:r>
            <a:r>
              <a:rPr dirty="0" lang="en-US" err="1"/>
              <a:t>suara</a:t>
            </a:r>
            <a:r>
              <a:rPr dirty="0" lang="en-US"/>
              <a:t> / audio digital Audio digital </a:t>
            </a:r>
            <a:r>
              <a:rPr dirty="0" lang="en-US" err="1"/>
              <a:t>telah</a:t>
            </a:r>
            <a:r>
              <a:rPr dirty="0" lang="en-US"/>
              <a:t> </a:t>
            </a:r>
            <a:r>
              <a:rPr dirty="0" lang="en-US" err="1"/>
              <a:t>menjadi</a:t>
            </a:r>
            <a:r>
              <a:rPr dirty="0" lang="en-US"/>
              <a:t> </a:t>
            </a:r>
            <a:r>
              <a:rPr dirty="0" lang="en-US" err="1"/>
              <a:t>cara</a:t>
            </a:r>
            <a:r>
              <a:rPr dirty="0" lang="en-US"/>
              <a:t> </a:t>
            </a:r>
            <a:r>
              <a:rPr dirty="0" lang="en-US" err="1"/>
              <a:t>termahal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merekam</a:t>
            </a:r>
            <a:r>
              <a:rPr dirty="0" lang="en-US"/>
              <a:t> </a:t>
            </a:r>
            <a:r>
              <a:rPr dirty="0" lang="en-US" err="1"/>
              <a:t>suara</a:t>
            </a:r>
            <a:r>
              <a:rPr dirty="0" lang="en-US"/>
              <a:t> </a:t>
            </a:r>
            <a:r>
              <a:rPr dirty="0" lang="en-US" err="1"/>
              <a:t>berkualitas</a:t>
            </a:r>
            <a:r>
              <a:rPr dirty="0" lang="en-US"/>
              <a:t> </a:t>
            </a:r>
            <a:r>
              <a:rPr dirty="0" lang="en-US" err="1"/>
              <a:t>tinggi</a:t>
            </a:r>
            <a:r>
              <a:rPr dirty="0" lang="en-US"/>
              <a:t>. </a:t>
            </a:r>
            <a:r>
              <a:rPr dirty="0" lang="en-US" err="1"/>
              <a:t>Sebagian</a:t>
            </a:r>
            <a:r>
              <a:rPr dirty="0" lang="en-US"/>
              <a:t> </a:t>
            </a:r>
            <a:r>
              <a:rPr dirty="0" lang="en-US" err="1"/>
              <a:t>besar</a:t>
            </a:r>
            <a:r>
              <a:rPr dirty="0" lang="en-US"/>
              <a:t> </a:t>
            </a:r>
            <a:r>
              <a:rPr dirty="0" lang="en-US" err="1"/>
              <a:t>perekam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cukup</a:t>
            </a:r>
            <a:r>
              <a:rPr dirty="0" lang="en-US"/>
              <a:t> </a:t>
            </a:r>
            <a:r>
              <a:rPr dirty="0" lang="en-US" err="1"/>
              <a:t>kecil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dipasang</a:t>
            </a:r>
            <a:r>
              <a:rPr dirty="0" lang="en-US"/>
              <a:t> di </a:t>
            </a:r>
            <a:r>
              <a:rPr dirty="0" lang="en-US" err="1"/>
              <a:t>tangan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mengandung</a:t>
            </a:r>
            <a:r>
              <a:rPr dirty="0" lang="en-US"/>
              <a:t> </a:t>
            </a:r>
            <a:r>
              <a:rPr dirty="0" lang="en-US" err="1"/>
              <a:t>mikrofon</a:t>
            </a:r>
            <a:r>
              <a:rPr dirty="0" lang="en-US"/>
              <a:t> built-in yang </a:t>
            </a:r>
            <a:r>
              <a:rPr dirty="0" lang="en-US" err="1"/>
              <a:t>sensitif</a:t>
            </a:r>
            <a:r>
              <a:rPr dirty="0" lang="en-US"/>
              <a:t>.</a:t>
            </a:r>
          </a:p>
          <a:p>
            <a:r>
              <a:rPr dirty="0" lang="en-US" err="1"/>
              <a:t>Mikrofon</a:t>
            </a:r>
            <a:r>
              <a:rPr dirty="0" lang="en-US"/>
              <a:t> </a:t>
            </a:r>
            <a:r>
              <a:rPr dirty="0" lang="en-US" err="1"/>
              <a:t>bisnis</a:t>
            </a:r>
            <a:r>
              <a:rPr dirty="0" lang="en-US"/>
              <a:t> </a:t>
            </a:r>
            <a:r>
              <a:rPr dirty="0" lang="en-US" err="1"/>
              <a:t>eksternal</a:t>
            </a:r>
            <a:r>
              <a:rPr dirty="0" lang="en-US"/>
              <a:t> </a:t>
            </a:r>
            <a:r>
              <a:rPr dirty="0" lang="en-US" err="1"/>
              <a:t>adalah</a:t>
            </a:r>
            <a:r>
              <a:rPr dirty="0" lang="en-US"/>
              <a:t> add-on yang </a:t>
            </a:r>
            <a:r>
              <a:rPr dirty="0" lang="en-US" err="1"/>
              <a:t>sangat</a:t>
            </a:r>
            <a:r>
              <a:rPr dirty="0" lang="en-US"/>
              <a:t> </a:t>
            </a:r>
            <a:r>
              <a:rPr dirty="0" lang="en-US" err="1"/>
              <a:t>baik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memungkinkan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duduk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jarak</a:t>
            </a:r>
            <a:r>
              <a:rPr dirty="0" lang="en-US"/>
              <a:t> yang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nyaman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. </a:t>
            </a:r>
            <a:r>
              <a:rPr dirty="0" lang="en-US" err="1"/>
              <a:t>Beberapa</a:t>
            </a:r>
            <a:r>
              <a:rPr dirty="0" lang="en-US"/>
              <a:t> </a:t>
            </a:r>
            <a:r>
              <a:rPr dirty="0" lang="en-US" err="1"/>
              <a:t>perekam</a:t>
            </a:r>
            <a:r>
              <a:rPr dirty="0" lang="en-US"/>
              <a:t> </a:t>
            </a:r>
            <a:r>
              <a:rPr dirty="0" lang="en-US" err="1"/>
              <a:t>dilengkapi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memori</a:t>
            </a:r>
            <a:r>
              <a:rPr dirty="0" lang="en-US"/>
              <a:t> built-in (</a:t>
            </a:r>
            <a:r>
              <a:rPr dirty="0" lang="en-US" err="1"/>
              <a:t>sebanyak</a:t>
            </a:r>
            <a:r>
              <a:rPr dirty="0" lang="en-US"/>
              <a:t> 1300 </a:t>
            </a:r>
            <a:r>
              <a:rPr dirty="0" lang="en-US" err="1"/>
              <a:t>menit</a:t>
            </a:r>
            <a:r>
              <a:rPr dirty="0" lang="en-US"/>
              <a:t>)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media yang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dilepas</a:t>
            </a:r>
            <a:r>
              <a:rPr dirty="0" lang="en-US"/>
              <a:t> </a:t>
            </a:r>
            <a:r>
              <a:rPr dirty="0" lang="en-US" err="1"/>
              <a:t>seperti</a:t>
            </a:r>
            <a:r>
              <a:rPr dirty="0" lang="en-US"/>
              <a:t> </a:t>
            </a:r>
            <a:r>
              <a:rPr dirty="0" lang="en-US" err="1"/>
              <a:t>stik</a:t>
            </a:r>
            <a:r>
              <a:rPr dirty="0" lang="en-US"/>
              <a:t> </a:t>
            </a:r>
            <a:r>
              <a:rPr dirty="0" lang="en-US" err="1"/>
              <a:t>memori</a:t>
            </a:r>
            <a:r>
              <a:rPr dirty="0" lang="en-US"/>
              <a:t> yang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sangat</a:t>
            </a:r>
            <a:r>
              <a:rPr dirty="0" lang="en-US"/>
              <a:t> </a:t>
            </a:r>
            <a:r>
              <a:rPr dirty="0" lang="en-US" err="1"/>
              <a:t>meningkatkan</a:t>
            </a:r>
            <a:r>
              <a:rPr dirty="0" lang="en-US"/>
              <a:t> </a:t>
            </a:r>
            <a:r>
              <a:rPr dirty="0" lang="en-US" err="1"/>
              <a:t>jumlah</a:t>
            </a:r>
            <a:r>
              <a:rPr dirty="0" lang="en-US"/>
              <a:t> </a:t>
            </a:r>
            <a:r>
              <a:rPr dirty="0" lang="en-US" err="1"/>
              <a:t>menit</a:t>
            </a:r>
            <a:r>
              <a:rPr dirty="0" lang="en-US"/>
              <a:t> yang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simpan</a:t>
            </a:r>
            <a:r>
              <a:rPr dirty="0" lang="en-US"/>
              <a:t>.</a:t>
            </a:r>
          </a:p>
          <a:p>
            <a:r>
              <a:rPr dirty="0" lang="en-US" err="1"/>
              <a:t>Baik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memilih</a:t>
            </a:r>
            <a:r>
              <a:rPr dirty="0" lang="en-US"/>
              <a:t> </a:t>
            </a:r>
            <a:r>
              <a:rPr dirty="0" lang="en-US" err="1"/>
              <a:t>memori</a:t>
            </a:r>
            <a:r>
              <a:rPr dirty="0" lang="en-US"/>
              <a:t> internal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memori</a:t>
            </a:r>
            <a:r>
              <a:rPr dirty="0" lang="en-US"/>
              <a:t> yang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dilepas</a:t>
            </a:r>
            <a:r>
              <a:rPr dirty="0" lang="en-US"/>
              <a:t>, </a:t>
            </a:r>
            <a:r>
              <a:rPr dirty="0" lang="en-US" err="1"/>
              <a:t>pastikan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memilih</a:t>
            </a:r>
            <a:r>
              <a:rPr dirty="0" lang="en-US"/>
              <a:t> model yang </a:t>
            </a:r>
            <a:r>
              <a:rPr dirty="0" lang="en-US" err="1"/>
              <a:t>memungkinkan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terhubung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kabel</a:t>
            </a:r>
            <a:r>
              <a:rPr dirty="0" lang="en-US"/>
              <a:t> USB </a:t>
            </a:r>
            <a:r>
              <a:rPr dirty="0" lang="en-US" err="1"/>
              <a:t>ke</a:t>
            </a:r>
            <a:r>
              <a:rPr dirty="0" lang="en-US"/>
              <a:t> </a:t>
            </a:r>
            <a:r>
              <a:rPr dirty="0" lang="en-US" err="1"/>
              <a:t>komputer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sehingga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mentransfer</a:t>
            </a:r>
            <a:r>
              <a:rPr dirty="0" lang="en-US"/>
              <a:t> file </a:t>
            </a:r>
            <a:r>
              <a:rPr dirty="0" lang="en-US" err="1"/>
              <a:t>ke</a:t>
            </a:r>
            <a:r>
              <a:rPr dirty="0" lang="en-US"/>
              <a:t> </a:t>
            </a:r>
            <a:r>
              <a:rPr dirty="0" lang="en-US" err="1"/>
              <a:t>komputer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transkripsi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</a:t>
            </a:r>
            <a:r>
              <a:rPr dirty="0" lang="en-US" err="1"/>
              <a:t>salinan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CD.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714" lnSpcReduction="10000"/>
          </a:bodyPr>
          <a:p>
            <a:r>
              <a:rPr dirty="0" lang="en-US" err="1"/>
              <a:t>Perekam</a:t>
            </a:r>
            <a:r>
              <a:rPr dirty="0" lang="en-US"/>
              <a:t> </a:t>
            </a:r>
            <a:r>
              <a:rPr dirty="0" lang="en-US" err="1"/>
              <a:t>kaset</a:t>
            </a:r>
            <a:r>
              <a:rPr dirty="0" lang="en-US"/>
              <a:t> analog</a:t>
            </a:r>
          </a:p>
          <a:p>
            <a:r>
              <a:rPr dirty="0" lang="en-US" err="1"/>
              <a:t>Perekam</a:t>
            </a:r>
            <a:r>
              <a:rPr dirty="0" lang="en-US"/>
              <a:t> pita analog (</a:t>
            </a:r>
            <a:r>
              <a:rPr dirty="0" lang="en-US" err="1"/>
              <a:t>termasuk</a:t>
            </a:r>
            <a:r>
              <a:rPr dirty="0" lang="en-US"/>
              <a:t> tape reel-to-reel)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standar</a:t>
            </a:r>
            <a:r>
              <a:rPr dirty="0" lang="en-US"/>
              <a:t> </a:t>
            </a:r>
            <a:r>
              <a:rPr dirty="0" lang="en-US" err="1"/>
              <a:t>emas</a:t>
            </a:r>
            <a:r>
              <a:rPr dirty="0" lang="en-US"/>
              <a:t> </a:t>
            </a:r>
            <a:r>
              <a:rPr dirty="0" lang="en-US" err="1"/>
              <a:t>masa</a:t>
            </a:r>
            <a:r>
              <a:rPr dirty="0" lang="en-US"/>
              <a:t> </a:t>
            </a:r>
            <a:r>
              <a:rPr dirty="0" lang="en-US" err="1"/>
              <a:t>lalu</a:t>
            </a:r>
            <a:r>
              <a:rPr dirty="0" lang="en-US"/>
              <a:t>. </a:t>
            </a:r>
            <a:r>
              <a:rPr dirty="0" lang="en-US" err="1"/>
              <a:t>Saat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, </a:t>
            </a:r>
            <a:r>
              <a:rPr dirty="0" lang="en-US" err="1"/>
              <a:t>banyak</a:t>
            </a:r>
            <a:r>
              <a:rPr dirty="0" lang="en-US"/>
              <a:t> </a:t>
            </a:r>
            <a:r>
              <a:rPr dirty="0" lang="en-US" err="1"/>
              <a:t>arsip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arsip</a:t>
            </a:r>
            <a:r>
              <a:rPr dirty="0" lang="en-US"/>
              <a:t> </a:t>
            </a:r>
            <a:r>
              <a:rPr dirty="0" lang="en-US" err="1"/>
              <a:t>memiliki</a:t>
            </a:r>
            <a:r>
              <a:rPr dirty="0" lang="en-US"/>
              <a:t> </a:t>
            </a:r>
            <a:r>
              <a:rPr dirty="0" lang="en-US" err="1"/>
              <a:t>kaset</a:t>
            </a:r>
            <a:r>
              <a:rPr dirty="0" lang="en-US"/>
              <a:t> audio analog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koleksi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terbukti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memburuk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cepat</a:t>
            </a:r>
            <a:r>
              <a:rPr dirty="0" lang="en-US"/>
              <a:t>.</a:t>
            </a:r>
          </a:p>
          <a:p>
            <a:r>
              <a:rPr dirty="0" lang="en-US" err="1"/>
              <a:t>Jenis</a:t>
            </a:r>
            <a:r>
              <a:rPr dirty="0" lang="en-US"/>
              <a:t> </a:t>
            </a:r>
            <a:r>
              <a:rPr dirty="0" lang="en-US" err="1"/>
              <a:t>perekam</a:t>
            </a:r>
            <a:r>
              <a:rPr dirty="0" lang="en-US"/>
              <a:t> </a:t>
            </a:r>
            <a:r>
              <a:rPr dirty="0" lang="en-US" err="1"/>
              <a:t>berkualitas</a:t>
            </a:r>
            <a:r>
              <a:rPr dirty="0" lang="en-US"/>
              <a:t> </a:t>
            </a:r>
            <a:r>
              <a:rPr dirty="0" lang="en-US" err="1"/>
              <a:t>tinggi</a:t>
            </a:r>
            <a:r>
              <a:rPr dirty="0" lang="en-US"/>
              <a:t> </a:t>
            </a:r>
            <a:r>
              <a:rPr dirty="0" lang="en-US" err="1"/>
              <a:t>sejarawan</a:t>
            </a:r>
            <a:r>
              <a:rPr dirty="0" lang="en-US"/>
              <a:t> </a:t>
            </a:r>
            <a:r>
              <a:rPr dirty="0" lang="en-US" err="1"/>
              <a:t>lisan</a:t>
            </a:r>
            <a:r>
              <a:rPr dirty="0" lang="en-US"/>
              <a:t> </a:t>
            </a:r>
            <a:r>
              <a:rPr dirty="0" lang="en-US" err="1"/>
              <a:t>pernah</a:t>
            </a:r>
            <a:r>
              <a:rPr dirty="0" lang="en-US"/>
              <a:t> </a:t>
            </a:r>
            <a:r>
              <a:rPr dirty="0" lang="en-US" err="1"/>
              <a:t>digunakan</a:t>
            </a:r>
            <a:r>
              <a:rPr dirty="0" lang="en-US"/>
              <a:t> (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beberapa</a:t>
            </a:r>
            <a:r>
              <a:rPr dirty="0" lang="en-US"/>
              <a:t> </a:t>
            </a:r>
            <a:r>
              <a:rPr dirty="0" lang="en-US" err="1"/>
              <a:t>masih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) </a:t>
            </a:r>
            <a:r>
              <a:rPr dirty="0" lang="en-US" err="1"/>
              <a:t>biaya</a:t>
            </a:r>
            <a:r>
              <a:rPr dirty="0" lang="en-US"/>
              <a:t> </a:t>
            </a:r>
            <a:r>
              <a:rPr dirty="0" lang="en-US" err="1"/>
              <a:t>ratusan</a:t>
            </a:r>
            <a:r>
              <a:rPr dirty="0" lang="en-US"/>
              <a:t> </a:t>
            </a:r>
            <a:r>
              <a:rPr dirty="0" lang="en-US" err="1"/>
              <a:t>dolar</a:t>
            </a:r>
            <a:r>
              <a:rPr dirty="0" lang="en-US"/>
              <a:t>.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bisa</a:t>
            </a:r>
            <a:r>
              <a:rPr dirty="0" lang="en-US"/>
              <a:t> </a:t>
            </a:r>
            <a:r>
              <a:rPr dirty="0" lang="en-US" err="1"/>
              <a:t>merekam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yang </a:t>
            </a:r>
            <a:r>
              <a:rPr dirty="0" lang="en-US" err="1"/>
              <a:t>memadai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tape recorder </a:t>
            </a:r>
            <a:r>
              <a:rPr dirty="0" lang="en-US" err="1"/>
              <a:t>standar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mikrofon</a:t>
            </a:r>
            <a:r>
              <a:rPr dirty="0" lang="en-US"/>
              <a:t> </a:t>
            </a:r>
            <a:r>
              <a:rPr dirty="0" lang="en-US" err="1"/>
              <a:t>eksternal</a:t>
            </a:r>
            <a:r>
              <a:rPr dirty="0" lang="en-US"/>
              <a:t>, </a:t>
            </a:r>
            <a:r>
              <a:rPr dirty="0" lang="en-US" err="1"/>
              <a:t>namun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dibandingkan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suara</a:t>
            </a:r>
            <a:r>
              <a:rPr dirty="0" lang="en-US"/>
              <a:t> digital.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perekam</a:t>
            </a:r>
            <a:r>
              <a:rPr dirty="0" lang="en-US"/>
              <a:t> </a:t>
            </a:r>
            <a:r>
              <a:rPr dirty="0" lang="en-US" err="1"/>
              <a:t>semacam</a:t>
            </a:r>
            <a:r>
              <a:rPr dirty="0" lang="en-US"/>
              <a:t> </a:t>
            </a:r>
            <a:r>
              <a:rPr dirty="0" lang="en-US" err="1"/>
              <a:t>itu</a:t>
            </a:r>
            <a:r>
              <a:rPr dirty="0" lang="en-US"/>
              <a:t>, </a:t>
            </a:r>
            <a:r>
              <a:rPr dirty="0" lang="en-US" err="1"/>
              <a:t>belilah</a:t>
            </a:r>
            <a:r>
              <a:rPr dirty="0" lang="en-US"/>
              <a:t> </a:t>
            </a:r>
            <a:r>
              <a:rPr dirty="0" lang="en-US" err="1"/>
              <a:t>rekaman</a:t>
            </a:r>
            <a:r>
              <a:rPr dirty="0" lang="en-US"/>
              <a:t> 60 </a:t>
            </a:r>
            <a:r>
              <a:rPr dirty="0" lang="en-US" err="1"/>
              <a:t>menit</a:t>
            </a:r>
            <a:r>
              <a:rPr dirty="0" lang="en-US"/>
              <a:t> </a:t>
            </a:r>
            <a:r>
              <a:rPr dirty="0" lang="en-US" err="1"/>
              <a:t>sejak</a:t>
            </a:r>
            <a:r>
              <a:rPr dirty="0" lang="en-US"/>
              <a:t> </a:t>
            </a:r>
            <a:r>
              <a:rPr dirty="0" lang="en-US" err="1"/>
              <a:t>kaset</a:t>
            </a:r>
            <a:r>
              <a:rPr dirty="0" lang="en-US"/>
              <a:t> 90 </a:t>
            </a:r>
            <a:r>
              <a:rPr dirty="0" lang="en-US" err="1"/>
              <a:t>menit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secara</a:t>
            </a:r>
            <a:r>
              <a:rPr dirty="0" lang="en-US"/>
              <a:t> </a:t>
            </a:r>
            <a:r>
              <a:rPr dirty="0" lang="en-US" err="1"/>
              <a:t>fisik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tipis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cenderung</a:t>
            </a:r>
            <a:r>
              <a:rPr dirty="0" lang="en-US"/>
              <a:t> </a:t>
            </a:r>
            <a:r>
              <a:rPr dirty="0" lang="en-US" err="1"/>
              <a:t>pecah</a:t>
            </a:r>
            <a:r>
              <a:rPr dirty="0" lang="en-US"/>
              <a:t>. Built-in </a:t>
            </a:r>
            <a:r>
              <a:rPr dirty="0" lang="en-US" err="1"/>
              <a:t>mikrofon</a:t>
            </a:r>
            <a:r>
              <a:rPr dirty="0" lang="en-US"/>
              <a:t> </a:t>
            </a:r>
            <a:r>
              <a:rPr dirty="0" lang="en-US" err="1"/>
              <a:t>jarang</a:t>
            </a:r>
            <a:r>
              <a:rPr dirty="0" lang="en-US"/>
              <a:t> </a:t>
            </a:r>
            <a:r>
              <a:rPr dirty="0" lang="en-US" err="1"/>
              <a:t>cukup</a:t>
            </a:r>
            <a:r>
              <a:rPr dirty="0" lang="en-US"/>
              <a:t> </a:t>
            </a:r>
            <a:r>
              <a:rPr dirty="0" lang="en-US" err="1"/>
              <a:t>sensitif</a:t>
            </a:r>
            <a:r>
              <a:rPr dirty="0" lang="en-US"/>
              <a:t>, </a:t>
            </a:r>
            <a:r>
              <a:rPr dirty="0" lang="en-US" err="1"/>
              <a:t>jadi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perlu</a:t>
            </a:r>
            <a:r>
              <a:rPr dirty="0" lang="en-US"/>
              <a:t> </a:t>
            </a:r>
            <a:r>
              <a:rPr dirty="0" lang="en-US" err="1"/>
              <a:t>membeli</a:t>
            </a:r>
            <a:r>
              <a:rPr dirty="0" lang="en-US"/>
              <a:t> </a:t>
            </a:r>
            <a:r>
              <a:rPr dirty="0" lang="en-US" err="1"/>
              <a:t>mikrofon</a:t>
            </a:r>
            <a:r>
              <a:rPr dirty="0" lang="en-US"/>
              <a:t> </a:t>
            </a:r>
            <a:r>
              <a:rPr dirty="0" lang="en-US" err="1"/>
              <a:t>eksternal</a:t>
            </a:r>
            <a:r>
              <a:rPr dirty="0" lang="en-US"/>
              <a:t> </a:t>
            </a:r>
            <a:r>
              <a:rPr dirty="0" lang="en-US" err="1"/>
              <a:t>berkualitas</a:t>
            </a:r>
            <a:r>
              <a:rPr dirty="0" lang="en-US"/>
              <a:t> </a:t>
            </a:r>
            <a:r>
              <a:rPr dirty="0" lang="en-US" err="1"/>
              <a:t>baik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4286" lnSpcReduction="20000"/>
          </a:bodyPr>
          <a:p>
            <a:r>
              <a:rPr dirty="0" lang="en-US"/>
              <a:t>Camcorder digital</a:t>
            </a:r>
          </a:p>
          <a:p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ingin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</a:t>
            </a:r>
            <a:r>
              <a:rPr dirty="0" lang="en-US" err="1"/>
              <a:t>presentasi</a:t>
            </a:r>
            <a:r>
              <a:rPr dirty="0" lang="en-US"/>
              <a:t> </a:t>
            </a:r>
            <a:r>
              <a:rPr dirty="0" lang="en-US" err="1"/>
              <a:t>berbasis</a:t>
            </a:r>
            <a:r>
              <a:rPr dirty="0" lang="en-US"/>
              <a:t> video,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ada</a:t>
            </a:r>
            <a:r>
              <a:rPr dirty="0" lang="en-US"/>
              <a:t> </a:t>
            </a:r>
            <a:r>
              <a:rPr dirty="0" lang="en-US" err="1"/>
              <a:t>pengganti</a:t>
            </a:r>
            <a:r>
              <a:rPr dirty="0" lang="en-US"/>
              <a:t> camcorder digital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perangkat</a:t>
            </a:r>
            <a:r>
              <a:rPr dirty="0" lang="en-US"/>
              <a:t> </a:t>
            </a:r>
            <a:r>
              <a:rPr dirty="0" lang="en-US" err="1"/>
              <a:t>lunak</a:t>
            </a:r>
            <a:r>
              <a:rPr dirty="0" lang="en-US"/>
              <a:t> </a:t>
            </a:r>
            <a:r>
              <a:rPr dirty="0" lang="en-US" err="1"/>
              <a:t>pengeditan</a:t>
            </a:r>
            <a:r>
              <a:rPr dirty="0" lang="en-US"/>
              <a:t> video </a:t>
            </a:r>
            <a:r>
              <a:rPr dirty="0" lang="en-US" err="1"/>
              <a:t>seperti</a:t>
            </a:r>
            <a:r>
              <a:rPr dirty="0" lang="en-US"/>
              <a:t> iMovie (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komputer</a:t>
            </a:r>
            <a:r>
              <a:rPr dirty="0" lang="en-US"/>
              <a:t> Macintosh)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Ulead</a:t>
            </a:r>
            <a:r>
              <a:rPr dirty="0" lang="en-US"/>
              <a:t> DVD </a:t>
            </a:r>
            <a:r>
              <a:rPr dirty="0" lang="en-US" err="1"/>
              <a:t>Moviefactory</a:t>
            </a:r>
            <a:r>
              <a:rPr dirty="0" lang="en-US"/>
              <a:t>, Adobe Premiere Elements </a:t>
            </a:r>
            <a:r>
              <a:rPr dirty="0" lang="en-US" err="1"/>
              <a:t>atau</a:t>
            </a:r>
            <a:r>
              <a:rPr dirty="0" lang="en-US"/>
              <a:t> Roxio </a:t>
            </a:r>
            <a:r>
              <a:rPr dirty="0" lang="en-US" err="1"/>
              <a:t>Videowave</a:t>
            </a:r>
            <a:r>
              <a:rPr dirty="0" lang="en-US"/>
              <a:t> (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komputer</a:t>
            </a:r>
            <a:r>
              <a:rPr dirty="0" lang="en-US"/>
              <a:t> </a:t>
            </a:r>
            <a:r>
              <a:rPr dirty="0" lang="en-US" err="1"/>
              <a:t>berbasis</a:t>
            </a:r>
            <a:r>
              <a:rPr dirty="0" lang="en-US"/>
              <a:t> Windows). </a:t>
            </a:r>
            <a:r>
              <a:rPr dirty="0" lang="en-US" err="1"/>
              <a:t>Beberapa</a:t>
            </a:r>
            <a:r>
              <a:rPr dirty="0" lang="en-US"/>
              <a:t> program </a:t>
            </a:r>
            <a:r>
              <a:rPr dirty="0" lang="en-US" err="1"/>
              <a:t>perangkat</a:t>
            </a:r>
            <a:r>
              <a:rPr dirty="0" lang="en-US"/>
              <a:t> </a:t>
            </a:r>
            <a:r>
              <a:rPr dirty="0" lang="en-US" err="1"/>
              <a:t>lunak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juga</a:t>
            </a:r>
            <a:r>
              <a:rPr dirty="0" lang="en-US"/>
              <a:t> </a:t>
            </a:r>
            <a:r>
              <a:rPr dirty="0" lang="en-US" err="1"/>
              <a:t>memungkinkan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memasukkan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mengedit</a:t>
            </a:r>
            <a:r>
              <a:rPr dirty="0" lang="en-US"/>
              <a:t> </a:t>
            </a:r>
            <a:r>
              <a:rPr dirty="0" lang="en-US" err="1"/>
              <a:t>rekaman</a:t>
            </a:r>
            <a:r>
              <a:rPr dirty="0" lang="en-US"/>
              <a:t> video analog yang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tua</a:t>
            </a:r>
            <a:r>
              <a:rPr dirty="0" lang="en-US"/>
              <a:t>.</a:t>
            </a:r>
          </a:p>
          <a:p>
            <a:r>
              <a:rPr dirty="0" lang="en-US" err="1"/>
              <a:t>Pertimbangkan</a:t>
            </a:r>
            <a:r>
              <a:rPr dirty="0" lang="en-US"/>
              <a:t> format yang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perlukan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</a:t>
            </a:r>
            <a:r>
              <a:rPr dirty="0" lang="en-US" err="1"/>
              <a:t>presentasi</a:t>
            </a:r>
            <a:r>
              <a:rPr dirty="0" lang="en-US"/>
              <a:t> </a:t>
            </a:r>
            <a:r>
              <a:rPr dirty="0" lang="en-US" err="1"/>
              <a:t>sebelum</a:t>
            </a:r>
            <a:r>
              <a:rPr dirty="0" lang="en-US"/>
              <a:t> </a:t>
            </a:r>
            <a:r>
              <a:rPr dirty="0" lang="en-US" err="1"/>
              <a:t>memutuskan</a:t>
            </a:r>
            <a:r>
              <a:rPr dirty="0" lang="en-US"/>
              <a:t> </a:t>
            </a:r>
            <a:r>
              <a:rPr dirty="0" lang="en-US" err="1"/>
              <a:t>teknologi</a:t>
            </a:r>
            <a:r>
              <a:rPr dirty="0" lang="en-US"/>
              <a:t> </a:t>
            </a:r>
            <a:r>
              <a:rPr dirty="0" lang="en-US" err="1"/>
              <a:t>mana</a:t>
            </a:r>
            <a:r>
              <a:rPr dirty="0" lang="en-US"/>
              <a:t> yang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digunakan</a:t>
            </a:r>
            <a:r>
              <a:rPr dirty="0" lang="en-US"/>
              <a:t>.</a:t>
            </a:r>
          </a:p>
          <a:p>
            <a:r>
              <a:rPr dirty="0" lang="en-US" err="1"/>
              <a:t>Tentu</a:t>
            </a:r>
            <a:r>
              <a:rPr dirty="0" lang="en-US"/>
              <a:t> </a:t>
            </a:r>
            <a:r>
              <a:rPr dirty="0" lang="en-US" err="1"/>
              <a:t>saja</a:t>
            </a:r>
            <a:r>
              <a:rPr dirty="0" lang="en-US"/>
              <a:t>, </a:t>
            </a:r>
            <a:r>
              <a:rPr dirty="0" lang="en-US" err="1"/>
              <a:t>presentasi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ditentukan</a:t>
            </a:r>
            <a:r>
              <a:rPr dirty="0" lang="en-US"/>
              <a:t> </a:t>
            </a:r>
            <a:r>
              <a:rPr dirty="0" lang="en-US" err="1"/>
              <a:t>oleh</a:t>
            </a:r>
            <a:r>
              <a:rPr dirty="0" lang="en-US"/>
              <a:t> </a:t>
            </a:r>
            <a:r>
              <a:rPr dirty="0" lang="en-US" err="1"/>
              <a:t>jenis</a:t>
            </a:r>
            <a:r>
              <a:rPr dirty="0" lang="en-US"/>
              <a:t> camcorder yang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miliki</a:t>
            </a:r>
            <a:r>
              <a:rPr dirty="0" lang="en-US"/>
              <a:t>.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kedua</a:t>
            </a:r>
            <a:r>
              <a:rPr dirty="0" lang="en-US"/>
              <a:t> </a:t>
            </a:r>
            <a:r>
              <a:rPr dirty="0" lang="en-US" err="1"/>
              <a:t>kasus</a:t>
            </a:r>
            <a:r>
              <a:rPr dirty="0" lang="en-US"/>
              <a:t> </a:t>
            </a:r>
            <a:r>
              <a:rPr dirty="0" lang="en-US" err="1"/>
              <a:t>tersebut</a:t>
            </a:r>
            <a:r>
              <a:rPr dirty="0" lang="en-US"/>
              <a:t>,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ingin</a:t>
            </a:r>
            <a:r>
              <a:rPr dirty="0" lang="en-US"/>
              <a:t> </a:t>
            </a:r>
            <a:r>
              <a:rPr dirty="0" lang="en-US" err="1"/>
              <a:t>bekerja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pasangan</a:t>
            </a:r>
            <a:r>
              <a:rPr dirty="0" lang="en-US"/>
              <a:t> yang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menjadi</a:t>
            </a:r>
            <a:r>
              <a:rPr dirty="0" lang="en-US"/>
              <a:t> </a:t>
            </a:r>
            <a:r>
              <a:rPr dirty="0" lang="en-US" err="1"/>
              <a:t>videografer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.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harus</a:t>
            </a:r>
            <a:r>
              <a:rPr dirty="0" lang="en-US"/>
              <a:t> </a:t>
            </a:r>
            <a:r>
              <a:rPr dirty="0" lang="en-US" err="1"/>
              <a:t>seseorang</a:t>
            </a:r>
            <a:r>
              <a:rPr dirty="0" lang="en-US"/>
              <a:t> yang </a:t>
            </a:r>
            <a:r>
              <a:rPr dirty="0" lang="en-US" err="1"/>
              <a:t>merasa</a:t>
            </a:r>
            <a:r>
              <a:rPr dirty="0" lang="en-US"/>
              <a:t> </a:t>
            </a:r>
            <a:r>
              <a:rPr dirty="0" lang="en-US" err="1"/>
              <a:t>nyaman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peralatan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siapa</a:t>
            </a:r>
            <a:r>
              <a:rPr dirty="0" lang="en-US"/>
              <a:t> yang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tampil</a:t>
            </a:r>
            <a:r>
              <a:rPr dirty="0" lang="en-US"/>
              <a:t> minimal </a:t>
            </a:r>
            <a:r>
              <a:rPr dirty="0" lang="en-US" err="1"/>
              <a:t>selama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.</a:t>
            </a:r>
          </a:p>
          <a:p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menemukan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orang-orang yang </a:t>
            </a:r>
            <a:r>
              <a:rPr dirty="0" lang="en-US" err="1"/>
              <a:t>bersedia</a:t>
            </a:r>
            <a:r>
              <a:rPr dirty="0" lang="en-US"/>
              <a:t> </a:t>
            </a:r>
            <a:r>
              <a:rPr dirty="0" lang="en-US" err="1"/>
              <a:t>diwawancarai</a:t>
            </a:r>
            <a:r>
              <a:rPr dirty="0" lang="en-US"/>
              <a:t> di </a:t>
            </a:r>
            <a:r>
              <a:rPr dirty="0" lang="en-US" err="1"/>
              <a:t>bidang</a:t>
            </a:r>
            <a:r>
              <a:rPr dirty="0" lang="en-US"/>
              <a:t> audio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merasa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nyaman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camcorder, </a:t>
            </a:r>
            <a:r>
              <a:rPr dirty="0" lang="en-US" err="1"/>
              <a:t>jadi</a:t>
            </a:r>
            <a:r>
              <a:rPr dirty="0" lang="en-US"/>
              <a:t> </a:t>
            </a:r>
            <a:r>
              <a:rPr dirty="0" lang="en-US" err="1"/>
              <a:t>pastikan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memberi</a:t>
            </a:r>
            <a:r>
              <a:rPr dirty="0" lang="en-US"/>
              <a:t> </a:t>
            </a:r>
            <a:r>
              <a:rPr dirty="0" lang="en-US" err="1"/>
              <a:t>tahu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perekam</a:t>
            </a:r>
            <a:r>
              <a:rPr dirty="0" lang="en-US"/>
              <a:t> video </a:t>
            </a:r>
            <a:r>
              <a:rPr dirty="0" lang="en-US" err="1"/>
              <a:t>sebelum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Petunjuk</a:t>
            </a:r>
            <a:r>
              <a:rPr dirty="0" lang="en-US"/>
              <a:t> </a:t>
            </a:r>
            <a:r>
              <a:rPr dirty="0" lang="en-US" err="1"/>
              <a:t>bermanfaat</a:t>
            </a:r>
            <a:endParaRPr dirty="0" lang="en-US"/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7857" lnSpcReduction="20000"/>
          </a:bodyPr>
          <a:p>
            <a:r>
              <a:rPr dirty="0" lang="en-US" err="1"/>
              <a:t>Uji</a:t>
            </a:r>
            <a:r>
              <a:rPr dirty="0" lang="en-US"/>
              <a:t> </a:t>
            </a:r>
            <a:r>
              <a:rPr dirty="0" lang="en-US" err="1"/>
              <a:t>peralatan</a:t>
            </a:r>
            <a:r>
              <a:rPr dirty="0" lang="en-US"/>
              <a:t> </a:t>
            </a:r>
            <a:r>
              <a:rPr dirty="0" lang="en-US" err="1"/>
              <a:t>terlebih</a:t>
            </a:r>
            <a:r>
              <a:rPr dirty="0" lang="en-US"/>
              <a:t> </a:t>
            </a:r>
            <a:r>
              <a:rPr dirty="0" lang="en-US" err="1"/>
              <a:t>dahulu</a:t>
            </a:r>
            <a:r>
              <a:rPr dirty="0" lang="en-US"/>
              <a:t>. </a:t>
            </a:r>
            <a:r>
              <a:rPr dirty="0" lang="en-US" err="1"/>
              <a:t>Berlatih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alat</a:t>
            </a:r>
            <a:r>
              <a:rPr dirty="0" lang="en-US"/>
              <a:t> </a:t>
            </a:r>
            <a:r>
              <a:rPr dirty="0" lang="en-US" err="1"/>
              <a:t>perekam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memutar</a:t>
            </a:r>
            <a:r>
              <a:rPr dirty="0" lang="en-US"/>
              <a:t> </a:t>
            </a:r>
            <a:r>
              <a:rPr dirty="0" lang="en-US" err="1"/>
              <a:t>ulang</a:t>
            </a:r>
            <a:r>
              <a:rPr dirty="0" lang="en-US"/>
              <a:t> </a:t>
            </a:r>
            <a:r>
              <a:rPr dirty="0" lang="en-US" err="1"/>
              <a:t>rekaman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memastikan</a:t>
            </a:r>
            <a:r>
              <a:rPr dirty="0" lang="en-US"/>
              <a:t> </a:t>
            </a:r>
            <a:r>
              <a:rPr dirty="0" lang="en-US" err="1"/>
              <a:t>kualitas</a:t>
            </a:r>
            <a:r>
              <a:rPr dirty="0" lang="en-US"/>
              <a:t> </a:t>
            </a:r>
            <a:r>
              <a:rPr dirty="0" lang="en-US" err="1"/>
              <a:t>suara</a:t>
            </a:r>
            <a:r>
              <a:rPr dirty="0" lang="en-US"/>
              <a:t> audio </a:t>
            </a:r>
            <a:r>
              <a:rPr dirty="0" lang="en-US" err="1"/>
              <a:t>dan</a:t>
            </a:r>
            <a:r>
              <a:rPr dirty="0" lang="en-US"/>
              <a:t> / </a:t>
            </a:r>
            <a:r>
              <a:rPr dirty="0" lang="en-US" err="1"/>
              <a:t>atau</a:t>
            </a:r>
            <a:r>
              <a:rPr dirty="0" lang="en-US"/>
              <a:t> video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bagus</a:t>
            </a:r>
            <a:r>
              <a:rPr dirty="0" lang="en-US"/>
              <a:t>. </a:t>
            </a:r>
            <a:r>
              <a:rPr dirty="0" lang="en-US" err="1"/>
              <a:t>Malam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pagi</a:t>
            </a:r>
            <a:r>
              <a:rPr dirty="0" lang="en-US"/>
              <a:t> </a:t>
            </a:r>
            <a:r>
              <a:rPr dirty="0" lang="en-US" err="1"/>
              <a:t>sebelum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, </a:t>
            </a:r>
            <a:r>
              <a:rPr dirty="0" lang="en-US" err="1"/>
              <a:t>periksa</a:t>
            </a:r>
            <a:r>
              <a:rPr dirty="0" lang="en-US"/>
              <a:t> </a:t>
            </a:r>
            <a:r>
              <a:rPr dirty="0" lang="en-US" err="1"/>
              <a:t>tingkat</a:t>
            </a:r>
            <a:r>
              <a:rPr dirty="0" lang="en-US"/>
              <a:t> </a:t>
            </a:r>
            <a:r>
              <a:rPr dirty="0" lang="en-US" err="1"/>
              <a:t>baterai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menyiapkan</a:t>
            </a:r>
            <a:r>
              <a:rPr dirty="0" lang="en-US"/>
              <a:t> </a:t>
            </a:r>
            <a:r>
              <a:rPr dirty="0" lang="en-US" err="1"/>
              <a:t>semua</a:t>
            </a:r>
            <a:r>
              <a:rPr dirty="0" lang="en-US"/>
              <a:t> </a:t>
            </a:r>
            <a:r>
              <a:rPr dirty="0" lang="en-US" err="1"/>
              <a:t>perlengkapan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.</a:t>
            </a:r>
          </a:p>
          <a:p>
            <a:r>
              <a:rPr dirty="0" lang="en-US" err="1"/>
              <a:t>Bawa</a:t>
            </a:r>
            <a:r>
              <a:rPr dirty="0" lang="en-US"/>
              <a:t> </a:t>
            </a:r>
            <a:r>
              <a:rPr dirty="0" lang="en-US" err="1"/>
              <a:t>perlengkapan</a:t>
            </a:r>
            <a:r>
              <a:rPr dirty="0" lang="en-US"/>
              <a:t> yang </a:t>
            </a:r>
            <a:r>
              <a:rPr dirty="0" lang="en-US" err="1"/>
              <a:t>dibutuhkan</a:t>
            </a:r>
            <a:r>
              <a:rPr dirty="0" lang="en-US"/>
              <a:t> </a:t>
            </a:r>
            <a:r>
              <a:rPr dirty="0" lang="en-US" err="1"/>
              <a:t>seperti</a:t>
            </a:r>
            <a:r>
              <a:rPr dirty="0" lang="en-US"/>
              <a:t> </a:t>
            </a:r>
            <a:r>
              <a:rPr dirty="0" lang="en-US" err="1"/>
              <a:t>baterai</a:t>
            </a:r>
            <a:r>
              <a:rPr dirty="0" lang="en-US"/>
              <a:t>, </a:t>
            </a:r>
            <a:r>
              <a:rPr dirty="0" lang="en-US" err="1"/>
              <a:t>kabel</a:t>
            </a:r>
            <a:r>
              <a:rPr dirty="0" lang="en-US"/>
              <a:t> </a:t>
            </a:r>
            <a:r>
              <a:rPr dirty="0" lang="en-US" err="1"/>
              <a:t>listrik</a:t>
            </a:r>
            <a:r>
              <a:rPr dirty="0" lang="en-US"/>
              <a:t>, film, </a:t>
            </a:r>
            <a:r>
              <a:rPr dirty="0" lang="en-US" err="1"/>
              <a:t>kaset</a:t>
            </a:r>
            <a:r>
              <a:rPr dirty="0" lang="en-US"/>
              <a:t>, </a:t>
            </a:r>
            <a:r>
              <a:rPr dirty="0" lang="en-US" err="1"/>
              <a:t>mikrofon</a:t>
            </a:r>
            <a:r>
              <a:rPr dirty="0" lang="en-US"/>
              <a:t>, tripod, </a:t>
            </a:r>
            <a:r>
              <a:rPr dirty="0" lang="en-US" err="1"/>
              <a:t>pertanyaan</a:t>
            </a:r>
            <a:r>
              <a:rPr dirty="0" lang="en-US"/>
              <a:t>, </a:t>
            </a:r>
            <a:r>
              <a:rPr dirty="0" lang="en-US" err="1"/>
              <a:t>pelepas</a:t>
            </a:r>
            <a:r>
              <a:rPr dirty="0" lang="en-US"/>
              <a:t> </a:t>
            </a:r>
            <a:r>
              <a:rPr dirty="0" lang="en-US" err="1"/>
              <a:t>bentuk</a:t>
            </a:r>
            <a:r>
              <a:rPr dirty="0" lang="en-US"/>
              <a:t> </a:t>
            </a:r>
            <a:r>
              <a:rPr dirty="0" lang="en-US" err="1"/>
              <a:t>pena</a:t>
            </a:r>
            <a:r>
              <a:rPr dirty="0" lang="en-US"/>
              <a:t> / </a:t>
            </a:r>
            <a:r>
              <a:rPr dirty="0" lang="en-US" err="1"/>
              <a:t>pensil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kertas</a:t>
            </a:r>
            <a:r>
              <a:rPr dirty="0" lang="en-US"/>
              <a:t>. </a:t>
            </a:r>
            <a:r>
              <a:rPr dirty="0" lang="en-US" err="1"/>
              <a:t>Sangat</a:t>
            </a:r>
            <a:r>
              <a:rPr dirty="0" lang="en-US"/>
              <a:t> </a:t>
            </a:r>
            <a:r>
              <a:rPr dirty="0" lang="en-US" err="1"/>
              <a:t>memalukan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menjadwal</a:t>
            </a:r>
            <a:r>
              <a:rPr dirty="0" lang="en-US"/>
              <a:t> </a:t>
            </a:r>
            <a:r>
              <a:rPr dirty="0" lang="en-US" err="1"/>
              <a:t>ulang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karena</a:t>
            </a:r>
            <a:r>
              <a:rPr dirty="0" lang="en-US"/>
              <a:t> </a:t>
            </a:r>
            <a:r>
              <a:rPr dirty="0" lang="en-US" err="1"/>
              <a:t>baterai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mati</a:t>
            </a:r>
            <a:r>
              <a:rPr dirty="0" lang="en-US"/>
              <a:t>.</a:t>
            </a:r>
          </a:p>
          <a:p>
            <a:r>
              <a:rPr dirty="0" lang="en-US" err="1"/>
              <a:t>Ciptakan</a:t>
            </a:r>
            <a:r>
              <a:rPr dirty="0" lang="en-US"/>
              <a:t> </a:t>
            </a:r>
            <a:r>
              <a:rPr dirty="0" lang="en-US" err="1"/>
              <a:t>lingkungan</a:t>
            </a:r>
            <a:r>
              <a:rPr dirty="0" lang="en-US"/>
              <a:t> yang </a:t>
            </a:r>
            <a:r>
              <a:rPr dirty="0" lang="en-US" err="1"/>
              <a:t>tenang</a:t>
            </a:r>
            <a:r>
              <a:rPr dirty="0" lang="en-US"/>
              <a:t>. </a:t>
            </a:r>
            <a:r>
              <a:rPr dirty="0" lang="en-US" err="1"/>
              <a:t>Suara</a:t>
            </a:r>
            <a:r>
              <a:rPr dirty="0" lang="en-US"/>
              <a:t> </a:t>
            </a:r>
            <a:r>
              <a:rPr dirty="0" lang="en-US" err="1"/>
              <a:t>latar</a:t>
            </a:r>
            <a:r>
              <a:rPr dirty="0" lang="en-US"/>
              <a:t> </a:t>
            </a:r>
            <a:r>
              <a:rPr dirty="0" lang="en-US" err="1"/>
              <a:t>belakang</a:t>
            </a:r>
            <a:r>
              <a:rPr dirty="0" lang="en-US"/>
              <a:t> yang </a:t>
            </a:r>
            <a:r>
              <a:rPr dirty="0" lang="en-US" err="1"/>
              <a:t>konstan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secara</a:t>
            </a:r>
            <a:r>
              <a:rPr dirty="0" lang="en-US"/>
              <a:t> dramatis </a:t>
            </a:r>
            <a:r>
              <a:rPr dirty="0" lang="en-US" err="1"/>
              <a:t>mempengaruhi</a:t>
            </a:r>
            <a:r>
              <a:rPr dirty="0" lang="en-US"/>
              <a:t> </a:t>
            </a:r>
            <a:r>
              <a:rPr dirty="0" lang="en-US" err="1"/>
              <a:t>kualitas</a:t>
            </a:r>
            <a:r>
              <a:rPr dirty="0" lang="en-US"/>
              <a:t> </a:t>
            </a:r>
            <a:r>
              <a:rPr dirty="0" lang="en-US" err="1"/>
              <a:t>rekaman</a:t>
            </a:r>
            <a:r>
              <a:rPr dirty="0" lang="en-US"/>
              <a:t>.</a:t>
            </a:r>
          </a:p>
          <a:p>
            <a:r>
              <a:rPr dirty="0" lang="en-US" err="1"/>
              <a:t>Meminta</a:t>
            </a:r>
            <a:r>
              <a:rPr dirty="0" lang="en-US"/>
              <a:t> agar </a:t>
            </a:r>
            <a:r>
              <a:rPr dirty="0" lang="en-US" err="1"/>
              <a:t>hewan</a:t>
            </a:r>
            <a:r>
              <a:rPr dirty="0" lang="en-US"/>
              <a:t> </a:t>
            </a:r>
            <a:r>
              <a:rPr dirty="0" lang="en-US" err="1"/>
              <a:t>peliharaan</a:t>
            </a:r>
            <a:r>
              <a:rPr dirty="0" lang="en-US"/>
              <a:t> yang </a:t>
            </a:r>
            <a:r>
              <a:rPr dirty="0" lang="en-US" err="1"/>
              <a:t>bising</a:t>
            </a:r>
            <a:r>
              <a:rPr dirty="0" lang="en-US"/>
              <a:t> </a:t>
            </a:r>
            <a:r>
              <a:rPr dirty="0" lang="en-US" err="1"/>
              <a:t>ditempatkan</a:t>
            </a:r>
            <a:r>
              <a:rPr dirty="0" lang="en-US"/>
              <a:t> di </a:t>
            </a:r>
            <a:r>
              <a:rPr dirty="0" lang="en-US" err="1"/>
              <a:t>luar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di </a:t>
            </a:r>
            <a:r>
              <a:rPr dirty="0" lang="en-US" err="1"/>
              <a:t>ruangan</a:t>
            </a:r>
            <a:r>
              <a:rPr dirty="0" lang="en-US"/>
              <a:t> lain, </a:t>
            </a:r>
            <a:r>
              <a:rPr dirty="0" lang="en-US" err="1"/>
              <a:t>mintalah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mematikan</a:t>
            </a:r>
            <a:r>
              <a:rPr dirty="0" lang="en-US"/>
              <a:t> TV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matikan</a:t>
            </a:r>
            <a:r>
              <a:rPr dirty="0" lang="en-US"/>
              <a:t> AC.</a:t>
            </a:r>
          </a:p>
          <a:p>
            <a:r>
              <a:rPr dirty="0" lang="en-US" err="1"/>
              <a:t>Setelah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merekam</a:t>
            </a:r>
            <a:r>
              <a:rPr dirty="0" lang="en-US"/>
              <a:t> </a:t>
            </a:r>
            <a:r>
              <a:rPr dirty="0" lang="en-US" err="1"/>
              <a:t>perkenalan</a:t>
            </a:r>
            <a:r>
              <a:rPr dirty="0" lang="en-US"/>
              <a:t>, </a:t>
            </a:r>
            <a:r>
              <a:rPr dirty="0" lang="en-US" err="1"/>
              <a:t>periksalah</a:t>
            </a:r>
            <a:r>
              <a:rPr dirty="0" lang="en-US"/>
              <a:t> </a:t>
            </a:r>
            <a:r>
              <a:rPr dirty="0" lang="en-US" err="1"/>
              <a:t>apakah</a:t>
            </a:r>
            <a:r>
              <a:rPr dirty="0" lang="en-US"/>
              <a:t> </a:t>
            </a:r>
            <a:r>
              <a:rPr dirty="0" lang="en-US" err="1"/>
              <a:t>peralatan</a:t>
            </a:r>
            <a:r>
              <a:rPr dirty="0" lang="en-US"/>
              <a:t> </a:t>
            </a:r>
            <a:r>
              <a:rPr dirty="0" lang="en-US" err="1"/>
              <a:t>bekerja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benar</a:t>
            </a:r>
            <a:r>
              <a:rPr dirty="0" lang="en-US"/>
              <a:t>.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perlu</a:t>
            </a:r>
            <a:r>
              <a:rPr dirty="0" lang="en-US"/>
              <a:t> </a:t>
            </a:r>
            <a:r>
              <a:rPr dirty="0" lang="en-US" err="1"/>
              <a:t>menempatkan</a:t>
            </a:r>
            <a:r>
              <a:rPr dirty="0" lang="en-US"/>
              <a:t> </a:t>
            </a:r>
            <a:r>
              <a:rPr dirty="0" lang="en-US" err="1"/>
              <a:t>mikrofon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sebuah</a:t>
            </a:r>
            <a:r>
              <a:rPr dirty="0" lang="en-US"/>
              <a:t> </a:t>
            </a:r>
            <a:r>
              <a:rPr dirty="0" lang="en-US" err="1"/>
              <a:t>buku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mengurangi</a:t>
            </a:r>
            <a:r>
              <a:rPr dirty="0" lang="en-US"/>
              <a:t> </a:t>
            </a:r>
            <a:r>
              <a:rPr dirty="0" lang="en-US" err="1"/>
              <a:t>kebisingan</a:t>
            </a:r>
            <a:r>
              <a:rPr dirty="0" lang="en-US"/>
              <a:t> </a:t>
            </a:r>
            <a:r>
              <a:rPr dirty="0" lang="en-US" err="1"/>
              <a:t>getaran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meminta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mendekat</a:t>
            </a:r>
            <a:r>
              <a:rPr dirty="0" lang="en-US"/>
              <a:t>.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harus</a:t>
            </a:r>
            <a:r>
              <a:rPr dirty="0" lang="en-US"/>
              <a:t> </a:t>
            </a:r>
            <a:r>
              <a:rPr dirty="0" lang="en-US" err="1"/>
              <a:t>mengingatkan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berbicara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lambat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keras</a:t>
            </a:r>
            <a:r>
              <a:rPr dirty="0" lang="en-US"/>
              <a:t>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peralatan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memiliki</a:t>
            </a:r>
            <a:r>
              <a:rPr dirty="0" lang="en-US"/>
              <a:t> </a:t>
            </a:r>
            <a:r>
              <a:rPr dirty="0" lang="en-US" err="1"/>
              <a:t>keterbatasan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Mengarsipkan</a:t>
            </a:r>
            <a:r>
              <a:rPr dirty="0" lang="en-US"/>
              <a:t> </a:t>
            </a:r>
            <a:r>
              <a:rPr dirty="0" lang="en-US" err="1"/>
              <a:t>pekerjaan</a:t>
            </a:r>
            <a:r>
              <a:rPr dirty="0" lang="en-US"/>
              <a:t> </a:t>
            </a:r>
            <a:r>
              <a:rPr dirty="0" lang="en-US" err="1"/>
              <a:t>Anda</a:t>
            </a:r>
            <a:endParaRPr dirty="0" lang="en-US"/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4286" lnSpcReduction="20000"/>
          </a:bodyPr>
          <a:p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semua</a:t>
            </a:r>
            <a:r>
              <a:rPr dirty="0" lang="en-US"/>
              <a:t> </a:t>
            </a:r>
            <a:r>
              <a:rPr dirty="0" lang="en-US" err="1"/>
              <a:t>pekerjaan</a:t>
            </a:r>
            <a:r>
              <a:rPr dirty="0" lang="en-US"/>
              <a:t> yang </a:t>
            </a:r>
            <a:r>
              <a:rPr dirty="0" lang="en-US" err="1"/>
              <a:t>telah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masukkan</a:t>
            </a:r>
            <a:r>
              <a:rPr dirty="0" lang="en-US"/>
              <a:t> </a:t>
            </a:r>
            <a:r>
              <a:rPr dirty="0" lang="en-US" err="1"/>
              <a:t>ke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penelitian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,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harus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</a:t>
            </a:r>
            <a:r>
              <a:rPr dirty="0" lang="en-US" err="1"/>
              <a:t>rencana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mengarsipkan</a:t>
            </a:r>
            <a:r>
              <a:rPr dirty="0" lang="en-US"/>
              <a:t> </a:t>
            </a:r>
            <a:r>
              <a:rPr dirty="0" lang="en-US" err="1"/>
              <a:t>pekerjaan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peneliti</a:t>
            </a:r>
            <a:r>
              <a:rPr dirty="0" lang="en-US"/>
              <a:t> lain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, </a:t>
            </a:r>
            <a:r>
              <a:rPr dirty="0" lang="en-US" err="1"/>
              <a:t>penting</a:t>
            </a:r>
            <a:r>
              <a:rPr dirty="0" lang="en-US"/>
              <a:t> </a:t>
            </a:r>
            <a:r>
              <a:rPr dirty="0" lang="en-US" err="1"/>
              <a:t>bagi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mengikuti</a:t>
            </a:r>
            <a:r>
              <a:rPr dirty="0" lang="en-US"/>
              <a:t> </a:t>
            </a:r>
            <a:r>
              <a:rPr dirty="0" lang="en-US" err="1"/>
              <a:t>langkah-langkah</a:t>
            </a:r>
            <a:r>
              <a:rPr dirty="0" lang="en-US"/>
              <a:t> yang </a:t>
            </a:r>
            <a:r>
              <a:rPr dirty="0" lang="en-US" err="1"/>
              <a:t>diuraikan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panduan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sehingga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mudah</a:t>
            </a:r>
            <a:r>
              <a:rPr dirty="0" lang="en-US"/>
              <a:t> </a:t>
            </a:r>
            <a:r>
              <a:rPr dirty="0" lang="en-US" err="1"/>
              <a:t>diakses</a:t>
            </a:r>
            <a:r>
              <a:rPr dirty="0" lang="en-US"/>
              <a:t>. Yang </a:t>
            </a:r>
            <a:r>
              <a:rPr dirty="0" lang="en-US" err="1"/>
              <a:t>terpenting</a:t>
            </a:r>
            <a:r>
              <a:rPr dirty="0" lang="en-US"/>
              <a:t>,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seharusnya</a:t>
            </a:r>
            <a:r>
              <a:rPr dirty="0" lang="en-US"/>
              <a:t> </a:t>
            </a:r>
            <a:r>
              <a:rPr dirty="0" lang="en-US" err="1"/>
              <a:t>sudah</a:t>
            </a:r>
            <a:r>
              <a:rPr dirty="0" lang="en-US"/>
              <a:t> </a:t>
            </a:r>
            <a:r>
              <a:rPr dirty="0" lang="en-US" err="1"/>
              <a:t>mendapatkan</a:t>
            </a:r>
            <a:r>
              <a:rPr dirty="0" lang="en-US"/>
              <a:t> </a:t>
            </a:r>
            <a:r>
              <a:rPr dirty="0" lang="en-US" err="1"/>
              <a:t>formulir</a:t>
            </a:r>
            <a:r>
              <a:rPr dirty="0" lang="en-US"/>
              <a:t> </a:t>
            </a:r>
            <a:r>
              <a:rPr dirty="0" lang="en-US" err="1"/>
              <a:t>rilis</a:t>
            </a:r>
            <a:r>
              <a:rPr dirty="0" lang="en-US"/>
              <a:t> yang </a:t>
            </a:r>
            <a:r>
              <a:rPr dirty="0" lang="en-US" err="1"/>
              <a:t>ditandatangani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setidaknya</a:t>
            </a:r>
            <a:r>
              <a:rPr dirty="0" lang="en-US"/>
              <a:t> </a:t>
            </a:r>
            <a:r>
              <a:rPr dirty="0" lang="en-US" err="1"/>
              <a:t>menyelesaikan</a:t>
            </a:r>
            <a:r>
              <a:rPr dirty="0" lang="en-US"/>
              <a:t> </a:t>
            </a:r>
            <a:r>
              <a:rPr dirty="0" lang="en-US" err="1"/>
              <a:t>indeks</a:t>
            </a:r>
            <a:r>
              <a:rPr dirty="0" lang="en-US"/>
              <a:t> </a:t>
            </a:r>
            <a:r>
              <a:rPr dirty="0" lang="en-US" err="1"/>
              <a:t>subjek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,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bukan</a:t>
            </a:r>
            <a:r>
              <a:rPr dirty="0" lang="en-US"/>
              <a:t> </a:t>
            </a:r>
            <a:r>
              <a:rPr dirty="0" lang="en-US" err="1"/>
              <a:t>transkripsi</a:t>
            </a:r>
            <a:r>
              <a:rPr dirty="0" lang="en-US"/>
              <a:t> yang </a:t>
            </a:r>
            <a:r>
              <a:rPr dirty="0" lang="en-US" err="1"/>
              <a:t>lengkap</a:t>
            </a:r>
            <a:r>
              <a:rPr dirty="0" lang="en-US"/>
              <a:t>. </a:t>
            </a:r>
            <a:r>
              <a:rPr dirty="0" lang="en-US" err="1"/>
              <a:t>Pastikan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mencantumkan</a:t>
            </a:r>
            <a:r>
              <a:rPr dirty="0" lang="en-US"/>
              <a:t> </a:t>
            </a:r>
            <a:r>
              <a:rPr dirty="0" lang="en-US" err="1"/>
              <a:t>semua</a:t>
            </a:r>
            <a:r>
              <a:rPr dirty="0" lang="en-US"/>
              <a:t> </a:t>
            </a:r>
            <a:r>
              <a:rPr dirty="0" lang="en-US" err="1"/>
              <a:t>foto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bahan</a:t>
            </a:r>
            <a:r>
              <a:rPr dirty="0" lang="en-US"/>
              <a:t> lain yang </a:t>
            </a:r>
            <a:r>
              <a:rPr dirty="0" lang="en-US" err="1"/>
              <a:t>dikumpulkan</a:t>
            </a:r>
            <a:r>
              <a:rPr dirty="0" lang="en-US"/>
              <a:t>,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identifikasi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di hard copy (</a:t>
            </a:r>
            <a:r>
              <a:rPr dirty="0" lang="en-US" err="1"/>
              <a:t>lihat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Log).</a:t>
            </a:r>
          </a:p>
          <a:p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ingin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diakses</a:t>
            </a:r>
            <a:r>
              <a:rPr dirty="0" lang="en-US"/>
              <a:t>,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harus</a:t>
            </a:r>
            <a:r>
              <a:rPr dirty="0" lang="en-US"/>
              <a:t> </a:t>
            </a:r>
            <a:r>
              <a:rPr dirty="0" lang="en-US" err="1"/>
              <a:t>meluangkan</a:t>
            </a:r>
            <a:r>
              <a:rPr dirty="0" lang="en-US"/>
              <a:t> </a:t>
            </a:r>
            <a:r>
              <a:rPr dirty="0" lang="en-US" err="1"/>
              <a:t>waktu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menuliskan</a:t>
            </a:r>
            <a:r>
              <a:rPr dirty="0" lang="en-US"/>
              <a:t>.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cara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, </a:t>
            </a:r>
            <a:r>
              <a:rPr dirty="0" lang="en-US" err="1"/>
              <a:t>dokumen</a:t>
            </a:r>
            <a:r>
              <a:rPr dirty="0" lang="en-US"/>
              <a:t> audio </a:t>
            </a:r>
            <a:r>
              <a:rPr dirty="0" lang="en-US" err="1"/>
              <a:t>atau</a:t>
            </a:r>
            <a:r>
              <a:rPr dirty="0" lang="en-US"/>
              <a:t> video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juga</a:t>
            </a:r>
            <a:r>
              <a:rPr dirty="0" lang="en-US"/>
              <a:t> </a:t>
            </a:r>
            <a:r>
              <a:rPr dirty="0" lang="en-US" err="1"/>
              <a:t>menjadi</a:t>
            </a:r>
            <a:r>
              <a:rPr dirty="0" lang="en-US"/>
              <a:t> </a:t>
            </a:r>
            <a:r>
              <a:rPr dirty="0" lang="en-US" err="1"/>
              <a:t>dokumen</a:t>
            </a:r>
            <a:r>
              <a:rPr dirty="0" lang="en-US"/>
              <a:t> </a:t>
            </a:r>
            <a:r>
              <a:rPr dirty="0" lang="en-US" err="1"/>
              <a:t>tertulis</a:t>
            </a:r>
            <a:r>
              <a:rPr dirty="0" lang="en-US"/>
              <a:t>. </a:t>
            </a:r>
            <a:r>
              <a:rPr dirty="0" lang="en-US" err="1"/>
              <a:t>Meskipun</a:t>
            </a:r>
            <a:r>
              <a:rPr dirty="0" lang="en-US"/>
              <a:t> </a:t>
            </a:r>
            <a:r>
              <a:rPr dirty="0" lang="en-US" err="1"/>
              <a:t>banyak</a:t>
            </a:r>
            <a:r>
              <a:rPr dirty="0" lang="en-US"/>
              <a:t> </a:t>
            </a:r>
            <a:r>
              <a:rPr dirty="0" lang="en-US" err="1"/>
              <a:t>peneliti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tertarik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sebuah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audio,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seringkali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mempunyai</a:t>
            </a:r>
            <a:r>
              <a:rPr dirty="0" lang="en-US"/>
              <a:t> </a:t>
            </a:r>
            <a:r>
              <a:rPr dirty="0" lang="en-US" err="1"/>
              <a:t>waktu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mendengarkan</a:t>
            </a:r>
            <a:r>
              <a:rPr dirty="0" lang="en-US"/>
              <a:t> jam </a:t>
            </a:r>
            <a:r>
              <a:rPr dirty="0" lang="en-US" err="1"/>
              <a:t>rekaman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memilih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memindai</a:t>
            </a:r>
            <a:r>
              <a:rPr dirty="0" lang="en-US"/>
              <a:t> </a:t>
            </a:r>
            <a:r>
              <a:rPr dirty="0" lang="en-US" err="1"/>
              <a:t>indeks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melihat-lihat</a:t>
            </a:r>
            <a:r>
              <a:rPr dirty="0" lang="en-US"/>
              <a:t> </a:t>
            </a:r>
            <a:r>
              <a:rPr dirty="0" lang="en-US" err="1"/>
              <a:t>transkrip</a:t>
            </a:r>
            <a:r>
              <a:rPr dirty="0" lang="en-US"/>
              <a:t>.</a:t>
            </a:r>
          </a:p>
          <a:p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memilih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menyimpan</a:t>
            </a:r>
            <a:r>
              <a:rPr dirty="0" lang="en-US"/>
              <a:t> </a:t>
            </a:r>
            <a:r>
              <a:rPr dirty="0" lang="en-US" err="1"/>
              <a:t>penelitian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sendiri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digunakan</a:t>
            </a:r>
            <a:r>
              <a:rPr dirty="0" lang="en-US"/>
              <a:t> di </a:t>
            </a:r>
            <a:r>
              <a:rPr dirty="0" lang="en-US" err="1"/>
              <a:t>masa</a:t>
            </a:r>
            <a:r>
              <a:rPr dirty="0" lang="en-US"/>
              <a:t> </a:t>
            </a:r>
            <a:r>
              <a:rPr dirty="0" lang="en-US" err="1"/>
              <a:t>mendatang</a:t>
            </a:r>
            <a:r>
              <a:rPr dirty="0" lang="en-US"/>
              <a:t>, </a:t>
            </a:r>
            <a:r>
              <a:rPr dirty="0" lang="en-US" err="1"/>
              <a:t>carilah</a:t>
            </a:r>
            <a:r>
              <a:rPr dirty="0" lang="en-US"/>
              <a:t> </a:t>
            </a:r>
            <a:r>
              <a:rPr dirty="0" lang="en-US" err="1"/>
              <a:t>tempat</a:t>
            </a:r>
            <a:r>
              <a:rPr dirty="0" lang="en-US"/>
              <a:t> yang </a:t>
            </a:r>
            <a:r>
              <a:rPr dirty="0" lang="en-US" err="1"/>
              <a:t>cocok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disumbangkan</a:t>
            </a:r>
            <a:r>
              <a:rPr dirty="0" lang="en-US"/>
              <a:t>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subjek</a:t>
            </a:r>
            <a:r>
              <a:rPr dirty="0" lang="en-US"/>
              <a:t> </a:t>
            </a:r>
            <a:r>
              <a:rPr dirty="0" lang="en-US" err="1"/>
              <a:t>lokal</a:t>
            </a:r>
            <a:r>
              <a:rPr dirty="0" lang="en-US"/>
              <a:t>, </a:t>
            </a:r>
            <a:r>
              <a:rPr dirty="0" lang="en-US" err="1"/>
              <a:t>tanyakan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masyarakat</a:t>
            </a:r>
            <a:r>
              <a:rPr dirty="0" lang="en-US"/>
              <a:t> </a:t>
            </a:r>
            <a:r>
              <a:rPr dirty="0" lang="en-US" err="1"/>
              <a:t>historis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perpustakaan</a:t>
            </a:r>
            <a:r>
              <a:rPr dirty="0" lang="en-US"/>
              <a:t> </a:t>
            </a:r>
            <a:r>
              <a:rPr dirty="0" lang="en-US" err="1"/>
              <a:t>setempat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melihat</a:t>
            </a:r>
            <a:r>
              <a:rPr dirty="0" lang="en-US"/>
              <a:t> </a:t>
            </a:r>
            <a:r>
              <a:rPr dirty="0" lang="en-US" err="1"/>
              <a:t>apakah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menyimpan</a:t>
            </a:r>
            <a:r>
              <a:rPr dirty="0" lang="en-US"/>
              <a:t> </a:t>
            </a:r>
            <a:r>
              <a:rPr dirty="0" lang="en-US" err="1"/>
              <a:t>koleksi</a:t>
            </a:r>
            <a:r>
              <a:rPr dirty="0" lang="en-US"/>
              <a:t> </a:t>
            </a:r>
            <a:r>
              <a:rPr dirty="0" lang="en-US" err="1"/>
              <a:t>sejarah</a:t>
            </a:r>
            <a:r>
              <a:rPr dirty="0" lang="en-US"/>
              <a:t> </a:t>
            </a:r>
            <a:r>
              <a:rPr dirty="0" lang="en-US" err="1"/>
              <a:t>lisan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tertarik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. </a:t>
            </a:r>
            <a:r>
              <a:rPr dirty="0" lang="en-US" err="1"/>
              <a:t>Subjek</a:t>
            </a:r>
            <a:r>
              <a:rPr dirty="0" lang="en-US"/>
              <a:t> yang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banyak</a:t>
            </a:r>
            <a:r>
              <a:rPr dirty="0" lang="en-US"/>
              <a:t> di </a:t>
            </a:r>
            <a:r>
              <a:rPr dirty="0" lang="en-US" err="1"/>
              <a:t>lingkup</a:t>
            </a:r>
            <a:r>
              <a:rPr dirty="0" lang="en-US"/>
              <a:t> </a:t>
            </a:r>
            <a:r>
              <a:rPr dirty="0" lang="en-US" err="1"/>
              <a:t>nasional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sesuai</a:t>
            </a:r>
            <a:r>
              <a:rPr dirty="0" lang="en-US"/>
              <a:t> di </a:t>
            </a:r>
            <a:r>
              <a:rPr dirty="0" lang="en-US" err="1"/>
              <a:t>institusi</a:t>
            </a:r>
            <a:r>
              <a:rPr dirty="0" lang="en-US"/>
              <a:t> lain, </a:t>
            </a:r>
            <a:r>
              <a:rPr dirty="0" lang="en-US" err="1"/>
              <a:t>seperti</a:t>
            </a:r>
            <a:r>
              <a:rPr dirty="0" lang="en-US"/>
              <a:t> </a:t>
            </a:r>
            <a:r>
              <a:rPr dirty="0" lang="en-US" err="1"/>
              <a:t>perguruan</a:t>
            </a:r>
            <a:r>
              <a:rPr dirty="0" lang="en-US"/>
              <a:t> </a:t>
            </a:r>
            <a:r>
              <a:rPr dirty="0" lang="en-US" err="1"/>
              <a:t>tinggi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universitas</a:t>
            </a:r>
            <a:r>
              <a:rPr dirty="0" lang="en-US"/>
              <a:t> yang </a:t>
            </a:r>
            <a:r>
              <a:rPr dirty="0" lang="en-US" err="1"/>
              <a:t>mengkhususkan</a:t>
            </a:r>
            <a:r>
              <a:rPr dirty="0" lang="en-US"/>
              <a:t> </a:t>
            </a:r>
            <a:r>
              <a:rPr dirty="0" lang="en-US" err="1"/>
              <a:t>diri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materi</a:t>
            </a:r>
            <a:r>
              <a:rPr dirty="0" lang="en-US"/>
              <a:t> </a:t>
            </a:r>
            <a:r>
              <a:rPr dirty="0" lang="en-US" err="1"/>
              <a:t>pelajaran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p>
            <a:r>
              <a:rPr dirty="0" lang="en-US" err="1"/>
              <a:t>Produk</a:t>
            </a:r>
            <a:r>
              <a:rPr dirty="0" lang="en-US"/>
              <a:t> </a:t>
            </a:r>
            <a:r>
              <a:rPr dirty="0" lang="en-US" err="1"/>
              <a:t>akhir</a:t>
            </a:r>
            <a:endParaRPr dirty="0" lang="en-US"/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223520" y="1280160"/>
            <a:ext cx="11968480" cy="5323840"/>
          </a:xfrm>
        </p:spPr>
        <p:txBody>
          <a:bodyPr>
            <a:normAutofit fontScale="85714" lnSpcReduction="20000"/>
          </a:bodyPr>
          <a:p>
            <a:r>
              <a:rPr dirty="0" lang="en-US" err="1"/>
              <a:t>Setelah</a:t>
            </a:r>
            <a:r>
              <a:rPr dirty="0" lang="en-US"/>
              <a:t> proses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selesai</a:t>
            </a:r>
            <a:r>
              <a:rPr dirty="0" lang="en-US"/>
              <a:t>,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perlu</a:t>
            </a:r>
            <a:r>
              <a:rPr dirty="0" lang="en-US"/>
              <a:t> </a:t>
            </a:r>
            <a:r>
              <a:rPr dirty="0" lang="en-US" err="1"/>
              <a:t>mengembangkan</a:t>
            </a:r>
            <a:r>
              <a:rPr dirty="0" lang="en-US"/>
              <a:t> </a:t>
            </a:r>
            <a:r>
              <a:rPr dirty="0" lang="en-US" err="1"/>
              <a:t>produk</a:t>
            </a:r>
            <a:r>
              <a:rPr dirty="0" lang="en-US"/>
              <a:t> </a:t>
            </a:r>
            <a:r>
              <a:rPr dirty="0" lang="en-US" err="1"/>
              <a:t>akhir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presentasi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. Ada </a:t>
            </a:r>
            <a:r>
              <a:rPr dirty="0" lang="en-US" err="1"/>
              <a:t>banyak</a:t>
            </a:r>
            <a:r>
              <a:rPr dirty="0" lang="en-US"/>
              <a:t> </a:t>
            </a:r>
            <a:r>
              <a:rPr dirty="0" lang="en-US" err="1"/>
              <a:t>cara</a:t>
            </a:r>
            <a:r>
              <a:rPr dirty="0" lang="en-US"/>
              <a:t> yang </a:t>
            </a:r>
            <a:r>
              <a:rPr dirty="0" lang="en-US" err="1"/>
              <a:t>berbeda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informasi</a:t>
            </a:r>
            <a:r>
              <a:rPr dirty="0" lang="en-US"/>
              <a:t> yang </a:t>
            </a:r>
            <a:r>
              <a:rPr dirty="0" lang="en-US" err="1"/>
              <a:t>telah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kumpulkan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diinterpretasikan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disajikan</a:t>
            </a:r>
            <a:r>
              <a:rPr dirty="0" lang="en-US"/>
              <a:t>, </a:t>
            </a:r>
            <a:r>
              <a:rPr dirty="0" lang="en-US" err="1"/>
              <a:t>beberapa</a:t>
            </a:r>
            <a:r>
              <a:rPr dirty="0" lang="en-US"/>
              <a:t> di </a:t>
            </a:r>
            <a:r>
              <a:rPr dirty="0" lang="en-US" err="1"/>
              <a:t>antaranya</a:t>
            </a:r>
            <a:r>
              <a:rPr dirty="0" lang="en-US"/>
              <a:t> </a:t>
            </a:r>
            <a:r>
              <a:rPr dirty="0" lang="en-US" err="1"/>
              <a:t>dijelaskan</a:t>
            </a:r>
            <a:r>
              <a:rPr dirty="0" lang="en-US"/>
              <a:t> di </a:t>
            </a:r>
            <a:r>
              <a:rPr dirty="0" lang="en-US" err="1"/>
              <a:t>bawah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:</a:t>
            </a:r>
          </a:p>
          <a:p>
            <a:r>
              <a:rPr b="1" dirty="0" lang="en-US"/>
              <a:t>Video </a:t>
            </a:r>
            <a:r>
              <a:rPr b="1" dirty="0" lang="en-US" err="1"/>
              <a:t>dokumenter</a:t>
            </a:r>
            <a:r>
              <a:rPr dirty="0" lang="en-US"/>
              <a:t>: Format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mengumpulkan</a:t>
            </a:r>
            <a:r>
              <a:rPr dirty="0" lang="en-US"/>
              <a:t> </a:t>
            </a:r>
            <a:r>
              <a:rPr dirty="0" lang="en-US" err="1"/>
              <a:t>kutipan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rekaman</a:t>
            </a:r>
            <a:r>
              <a:rPr dirty="0" lang="en-US"/>
              <a:t> video </a:t>
            </a:r>
            <a:r>
              <a:rPr dirty="0" lang="en-US" err="1"/>
              <a:t>Anda</a:t>
            </a:r>
            <a:r>
              <a:rPr dirty="0" lang="en-US"/>
              <a:t>, </a:t>
            </a:r>
            <a:r>
              <a:rPr dirty="0" lang="en-US" err="1"/>
              <a:t>komentar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cuplikan</a:t>
            </a:r>
            <a:r>
              <a:rPr dirty="0" lang="en-US"/>
              <a:t> </a:t>
            </a:r>
            <a:r>
              <a:rPr dirty="0" lang="en-US" err="1"/>
              <a:t>materi</a:t>
            </a:r>
            <a:r>
              <a:rPr dirty="0" lang="en-US"/>
              <a:t> </a:t>
            </a:r>
            <a:r>
              <a:rPr dirty="0" lang="en-US" err="1"/>
              <a:t>cetak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film </a:t>
            </a:r>
            <a:r>
              <a:rPr dirty="0" lang="en-US" err="1"/>
              <a:t>dokumenter</a:t>
            </a:r>
            <a:r>
              <a:rPr dirty="0" lang="en-US"/>
              <a:t> </a:t>
            </a:r>
            <a:r>
              <a:rPr dirty="0" lang="en-US" err="1"/>
              <a:t>tematik</a:t>
            </a:r>
            <a:r>
              <a:rPr dirty="0" lang="en-US"/>
              <a:t>.</a:t>
            </a:r>
          </a:p>
          <a:p>
            <a:r>
              <a:rPr b="1" dirty="0" lang="en-US" err="1"/>
              <a:t>Presentasi</a:t>
            </a:r>
            <a:r>
              <a:rPr b="1" dirty="0" lang="en-US"/>
              <a:t> PowerPoint</a:t>
            </a:r>
            <a:r>
              <a:rPr dirty="0" lang="en-US"/>
              <a:t>: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jenis</a:t>
            </a:r>
            <a:r>
              <a:rPr dirty="0" lang="en-US"/>
              <a:t> </a:t>
            </a:r>
            <a:r>
              <a:rPr dirty="0" lang="en-US" err="1"/>
              <a:t>presentasi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, slide </a:t>
            </a:r>
            <a:r>
              <a:rPr dirty="0" lang="en-US" err="1"/>
              <a:t>bahan</a:t>
            </a:r>
            <a:r>
              <a:rPr dirty="0" lang="en-US"/>
              <a:t> </a:t>
            </a:r>
            <a:r>
              <a:rPr dirty="0" lang="en-US" err="1"/>
              <a:t>dokumenter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foto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digunakan</a:t>
            </a:r>
            <a:r>
              <a:rPr dirty="0" lang="en-US"/>
              <a:t> </a:t>
            </a:r>
            <a:r>
              <a:rPr dirty="0" lang="en-US" err="1"/>
              <a:t>bersamaan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teks</a:t>
            </a:r>
            <a:r>
              <a:rPr dirty="0" lang="en-US"/>
              <a:t> </a:t>
            </a:r>
            <a:r>
              <a:rPr dirty="0" lang="en-US" err="1"/>
              <a:t>interpretasi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kutipan</a:t>
            </a:r>
            <a:r>
              <a:rPr dirty="0" lang="en-US"/>
              <a:t> audio yang </a:t>
            </a:r>
            <a:r>
              <a:rPr dirty="0" lang="en-US" err="1"/>
              <a:t>mendukung</a:t>
            </a:r>
            <a:r>
              <a:rPr dirty="0" lang="en-US"/>
              <a:t> </a:t>
            </a:r>
            <a:r>
              <a:rPr dirty="0" lang="en-US" err="1"/>
              <a:t>tesis</a:t>
            </a:r>
            <a:r>
              <a:rPr dirty="0" lang="en-US"/>
              <a:t>.</a:t>
            </a:r>
          </a:p>
          <a:p>
            <a:r>
              <a:rPr b="1" dirty="0" lang="en-US" err="1"/>
              <a:t>Siaran</a:t>
            </a:r>
            <a:r>
              <a:rPr b="1" dirty="0" lang="en-US"/>
              <a:t> radio</a:t>
            </a:r>
            <a:r>
              <a:rPr dirty="0" lang="en-US"/>
              <a:t>: </a:t>
            </a:r>
            <a:r>
              <a:rPr dirty="0" lang="en-US" err="1"/>
              <a:t>Presentasi</a:t>
            </a:r>
            <a:r>
              <a:rPr dirty="0" lang="en-US"/>
              <a:t> audio NPR-</a:t>
            </a:r>
            <a:r>
              <a:rPr dirty="0" lang="en-US" err="1"/>
              <a:t>tipe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mencakup</a:t>
            </a:r>
            <a:r>
              <a:rPr dirty="0" lang="en-US"/>
              <a:t> </a:t>
            </a:r>
            <a:r>
              <a:rPr dirty="0" lang="en-US" err="1"/>
              <a:t>informasi</a:t>
            </a:r>
            <a:r>
              <a:rPr dirty="0" lang="en-US"/>
              <a:t> </a:t>
            </a:r>
            <a:r>
              <a:rPr dirty="0" lang="en-US" err="1"/>
              <a:t>pendahuluan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komentar</a:t>
            </a:r>
            <a:r>
              <a:rPr dirty="0" lang="en-US"/>
              <a:t> </a:t>
            </a:r>
            <a:r>
              <a:rPr dirty="0" lang="en-US" err="1"/>
              <a:t>interpretatif</a:t>
            </a:r>
            <a:r>
              <a:rPr dirty="0" lang="en-US"/>
              <a:t>, </a:t>
            </a:r>
            <a:r>
              <a:rPr dirty="0" lang="en-US" err="1"/>
              <a:t>bersamaan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bagian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audio </a:t>
            </a:r>
            <a:r>
              <a:rPr dirty="0" lang="en-US" err="1"/>
              <a:t>Anda</a:t>
            </a:r>
            <a:r>
              <a:rPr dirty="0" lang="en-US"/>
              <a:t> yang </a:t>
            </a:r>
            <a:r>
              <a:rPr dirty="0" lang="en-US" err="1"/>
              <a:t>sesuai</a:t>
            </a:r>
            <a:r>
              <a:rPr dirty="0" lang="en-US" smtClean="0"/>
              <a:t>.</a:t>
            </a:r>
          </a:p>
          <a:p>
            <a:r>
              <a:rPr b="1" dirty="0" lang="en-US" err="1"/>
              <a:t>Pameran</a:t>
            </a:r>
            <a:r>
              <a:rPr b="1" dirty="0" lang="en-US"/>
              <a:t> </a:t>
            </a:r>
            <a:r>
              <a:rPr b="1" dirty="0" lang="en-US" err="1"/>
              <a:t>interaktif</a:t>
            </a:r>
            <a:r>
              <a:rPr dirty="0" lang="en-US"/>
              <a:t>: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bisa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sekedar</a:t>
            </a:r>
            <a:r>
              <a:rPr dirty="0" lang="en-US"/>
              <a:t> </a:t>
            </a:r>
            <a:r>
              <a:rPr dirty="0" lang="en-US" err="1"/>
              <a:t>presentasi</a:t>
            </a:r>
            <a:r>
              <a:rPr dirty="0" lang="en-US"/>
              <a:t> poster. </a:t>
            </a:r>
            <a:r>
              <a:rPr dirty="0" lang="en-US" err="1"/>
              <a:t>Pameran</a:t>
            </a:r>
            <a:r>
              <a:rPr dirty="0" lang="en-US"/>
              <a:t> </a:t>
            </a:r>
            <a:r>
              <a:rPr dirty="0" lang="en-US" err="1"/>
              <a:t>tipe</a:t>
            </a:r>
            <a:r>
              <a:rPr dirty="0" lang="en-US"/>
              <a:t> museum </a:t>
            </a:r>
            <a:r>
              <a:rPr dirty="0" lang="en-US" err="1"/>
              <a:t>kecil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mencakup</a:t>
            </a:r>
            <a:r>
              <a:rPr dirty="0" lang="en-US"/>
              <a:t> panel </a:t>
            </a:r>
            <a:r>
              <a:rPr dirty="0" lang="en-US" err="1"/>
              <a:t>teks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teks</a:t>
            </a:r>
            <a:r>
              <a:rPr dirty="0" lang="en-US"/>
              <a:t> </a:t>
            </a:r>
            <a:r>
              <a:rPr dirty="0" lang="en-US" err="1"/>
              <a:t>interpretatif</a:t>
            </a:r>
            <a:r>
              <a:rPr dirty="0" lang="en-US"/>
              <a:t>, </a:t>
            </a:r>
            <a:r>
              <a:rPr dirty="0" lang="en-US" err="1"/>
              <a:t>foto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rafik</a:t>
            </a:r>
            <a:r>
              <a:rPr dirty="0" lang="en-US"/>
              <a:t>, </a:t>
            </a:r>
            <a:r>
              <a:rPr dirty="0" lang="en-US" err="1"/>
              <a:t>bersama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kutipan</a:t>
            </a:r>
            <a:r>
              <a:rPr dirty="0" lang="en-US"/>
              <a:t> audio </a:t>
            </a:r>
            <a:r>
              <a:rPr dirty="0" lang="en-US" err="1"/>
              <a:t>tertulis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push-button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. </a:t>
            </a:r>
            <a:r>
              <a:rPr dirty="0" lang="en-US" err="1"/>
              <a:t>Komponen</a:t>
            </a:r>
            <a:r>
              <a:rPr dirty="0" lang="en-US"/>
              <a:t> </a:t>
            </a:r>
            <a:r>
              <a:rPr dirty="0" lang="en-US" err="1"/>
              <a:t>interaktif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mengundang</a:t>
            </a:r>
            <a:r>
              <a:rPr dirty="0" lang="en-US"/>
              <a:t> </a:t>
            </a:r>
            <a:r>
              <a:rPr dirty="0" lang="en-US" err="1"/>
              <a:t>pemirsa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mencocokkan</a:t>
            </a:r>
            <a:r>
              <a:rPr dirty="0" lang="en-US"/>
              <a:t> </a:t>
            </a:r>
            <a:r>
              <a:rPr dirty="0" lang="en-US" err="1"/>
              <a:t>wajah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cerita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</a:t>
            </a:r>
            <a:r>
              <a:rPr dirty="0" lang="en-US" err="1"/>
              <a:t>setelan</a:t>
            </a:r>
            <a:r>
              <a:rPr dirty="0" lang="en-US"/>
              <a:t> </a:t>
            </a:r>
            <a:r>
              <a:rPr dirty="0" lang="en-US" err="1"/>
              <a:t>vinyet</a:t>
            </a:r>
            <a:r>
              <a:rPr dirty="0" lang="en-US"/>
              <a:t> yang </a:t>
            </a:r>
            <a:r>
              <a:rPr dirty="0" lang="en-US" err="1"/>
              <a:t>menawarkan</a:t>
            </a:r>
            <a:r>
              <a:rPr dirty="0" lang="en-US"/>
              <a:t> </a:t>
            </a:r>
            <a:r>
              <a:rPr dirty="0" lang="en-US" err="1"/>
              <a:t>jendela</a:t>
            </a:r>
            <a:r>
              <a:rPr dirty="0" lang="en-US"/>
              <a:t> </a:t>
            </a:r>
            <a:r>
              <a:rPr dirty="0" lang="en-US" err="1"/>
              <a:t>interpretif</a:t>
            </a:r>
            <a:r>
              <a:rPr dirty="0" lang="en-US"/>
              <a:t> </a:t>
            </a:r>
            <a:r>
              <a:rPr dirty="0" lang="en-US" err="1"/>
              <a:t>ke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.</a:t>
            </a:r>
            <a:endParaRPr dirty="0" lang="en-US" smtClean="0"/>
          </a:p>
          <a:p>
            <a:endParaRPr dirty="0"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563359"/>
          </a:xfrm>
        </p:spPr>
        <p:txBody>
          <a:bodyPr>
            <a:noAutofit/>
          </a:bodyPr>
          <a:p>
            <a:pPr indent="0" marL="0">
              <a:buNone/>
            </a:pPr>
            <a:r>
              <a:rPr b="1" dirty="0" sz="2200" lang="en-US" err="1" smtClean="0"/>
              <a:t>Lanjutan</a:t>
            </a:r>
            <a:r>
              <a:rPr b="1" dirty="0" sz="2200" lang="en-US" smtClean="0"/>
              <a:t> </a:t>
            </a:r>
            <a:r>
              <a:rPr b="1" dirty="0" sz="2200" lang="en-US" err="1" smtClean="0"/>
              <a:t>produk</a:t>
            </a:r>
            <a:r>
              <a:rPr b="1" dirty="0" sz="2200" lang="en-US" smtClean="0"/>
              <a:t> </a:t>
            </a:r>
            <a:r>
              <a:rPr b="1" dirty="0" sz="2200" lang="en-US" err="1" smtClean="0"/>
              <a:t>akhir</a:t>
            </a:r>
            <a:r>
              <a:rPr b="1" sz="2200" lang="en-US" smtClean="0"/>
              <a:t> ….</a:t>
            </a:r>
            <a:endParaRPr b="1" dirty="0" sz="2200" lang="en-US" smtClean="0"/>
          </a:p>
          <a:p>
            <a:pPr indent="0" marL="0">
              <a:buNone/>
            </a:pPr>
            <a:endParaRPr b="1" dirty="0" sz="2200" lang="en-US"/>
          </a:p>
          <a:p>
            <a:r>
              <a:rPr dirty="0" sz="2400" lang="en-US" err="1"/>
              <a:t>Presentasi</a:t>
            </a:r>
            <a:r>
              <a:rPr dirty="0" sz="2400" lang="en-US"/>
              <a:t> </a:t>
            </a:r>
            <a:r>
              <a:rPr dirty="0" sz="2400" lang="en-US" err="1"/>
              <a:t>atau</a:t>
            </a:r>
            <a:r>
              <a:rPr dirty="0" sz="2400" lang="en-US"/>
              <a:t> </a:t>
            </a:r>
            <a:r>
              <a:rPr dirty="0" sz="2400" lang="en-US" err="1"/>
              <a:t>pemeragaan</a:t>
            </a:r>
            <a:r>
              <a:rPr dirty="0" sz="2400" lang="en-US"/>
              <a:t> dramatis: </a:t>
            </a:r>
            <a:r>
              <a:rPr dirty="0" sz="2400" lang="en-US" err="1"/>
              <a:t>Dengan</a:t>
            </a:r>
            <a:r>
              <a:rPr dirty="0" sz="2400" lang="en-US"/>
              <a:t> </a:t>
            </a:r>
            <a:r>
              <a:rPr dirty="0" sz="2400" lang="en-US" err="1"/>
              <a:t>menggunakan</a:t>
            </a:r>
            <a:r>
              <a:rPr dirty="0" sz="2400" lang="en-US"/>
              <a:t> kata-kata yang </a:t>
            </a:r>
            <a:r>
              <a:rPr dirty="0" sz="2400" lang="en-US" err="1"/>
              <a:t>sebenarnya</a:t>
            </a:r>
            <a:r>
              <a:rPr dirty="0" sz="2400" lang="en-US"/>
              <a:t> </a:t>
            </a:r>
            <a:r>
              <a:rPr dirty="0" sz="2400" lang="en-US" err="1"/>
              <a:t>dari</a:t>
            </a:r>
            <a:r>
              <a:rPr dirty="0" sz="2400" lang="en-US"/>
              <a:t> orang yang </a:t>
            </a:r>
            <a:r>
              <a:rPr dirty="0" sz="2400" lang="en-US" err="1"/>
              <a:t>diwawancarai</a:t>
            </a:r>
            <a:r>
              <a:rPr dirty="0" sz="2400" lang="en-US"/>
              <a:t>, presenter </a:t>
            </a:r>
            <a:r>
              <a:rPr dirty="0" sz="2400" lang="en-US" err="1"/>
              <a:t>dapat</a:t>
            </a:r>
            <a:r>
              <a:rPr dirty="0" sz="2400" lang="en-US"/>
              <a:t> </a:t>
            </a:r>
            <a:r>
              <a:rPr dirty="0" sz="2400" lang="en-US" err="1"/>
              <a:t>mengadopsi</a:t>
            </a:r>
            <a:r>
              <a:rPr dirty="0" sz="2400" lang="en-US"/>
              <a:t> </a:t>
            </a:r>
            <a:r>
              <a:rPr dirty="0" sz="2400" lang="en-US" err="1"/>
              <a:t>satu</a:t>
            </a:r>
            <a:r>
              <a:rPr dirty="0" sz="2400" lang="en-US"/>
              <a:t> </a:t>
            </a:r>
            <a:r>
              <a:rPr dirty="0" sz="2400" lang="en-US" err="1"/>
              <a:t>atau</a:t>
            </a:r>
            <a:r>
              <a:rPr dirty="0" sz="2400" lang="en-US"/>
              <a:t> </a:t>
            </a:r>
            <a:r>
              <a:rPr dirty="0" sz="2400" lang="en-US" err="1"/>
              <a:t>lebih</a:t>
            </a:r>
            <a:r>
              <a:rPr dirty="0" sz="2400" lang="en-US"/>
              <a:t> personas </a:t>
            </a:r>
            <a:r>
              <a:rPr dirty="0" sz="2400" lang="en-US" err="1"/>
              <a:t>untuk</a:t>
            </a:r>
            <a:r>
              <a:rPr dirty="0" sz="2400" lang="en-US"/>
              <a:t> </a:t>
            </a:r>
            <a:r>
              <a:rPr dirty="0" sz="2400" lang="en-US" err="1"/>
              <a:t>menyajikan</a:t>
            </a:r>
            <a:r>
              <a:rPr dirty="0" sz="2400" lang="en-US"/>
              <a:t> </a:t>
            </a:r>
            <a:r>
              <a:rPr dirty="0" sz="2400" lang="en-US" err="1"/>
              <a:t>interpretasi</a:t>
            </a:r>
            <a:r>
              <a:rPr dirty="0" sz="2400" lang="en-US"/>
              <a:t> </a:t>
            </a:r>
            <a:r>
              <a:rPr dirty="0" sz="2400" lang="en-US" err="1"/>
              <a:t>topik</a:t>
            </a:r>
            <a:r>
              <a:rPr dirty="0" sz="2400" lang="en-US"/>
              <a:t> </a:t>
            </a:r>
            <a:r>
              <a:rPr dirty="0" sz="2400" lang="en-US" err="1"/>
              <a:t>mereka</a:t>
            </a:r>
            <a:r>
              <a:rPr dirty="0" sz="2400" lang="en-US"/>
              <a:t> </a:t>
            </a:r>
            <a:r>
              <a:rPr dirty="0" sz="2400" lang="en-US" err="1"/>
              <a:t>secara</a:t>
            </a:r>
            <a:r>
              <a:rPr dirty="0" sz="2400" lang="en-US"/>
              <a:t> dramatis.</a:t>
            </a:r>
          </a:p>
          <a:p>
            <a:r>
              <a:rPr dirty="0" sz="2400" lang="en-US" err="1"/>
              <a:t>Esai</a:t>
            </a:r>
            <a:r>
              <a:rPr dirty="0" sz="2400" lang="en-US"/>
              <a:t> </a:t>
            </a:r>
            <a:r>
              <a:rPr dirty="0" sz="2400" lang="en-US" err="1"/>
              <a:t>foto</a:t>
            </a:r>
            <a:r>
              <a:rPr dirty="0" sz="2400" lang="en-US"/>
              <a:t>: </a:t>
            </a:r>
            <a:r>
              <a:rPr dirty="0" sz="2400" lang="en-US" err="1"/>
              <a:t>Penafsiran</a:t>
            </a:r>
            <a:r>
              <a:rPr dirty="0" sz="2400" lang="en-US"/>
              <a:t> </a:t>
            </a:r>
            <a:r>
              <a:rPr dirty="0" sz="2400" lang="en-US" err="1"/>
              <a:t>semacam</a:t>
            </a:r>
            <a:r>
              <a:rPr dirty="0" sz="2400" lang="en-US"/>
              <a:t> </a:t>
            </a:r>
            <a:r>
              <a:rPr dirty="0" sz="2400" lang="en-US" err="1"/>
              <a:t>ini</a:t>
            </a:r>
            <a:r>
              <a:rPr dirty="0" sz="2400" lang="en-US"/>
              <a:t> </a:t>
            </a:r>
            <a:r>
              <a:rPr dirty="0" sz="2400" lang="en-US" err="1"/>
              <a:t>bisa</a:t>
            </a:r>
            <a:r>
              <a:rPr dirty="0" sz="2400" lang="en-US"/>
              <a:t> </a:t>
            </a:r>
            <a:r>
              <a:rPr dirty="0" sz="2400" lang="en-US" err="1"/>
              <a:t>menggabungkan</a:t>
            </a:r>
            <a:r>
              <a:rPr dirty="0" sz="2400" lang="en-US"/>
              <a:t> kata-kata orang yang </a:t>
            </a:r>
            <a:r>
              <a:rPr dirty="0" sz="2400" lang="en-US" err="1"/>
              <a:t>diwawancarai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</a:t>
            </a:r>
            <a:r>
              <a:rPr dirty="0" sz="2400" lang="en-US" err="1"/>
              <a:t>serangkaian</a:t>
            </a:r>
            <a:r>
              <a:rPr dirty="0" sz="2400" lang="en-US"/>
              <a:t> </a:t>
            </a:r>
            <a:r>
              <a:rPr dirty="0" sz="2400" lang="en-US" err="1"/>
              <a:t>foto</a:t>
            </a:r>
            <a:r>
              <a:rPr dirty="0" sz="2400" lang="en-US"/>
              <a:t> yang </a:t>
            </a:r>
            <a:r>
              <a:rPr dirty="0" sz="2400" lang="en-US" err="1"/>
              <a:t>mendokumentasikan</a:t>
            </a:r>
            <a:r>
              <a:rPr dirty="0" sz="2400" lang="en-US"/>
              <a:t> </a:t>
            </a:r>
            <a:r>
              <a:rPr dirty="0" sz="2400" lang="en-US" err="1"/>
              <a:t>tempat</a:t>
            </a:r>
            <a:r>
              <a:rPr dirty="0" sz="2400" lang="en-US"/>
              <a:t>, </a:t>
            </a:r>
            <a:r>
              <a:rPr dirty="0" sz="2400" lang="en-US" err="1"/>
              <a:t>acara</a:t>
            </a:r>
            <a:r>
              <a:rPr dirty="0" sz="2400" lang="en-US"/>
              <a:t>, </a:t>
            </a:r>
            <a:r>
              <a:rPr dirty="0" sz="2400" lang="en-US" err="1"/>
              <a:t>dan</a:t>
            </a:r>
            <a:r>
              <a:rPr dirty="0" sz="2400" lang="en-US"/>
              <a:t> orang-orang yang </a:t>
            </a:r>
            <a:r>
              <a:rPr dirty="0" sz="2400" lang="en-US" err="1"/>
              <a:t>menjadi</a:t>
            </a:r>
            <a:r>
              <a:rPr dirty="0" sz="2400" lang="en-US"/>
              <a:t> </a:t>
            </a:r>
            <a:r>
              <a:rPr dirty="0" sz="2400" lang="en-US" err="1"/>
              <a:t>fokus</a:t>
            </a:r>
            <a:r>
              <a:rPr dirty="0" sz="2400" lang="en-US"/>
              <a:t> </a:t>
            </a:r>
            <a:r>
              <a:rPr dirty="0" sz="2400" lang="en-US" err="1"/>
              <a:t>presentasi</a:t>
            </a:r>
            <a:r>
              <a:rPr dirty="0" sz="2400" lang="en-US"/>
              <a:t>.</a:t>
            </a:r>
          </a:p>
          <a:p>
            <a:r>
              <a:rPr dirty="0" sz="2400" lang="en-US" err="1"/>
              <a:t>Kertas</a:t>
            </a:r>
            <a:r>
              <a:rPr dirty="0" sz="2400" lang="en-US"/>
              <a:t> </a:t>
            </a:r>
            <a:r>
              <a:rPr dirty="0" sz="2400" lang="en-US" err="1"/>
              <a:t>penelitian</a:t>
            </a:r>
            <a:r>
              <a:rPr dirty="0" sz="2400" lang="en-US"/>
              <a:t> non-</a:t>
            </a:r>
            <a:r>
              <a:rPr dirty="0" sz="2400" lang="en-US" err="1"/>
              <a:t>tradisional</a:t>
            </a:r>
            <a:r>
              <a:rPr dirty="0" sz="2400" lang="en-US"/>
              <a:t>: </a:t>
            </a:r>
            <a:r>
              <a:rPr dirty="0" sz="2400" lang="en-US" err="1"/>
              <a:t>Kertas</a:t>
            </a:r>
            <a:r>
              <a:rPr dirty="0" sz="2400" lang="en-US"/>
              <a:t> </a:t>
            </a:r>
            <a:r>
              <a:rPr dirty="0" sz="2400" lang="en-US" err="1"/>
              <a:t>penelitian</a:t>
            </a:r>
            <a:r>
              <a:rPr dirty="0" sz="2400" lang="en-US"/>
              <a:t> </a:t>
            </a:r>
            <a:r>
              <a:rPr dirty="0" sz="2400" lang="en-US" err="1"/>
              <a:t>biasa</a:t>
            </a:r>
            <a:r>
              <a:rPr dirty="0" sz="2400" lang="en-US"/>
              <a:t> </a:t>
            </a:r>
            <a:r>
              <a:rPr dirty="0" sz="2400" lang="en-US" err="1"/>
              <a:t>bisa</a:t>
            </a:r>
            <a:r>
              <a:rPr dirty="0" sz="2400" lang="en-US"/>
              <a:t> </a:t>
            </a:r>
            <a:r>
              <a:rPr dirty="0" sz="2400" lang="en-US" err="1"/>
              <a:t>menjadi</a:t>
            </a:r>
            <a:r>
              <a:rPr dirty="0" sz="2400" lang="en-US"/>
              <a:t> </a:t>
            </a:r>
            <a:r>
              <a:rPr dirty="0" sz="2400" lang="en-US" err="1"/>
              <a:t>luar</a:t>
            </a:r>
            <a:r>
              <a:rPr dirty="0" sz="2400" lang="en-US"/>
              <a:t> </a:t>
            </a:r>
            <a:r>
              <a:rPr dirty="0" sz="2400" lang="en-US" err="1"/>
              <a:t>biasa</a:t>
            </a:r>
            <a:r>
              <a:rPr dirty="0" sz="2400" lang="en-US"/>
              <a:t> </a:t>
            </a:r>
            <a:r>
              <a:rPr dirty="0" sz="2400" lang="en-US" err="1"/>
              <a:t>jika</a:t>
            </a:r>
            <a:r>
              <a:rPr dirty="0" sz="2400" lang="en-US"/>
              <a:t> </a:t>
            </a:r>
            <a:r>
              <a:rPr dirty="0" sz="2400" lang="en-US" err="1"/>
              <a:t>mengadopsi</a:t>
            </a:r>
            <a:r>
              <a:rPr dirty="0" sz="2400" lang="en-US"/>
              <a:t> </a:t>
            </a:r>
            <a:r>
              <a:rPr dirty="0" sz="2400" lang="en-US" err="1"/>
              <a:t>pendekatan</a:t>
            </a:r>
            <a:r>
              <a:rPr dirty="0" sz="2400" lang="en-US"/>
              <a:t> "</a:t>
            </a:r>
            <a:r>
              <a:rPr dirty="0" sz="2400" lang="en-US" err="1"/>
              <a:t>beh</a:t>
            </a:r>
            <a:r>
              <a:rPr dirty="0" sz="2400" lang="en-US"/>
              <a:t> </a:t>
            </a:r>
            <a:r>
              <a:rPr dirty="0" sz="2400" lang="en-US" err="1"/>
              <a:t>ind-thescenes</a:t>
            </a:r>
            <a:r>
              <a:rPr dirty="0" sz="2400" lang="en-US"/>
              <a:t>" </a:t>
            </a:r>
            <a:r>
              <a:rPr dirty="0" sz="2400" lang="en-US" smtClean="0"/>
              <a:t>k e </a:t>
            </a:r>
            <a:r>
              <a:rPr dirty="0" sz="2400" lang="en-US" err="1"/>
              <a:t>sebuah</a:t>
            </a:r>
            <a:r>
              <a:rPr dirty="0" sz="2400" lang="en-US"/>
              <a:t> </a:t>
            </a:r>
            <a:r>
              <a:rPr dirty="0" sz="2400" lang="en-US" err="1"/>
              <a:t>peristiwa</a:t>
            </a:r>
            <a:r>
              <a:rPr dirty="0" sz="2400" lang="en-US"/>
              <a:t> </a:t>
            </a:r>
            <a:r>
              <a:rPr dirty="0" sz="2400" lang="en-US" err="1"/>
              <a:t>besar</a:t>
            </a:r>
            <a:r>
              <a:rPr dirty="0" sz="2400" lang="en-US"/>
              <a:t> </a:t>
            </a:r>
            <a:r>
              <a:rPr dirty="0" sz="2400" lang="en-US" err="1"/>
              <a:t>atau</a:t>
            </a:r>
            <a:r>
              <a:rPr dirty="0" sz="2400" lang="en-US"/>
              <a:t> "</a:t>
            </a:r>
            <a:r>
              <a:rPr dirty="0" sz="2400" lang="en-US" err="1"/>
              <a:t>jendela</a:t>
            </a:r>
            <a:r>
              <a:rPr dirty="0" sz="2400" lang="en-US"/>
              <a:t>" </a:t>
            </a:r>
            <a:r>
              <a:rPr dirty="0" sz="2400" lang="en-US" err="1"/>
              <a:t>untuk</a:t>
            </a:r>
            <a:r>
              <a:rPr dirty="0" sz="2400" lang="en-US"/>
              <a:t> </a:t>
            </a:r>
            <a:r>
              <a:rPr dirty="0" sz="2400" lang="en-US" err="1"/>
              <a:t>menafsirkan</a:t>
            </a:r>
            <a:r>
              <a:rPr dirty="0" sz="2400" lang="en-US"/>
              <a:t> </a:t>
            </a:r>
            <a:r>
              <a:rPr dirty="0" sz="2400" lang="en-US" err="1"/>
              <a:t>aspek</a:t>
            </a:r>
            <a:r>
              <a:rPr dirty="0" sz="2400" lang="en-US"/>
              <a:t> </a:t>
            </a:r>
            <a:r>
              <a:rPr dirty="0" sz="2400" lang="en-US" err="1"/>
              <a:t>budaya</a:t>
            </a:r>
            <a:r>
              <a:rPr dirty="0" sz="2400" lang="en-US"/>
              <a:t> </a:t>
            </a:r>
            <a:r>
              <a:rPr dirty="0" sz="2400" lang="en-US" err="1"/>
              <a:t>atau</a:t>
            </a:r>
            <a:r>
              <a:rPr dirty="0" sz="2400" lang="en-US"/>
              <a:t> </a:t>
            </a:r>
            <a:r>
              <a:rPr dirty="0" sz="2400" lang="en-US" err="1"/>
              <a:t>kehidupan</a:t>
            </a:r>
            <a:r>
              <a:rPr dirty="0" sz="2400" lang="en-US"/>
              <a:t> </a:t>
            </a:r>
            <a:r>
              <a:rPr dirty="0" sz="2400" lang="en-US" err="1"/>
              <a:t>sehari-hari</a:t>
            </a:r>
            <a:r>
              <a:rPr dirty="0" sz="2400" lang="en-US"/>
              <a:t>. </a:t>
            </a:r>
            <a:r>
              <a:rPr dirty="0" sz="2400" lang="en-US" err="1"/>
              <a:t>Sebuah</a:t>
            </a:r>
            <a:r>
              <a:rPr dirty="0" sz="2400" lang="en-US"/>
              <a:t> </a:t>
            </a:r>
            <a:r>
              <a:rPr dirty="0" sz="2400" lang="en-US" err="1"/>
              <a:t>pendekatan</a:t>
            </a:r>
            <a:r>
              <a:rPr dirty="0" sz="2400" lang="en-US"/>
              <a:t> </a:t>
            </a:r>
            <a:r>
              <a:rPr dirty="0" sz="2400" lang="en-US" err="1"/>
              <a:t>mendongeng</a:t>
            </a:r>
            <a:r>
              <a:rPr dirty="0" sz="2400" lang="en-US"/>
              <a:t> </a:t>
            </a:r>
            <a:r>
              <a:rPr dirty="0" sz="2400" lang="en-US" err="1"/>
              <a:t>mungkin</a:t>
            </a:r>
            <a:r>
              <a:rPr dirty="0" sz="2400" lang="en-US"/>
              <a:t> </a:t>
            </a:r>
            <a:r>
              <a:rPr dirty="0" sz="2400" lang="en-US" err="1"/>
              <a:t>memungkinkan</a:t>
            </a:r>
            <a:r>
              <a:rPr dirty="0" sz="2400" lang="en-US"/>
              <a:t> </a:t>
            </a:r>
            <a:r>
              <a:rPr dirty="0" sz="2400" lang="en-US" err="1"/>
              <a:t>sebuah</a:t>
            </a:r>
            <a:r>
              <a:rPr dirty="0" sz="2400" lang="en-US"/>
              <a:t> </a:t>
            </a:r>
            <a:r>
              <a:rPr dirty="0" sz="2400" lang="en-US" err="1"/>
              <a:t>topik</a:t>
            </a:r>
            <a:r>
              <a:rPr dirty="0" sz="2400" lang="en-US"/>
              <a:t> yang </a:t>
            </a:r>
            <a:r>
              <a:rPr dirty="0" sz="2400" lang="en-US" err="1"/>
              <a:t>sering</a:t>
            </a:r>
            <a:r>
              <a:rPr dirty="0" sz="2400" lang="en-US"/>
              <a:t> </a:t>
            </a:r>
            <a:r>
              <a:rPr dirty="0" sz="2400" lang="en-US" err="1"/>
              <a:t>dipelajari</a:t>
            </a:r>
            <a:r>
              <a:rPr dirty="0" sz="2400" lang="en-US"/>
              <a:t> </a:t>
            </a:r>
            <a:r>
              <a:rPr dirty="0" sz="2400" lang="en-US" err="1"/>
              <a:t>dari</a:t>
            </a:r>
            <a:r>
              <a:rPr dirty="0" sz="2400" lang="en-US"/>
              <a:t> </a:t>
            </a:r>
            <a:r>
              <a:rPr dirty="0" sz="2400" lang="en-US" err="1"/>
              <a:t>jauh</a:t>
            </a:r>
            <a:r>
              <a:rPr dirty="0" sz="2400" lang="en-US"/>
              <a:t> </a:t>
            </a:r>
            <a:r>
              <a:rPr dirty="0" sz="2400" lang="en-US" err="1"/>
              <a:t>ke</a:t>
            </a:r>
            <a:r>
              <a:rPr dirty="0" sz="2400" lang="en-US"/>
              <a:t> "</a:t>
            </a:r>
            <a:r>
              <a:rPr dirty="0" sz="2400" lang="en-US" err="1"/>
              <a:t>hidup</a:t>
            </a:r>
            <a:r>
              <a:rPr dirty="0" sz="2400" lang="en-US"/>
              <a:t> </a:t>
            </a:r>
            <a:r>
              <a:rPr dirty="0" sz="2400" lang="en-US" err="1"/>
              <a:t>kembali</a:t>
            </a:r>
            <a:r>
              <a:rPr dirty="0" sz="2400" lang="en-US"/>
              <a:t>."</a:t>
            </a:r>
          </a:p>
          <a:p>
            <a:r>
              <a:rPr dirty="0" sz="2400" lang="en-US" err="1"/>
              <a:t>Buklet</a:t>
            </a:r>
            <a:r>
              <a:rPr dirty="0" sz="2400" lang="en-US"/>
              <a:t> </a:t>
            </a:r>
            <a:r>
              <a:rPr dirty="0" sz="2400" lang="en-US" err="1"/>
              <a:t>interpretasi</a:t>
            </a:r>
            <a:r>
              <a:rPr dirty="0" sz="2400" lang="en-US"/>
              <a:t> </a:t>
            </a:r>
            <a:r>
              <a:rPr dirty="0" sz="2400" lang="en-US" err="1"/>
              <a:t>atau</a:t>
            </a:r>
            <a:r>
              <a:rPr dirty="0" sz="2400" lang="en-US"/>
              <a:t> "</a:t>
            </a:r>
            <a:r>
              <a:rPr dirty="0" sz="2400" lang="en-US" err="1"/>
              <a:t>surat</a:t>
            </a:r>
            <a:r>
              <a:rPr dirty="0" sz="2400" lang="en-US"/>
              <a:t> </a:t>
            </a:r>
            <a:r>
              <a:rPr dirty="0" sz="2400" lang="en-US" err="1"/>
              <a:t>kabar</a:t>
            </a:r>
            <a:r>
              <a:rPr dirty="0" sz="2400" lang="en-US"/>
              <a:t>:" </a:t>
            </a:r>
            <a:r>
              <a:rPr dirty="0" sz="2400" lang="en-US" err="1"/>
              <a:t>Buklet</a:t>
            </a:r>
            <a:r>
              <a:rPr dirty="0" sz="2400" lang="en-US"/>
              <a:t> </a:t>
            </a:r>
            <a:r>
              <a:rPr dirty="0" sz="2400" lang="en-US" err="1"/>
              <a:t>semacam</a:t>
            </a:r>
            <a:r>
              <a:rPr dirty="0" sz="2400" lang="en-US"/>
              <a:t> </a:t>
            </a:r>
            <a:r>
              <a:rPr dirty="0" sz="2400" lang="en-US" err="1"/>
              <a:t>ini</a:t>
            </a:r>
            <a:r>
              <a:rPr dirty="0" sz="2400" lang="en-US"/>
              <a:t> </a:t>
            </a:r>
            <a:r>
              <a:rPr dirty="0" sz="2400" lang="en-US" err="1"/>
              <a:t>mungkin</a:t>
            </a:r>
            <a:r>
              <a:rPr dirty="0" sz="2400" lang="en-US"/>
              <a:t> </a:t>
            </a:r>
            <a:r>
              <a:rPr dirty="0" sz="2400" lang="en-US" err="1"/>
              <a:t>serupa</a:t>
            </a:r>
            <a:r>
              <a:rPr dirty="0" sz="2400" lang="en-US"/>
              <a:t> </a:t>
            </a:r>
            <a:r>
              <a:rPr dirty="0" sz="2400" lang="en-US" err="1"/>
              <a:t>dalam</a:t>
            </a:r>
            <a:r>
              <a:rPr dirty="0" sz="2400" lang="en-US"/>
              <a:t> </a:t>
            </a:r>
            <a:r>
              <a:rPr dirty="0" sz="2400" lang="en-US" err="1"/>
              <a:t>kandungan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</a:t>
            </a:r>
            <a:r>
              <a:rPr dirty="0" sz="2400" lang="en-US" err="1"/>
              <a:t>kertas</a:t>
            </a:r>
            <a:r>
              <a:rPr dirty="0" sz="2400" lang="en-US"/>
              <a:t> </a:t>
            </a:r>
            <a:r>
              <a:rPr dirty="0" sz="2400" lang="en-US" err="1"/>
              <a:t>penelitian</a:t>
            </a:r>
            <a:r>
              <a:rPr dirty="0" sz="2400" lang="en-US"/>
              <a:t> </a:t>
            </a:r>
            <a:r>
              <a:rPr dirty="0" sz="2400" lang="en-US" err="1"/>
              <a:t>tradisional</a:t>
            </a:r>
            <a:r>
              <a:rPr dirty="0" sz="2400" lang="en-US"/>
              <a:t>, </a:t>
            </a:r>
            <a:r>
              <a:rPr dirty="0" sz="2400" lang="en-US" err="1"/>
              <a:t>kecuali</a:t>
            </a:r>
            <a:r>
              <a:rPr dirty="0" sz="2400" lang="en-US"/>
              <a:t> </a:t>
            </a:r>
            <a:r>
              <a:rPr dirty="0" sz="2400" lang="en-US" err="1"/>
              <a:t>tulisan</a:t>
            </a:r>
            <a:r>
              <a:rPr dirty="0" sz="2400" lang="en-US"/>
              <a:t> </a:t>
            </a:r>
            <a:r>
              <a:rPr dirty="0" sz="2400" lang="en-US" err="1"/>
              <a:t>itu</a:t>
            </a:r>
            <a:r>
              <a:rPr dirty="0" sz="2400" lang="en-US"/>
              <a:t> </a:t>
            </a:r>
            <a:r>
              <a:rPr dirty="0" sz="2400" lang="en-US" err="1"/>
              <a:t>akan</a:t>
            </a:r>
            <a:r>
              <a:rPr dirty="0" sz="2400" lang="en-US"/>
              <a:t> </a:t>
            </a:r>
            <a:r>
              <a:rPr dirty="0" sz="2400" lang="en-US" err="1"/>
              <a:t>menggabungkan</a:t>
            </a:r>
            <a:r>
              <a:rPr dirty="0" sz="2400" lang="en-US"/>
              <a:t> </a:t>
            </a:r>
            <a:r>
              <a:rPr dirty="0" sz="2400" lang="en-US" err="1"/>
              <a:t>foto</a:t>
            </a:r>
            <a:r>
              <a:rPr dirty="0" sz="2400" lang="en-US"/>
              <a:t>, </a:t>
            </a:r>
            <a:r>
              <a:rPr dirty="0" sz="2400" lang="en-US" err="1"/>
              <a:t>dokumen</a:t>
            </a:r>
            <a:r>
              <a:rPr dirty="0" sz="2400" lang="en-US"/>
              <a:t>, </a:t>
            </a:r>
            <a:r>
              <a:rPr dirty="0" sz="2400" lang="en-US" err="1"/>
              <a:t>artikel</a:t>
            </a:r>
            <a:r>
              <a:rPr dirty="0" sz="2400" lang="en-US"/>
              <a:t> </a:t>
            </a:r>
            <a:r>
              <a:rPr dirty="0" sz="2400" lang="en-US" err="1"/>
              <a:t>sampingan</a:t>
            </a:r>
            <a:r>
              <a:rPr dirty="0" sz="2400" lang="en-US"/>
              <a:t>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grafis</a:t>
            </a:r>
            <a:r>
              <a:rPr dirty="0" sz="2400" lang="en-US"/>
              <a:t> </a:t>
            </a:r>
            <a:r>
              <a:rPr dirty="0" sz="2400" lang="en-US" err="1"/>
              <a:t>untuk</a:t>
            </a:r>
            <a:r>
              <a:rPr dirty="0" sz="2400" lang="en-US"/>
              <a:t> </a:t>
            </a:r>
            <a:r>
              <a:rPr dirty="0" sz="2400" lang="en-US" err="1"/>
              <a:t>presentasi</a:t>
            </a:r>
            <a:r>
              <a:rPr dirty="0" sz="2400" lang="en-US"/>
              <a:t> yang </a:t>
            </a:r>
            <a:r>
              <a:rPr dirty="0" sz="2400" lang="en-US" err="1"/>
              <a:t>lebih</a:t>
            </a:r>
            <a:r>
              <a:rPr dirty="0" sz="2400" lang="en-US"/>
              <a:t> </a:t>
            </a:r>
            <a:r>
              <a:rPr dirty="0" sz="2400" lang="en-US" err="1"/>
              <a:t>menarik</a:t>
            </a:r>
            <a:r>
              <a:rPr dirty="0" sz="2400" lang="en-US"/>
              <a:t> </a:t>
            </a:r>
            <a:r>
              <a:rPr dirty="0" sz="2400" lang="en-US" err="1"/>
              <a:t>secara</a:t>
            </a:r>
            <a:r>
              <a:rPr dirty="0" sz="2400" lang="en-US"/>
              <a:t> visual. </a:t>
            </a:r>
            <a:r>
              <a:rPr dirty="0" sz="2400" lang="en-US" err="1"/>
              <a:t>Variasi</a:t>
            </a:r>
            <a:r>
              <a:rPr dirty="0" sz="2400" lang="en-US"/>
              <a:t> ide </a:t>
            </a:r>
            <a:r>
              <a:rPr dirty="0" sz="2400" lang="en-US" err="1"/>
              <a:t>ini</a:t>
            </a:r>
            <a:r>
              <a:rPr dirty="0" sz="2400" lang="en-US"/>
              <a:t> </a:t>
            </a:r>
            <a:r>
              <a:rPr dirty="0" sz="2400" lang="en-US" err="1"/>
              <a:t>adalah</a:t>
            </a:r>
            <a:r>
              <a:rPr dirty="0" sz="2400" lang="en-US"/>
              <a:t> </a:t>
            </a:r>
            <a:r>
              <a:rPr dirty="0" sz="2400" lang="en-US" err="1"/>
              <a:t>membuat</a:t>
            </a:r>
            <a:r>
              <a:rPr dirty="0" sz="2400" lang="en-US"/>
              <a:t> </a:t>
            </a:r>
            <a:r>
              <a:rPr dirty="0" sz="2400" lang="en-US" err="1"/>
              <a:t>koran</a:t>
            </a:r>
            <a:r>
              <a:rPr dirty="0" sz="2400" lang="en-US"/>
              <a:t> </a:t>
            </a:r>
            <a:r>
              <a:rPr dirty="0" sz="2400" lang="en-US" err="1"/>
              <a:t>palsu</a:t>
            </a:r>
            <a:r>
              <a:rPr dirty="0" sz="2400" lang="en-US"/>
              <a:t> </a:t>
            </a:r>
            <a:r>
              <a:rPr dirty="0" sz="2400" lang="en-US" err="1"/>
              <a:t>atau</a:t>
            </a:r>
            <a:r>
              <a:rPr dirty="0" sz="2400" lang="en-US"/>
              <a:t> </a:t>
            </a:r>
            <a:r>
              <a:rPr dirty="0" sz="2400" lang="en-US" err="1"/>
              <a:t>majalah</a:t>
            </a:r>
            <a:r>
              <a:rPr dirty="0" sz="2400" lang="en-US"/>
              <a:t> </a:t>
            </a:r>
            <a:r>
              <a:rPr dirty="0" sz="2400" lang="en-US" err="1"/>
              <a:t>berita</a:t>
            </a:r>
            <a:r>
              <a:rPr dirty="0" sz="2400" lang="en-US"/>
              <a:t> </a:t>
            </a:r>
            <a:r>
              <a:rPr dirty="0" sz="2400" lang="en-US" err="1"/>
              <a:t>terfokus</a:t>
            </a:r>
            <a:r>
              <a:rPr dirty="0" sz="2400" lang="en-US"/>
              <a:t> </a:t>
            </a:r>
            <a:r>
              <a:rPr dirty="0" sz="2400" lang="en-US" err="1"/>
              <a:t>pada</a:t>
            </a:r>
            <a:r>
              <a:rPr dirty="0" sz="2400" lang="en-US"/>
              <a:t> </a:t>
            </a:r>
            <a:r>
              <a:rPr dirty="0" sz="2400" lang="en-US" err="1"/>
              <a:t>topik</a:t>
            </a:r>
            <a:r>
              <a:rPr dirty="0" sz="2400" lang="en-US"/>
              <a:t> yang </a:t>
            </a:r>
            <a:r>
              <a:rPr dirty="0" sz="2400" lang="en-US" err="1"/>
              <a:t>dipilih</a:t>
            </a:r>
            <a:r>
              <a:rPr dirty="0" sz="2400" lang="en-US"/>
              <a:t>, </a:t>
            </a:r>
            <a:r>
              <a:rPr dirty="0" sz="2400" lang="en-US" err="1"/>
              <a:t>memanfaatkan</a:t>
            </a:r>
            <a:r>
              <a:rPr dirty="0" sz="2400" lang="en-US"/>
              <a:t> </a:t>
            </a:r>
            <a:r>
              <a:rPr dirty="0" sz="2400" lang="en-US" err="1"/>
              <a:t>kutipan</a:t>
            </a:r>
            <a:r>
              <a:rPr dirty="0" sz="2400" lang="en-US"/>
              <a:t>, </a:t>
            </a:r>
            <a:r>
              <a:rPr dirty="0" sz="2400" lang="en-US" err="1"/>
              <a:t>foto</a:t>
            </a:r>
            <a:r>
              <a:rPr dirty="0" sz="2400" lang="en-US"/>
              <a:t>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/>
              <a:t>berbagai</a:t>
            </a:r>
            <a:r>
              <a:rPr dirty="0" sz="2400" lang="en-US"/>
              <a:t> </a:t>
            </a:r>
            <a:r>
              <a:rPr dirty="0" sz="2400" lang="en-US" err="1"/>
              <a:t>materi</a:t>
            </a:r>
            <a:r>
              <a:rPr dirty="0" sz="2400" lang="en-US"/>
              <a:t> </a:t>
            </a:r>
            <a:r>
              <a:rPr dirty="0" sz="2400" lang="en-US" err="1"/>
              <a:t>lainnya</a:t>
            </a:r>
            <a:r>
              <a:rPr dirty="0" sz="2400" lang="en-US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err="1" smtClean="0"/>
              <a:t>Sebagai</a:t>
            </a:r>
            <a:r>
              <a:rPr dirty="0" lang="en-US" smtClean="0"/>
              <a:t> </a:t>
            </a:r>
            <a:r>
              <a:rPr dirty="0" lang="en-US" err="1" smtClean="0"/>
              <a:t>metode</a:t>
            </a:r>
            <a:r>
              <a:rPr dirty="0" lang="en-US" smtClean="0"/>
              <a:t> </a:t>
            </a:r>
            <a:r>
              <a:rPr dirty="0" lang="en-US" err="1" smtClean="0"/>
              <a:t>dokumentasi</a:t>
            </a:r>
            <a:r>
              <a:rPr dirty="0" lang="en-US" smtClean="0"/>
              <a:t> </a:t>
            </a:r>
            <a:r>
              <a:rPr dirty="0" lang="en-US" err="1" smtClean="0"/>
              <a:t>sejarah</a:t>
            </a:r>
            <a:r>
              <a:rPr dirty="0" lang="en-US" smtClean="0"/>
              <a:t> </a:t>
            </a:r>
            <a:r>
              <a:rPr dirty="0" lang="en-US" err="1" smtClean="0"/>
              <a:t>dan</a:t>
            </a:r>
            <a:r>
              <a:rPr dirty="0" lang="en-US" smtClean="0"/>
              <a:t> </a:t>
            </a:r>
            <a:r>
              <a:rPr dirty="0" lang="en-US" err="1" smtClean="0"/>
              <a:t>budaya</a:t>
            </a:r>
            <a:r>
              <a:rPr dirty="0" lang="en-US" smtClean="0"/>
              <a:t>, </a:t>
            </a:r>
            <a:r>
              <a:rPr dirty="0" lang="en-US" err="1" smtClean="0"/>
              <a:t>sejarah</a:t>
            </a:r>
            <a:r>
              <a:rPr dirty="0" lang="en-US" smtClean="0"/>
              <a:t> </a:t>
            </a:r>
            <a:r>
              <a:rPr dirty="0" lang="en-US" err="1" smtClean="0"/>
              <a:t>lisan</a:t>
            </a:r>
            <a:r>
              <a:rPr dirty="0" lang="en-US" smtClean="0"/>
              <a:t> </a:t>
            </a:r>
            <a:r>
              <a:rPr dirty="0" lang="en-US" err="1" smtClean="0"/>
              <a:t>menyediakan</a:t>
            </a:r>
            <a:r>
              <a:rPr dirty="0" lang="en-US" smtClean="0"/>
              <a:t> </a:t>
            </a:r>
            <a:r>
              <a:rPr dirty="0" lang="en-US" err="1" smtClean="0"/>
              <a:t>cara</a:t>
            </a:r>
            <a:r>
              <a:rPr dirty="0" lang="en-US" smtClean="0"/>
              <a:t> </a:t>
            </a:r>
            <a:r>
              <a:rPr dirty="0" lang="en-US" err="1" smtClean="0"/>
              <a:t>untuk</a:t>
            </a:r>
            <a:r>
              <a:rPr dirty="0" lang="en-US" smtClean="0"/>
              <a:t> </a:t>
            </a:r>
            <a:r>
              <a:rPr dirty="0" lang="en-US" err="1" smtClean="0"/>
              <a:t>melestarikan</a:t>
            </a:r>
            <a:r>
              <a:rPr dirty="0" lang="en-US" smtClean="0"/>
              <a:t> </a:t>
            </a:r>
            <a:r>
              <a:rPr dirty="0" lang="en-US" err="1" smtClean="0"/>
              <a:t>jenis</a:t>
            </a:r>
            <a:r>
              <a:rPr dirty="0" lang="en-US" smtClean="0"/>
              <a:t> </a:t>
            </a:r>
            <a:r>
              <a:rPr dirty="0" lang="en-US" err="1" smtClean="0"/>
              <a:t>informasi</a:t>
            </a:r>
            <a:r>
              <a:rPr dirty="0" lang="en-US" smtClean="0"/>
              <a:t> </a:t>
            </a:r>
            <a:r>
              <a:rPr dirty="0" lang="en-US" err="1" smtClean="0"/>
              <a:t>lisan</a:t>
            </a:r>
            <a:r>
              <a:rPr dirty="0" lang="en-US" smtClean="0"/>
              <a:t> </a:t>
            </a:r>
            <a:r>
              <a:rPr dirty="0" lang="en-US" err="1" smtClean="0"/>
              <a:t>dan</a:t>
            </a:r>
            <a:r>
              <a:rPr dirty="0" lang="en-US" smtClean="0"/>
              <a:t> </a:t>
            </a:r>
            <a:r>
              <a:rPr dirty="0" lang="en-US" err="1" smtClean="0"/>
              <a:t>pengisahan</a:t>
            </a:r>
            <a:r>
              <a:rPr dirty="0" lang="en-US" smtClean="0"/>
              <a:t> </a:t>
            </a:r>
            <a:r>
              <a:rPr dirty="0" lang="en-US" err="1" smtClean="0"/>
              <a:t>cerita</a:t>
            </a:r>
            <a:r>
              <a:rPr dirty="0" lang="en-US" smtClean="0"/>
              <a:t> yang </a:t>
            </a:r>
            <a:r>
              <a:rPr dirty="0" lang="en-US" err="1" smtClean="0"/>
              <a:t>telah</a:t>
            </a:r>
            <a:r>
              <a:rPr dirty="0" lang="en-US" smtClean="0"/>
              <a:t> </a:t>
            </a:r>
            <a:r>
              <a:rPr dirty="0" lang="en-US" err="1" smtClean="0"/>
              <a:t>ada</a:t>
            </a:r>
            <a:r>
              <a:rPr dirty="0" lang="en-US" smtClean="0"/>
              <a:t> </a:t>
            </a:r>
            <a:r>
              <a:rPr dirty="0" lang="en-US" err="1" smtClean="0"/>
              <a:t>sejak</a:t>
            </a:r>
            <a:r>
              <a:rPr dirty="0" lang="en-US" smtClean="0"/>
              <a:t> </a:t>
            </a:r>
            <a:r>
              <a:rPr dirty="0" lang="en-US" err="1" smtClean="0"/>
              <a:t>sebelum</a:t>
            </a:r>
            <a:r>
              <a:rPr dirty="0" lang="en-US" smtClean="0"/>
              <a:t> </a:t>
            </a:r>
            <a:r>
              <a:rPr dirty="0" lang="en-US" err="1" smtClean="0"/>
              <a:t>mencatat</a:t>
            </a:r>
            <a:r>
              <a:rPr dirty="0" lang="en-US" smtClean="0"/>
              <a:t> </a:t>
            </a:r>
            <a:r>
              <a:rPr dirty="0" lang="en-US" err="1" smtClean="0"/>
              <a:t>sejarah</a:t>
            </a:r>
            <a:r>
              <a:rPr dirty="0" lang="en-US" smtClean="0"/>
              <a:t>. Proses </a:t>
            </a:r>
            <a:r>
              <a:rPr dirty="0" lang="en-US" err="1" smtClean="0"/>
              <a:t>dokumentasi</a:t>
            </a:r>
            <a:r>
              <a:rPr dirty="0" lang="en-US" smtClean="0"/>
              <a:t> </a:t>
            </a:r>
            <a:r>
              <a:rPr dirty="0" lang="en-US" err="1" smtClean="0"/>
              <a:t>ini</a:t>
            </a:r>
            <a:r>
              <a:rPr dirty="0" lang="en-US" smtClean="0"/>
              <a:t> </a:t>
            </a:r>
            <a:r>
              <a:rPr dirty="0" lang="en-US" err="1" smtClean="0"/>
              <a:t>pertama</a:t>
            </a:r>
            <a:r>
              <a:rPr dirty="0" lang="en-US" smtClean="0"/>
              <a:t> kali </a:t>
            </a:r>
            <a:r>
              <a:rPr dirty="0" lang="en-US" err="1" smtClean="0"/>
              <a:t>dimulai</a:t>
            </a:r>
            <a:r>
              <a:rPr dirty="0" lang="en-US" smtClean="0"/>
              <a:t> </a:t>
            </a:r>
            <a:r>
              <a:rPr dirty="0" lang="en-US" err="1" smtClean="0"/>
              <a:t>dengan</a:t>
            </a:r>
            <a:r>
              <a:rPr dirty="0" lang="en-US" smtClean="0"/>
              <a:t> </a:t>
            </a:r>
            <a:r>
              <a:rPr dirty="0" lang="en-US" err="1" smtClean="0"/>
              <a:t>rekaman</a:t>
            </a:r>
            <a:r>
              <a:rPr dirty="0" lang="en-US" smtClean="0"/>
              <a:t> </a:t>
            </a:r>
            <a:r>
              <a:rPr dirty="0" lang="en-US" err="1" smtClean="0"/>
              <a:t>rekaman</a:t>
            </a:r>
            <a:r>
              <a:rPr dirty="0" lang="en-US" smtClean="0"/>
              <a:t> audio </a:t>
            </a:r>
            <a:r>
              <a:rPr dirty="0" lang="en-US" err="1" smtClean="0"/>
              <a:t>oleh</a:t>
            </a:r>
            <a:r>
              <a:rPr dirty="0" lang="en-US" smtClean="0"/>
              <a:t> </a:t>
            </a:r>
            <a:r>
              <a:rPr dirty="0" lang="en-US" err="1" smtClean="0"/>
              <a:t>Proyek</a:t>
            </a:r>
            <a:r>
              <a:rPr dirty="0" lang="en-US" smtClean="0"/>
              <a:t> </a:t>
            </a:r>
            <a:r>
              <a:rPr dirty="0" lang="en-US" err="1" smtClean="0"/>
              <a:t>Penulis</a:t>
            </a:r>
            <a:r>
              <a:rPr dirty="0" lang="en-US" smtClean="0"/>
              <a:t> Federal </a:t>
            </a:r>
            <a:r>
              <a:rPr dirty="0" lang="en-US" err="1" smtClean="0"/>
              <a:t>pada</a:t>
            </a:r>
            <a:r>
              <a:rPr dirty="0" lang="en-US" smtClean="0"/>
              <a:t> </a:t>
            </a:r>
            <a:r>
              <a:rPr dirty="0" lang="en-US" err="1" smtClean="0"/>
              <a:t>tahun</a:t>
            </a:r>
            <a:r>
              <a:rPr dirty="0" lang="en-US" smtClean="0"/>
              <a:t> 1930an </a:t>
            </a:r>
            <a:r>
              <a:rPr dirty="0" lang="en-US" err="1" smtClean="0"/>
              <a:t>dan</a:t>
            </a:r>
            <a:r>
              <a:rPr dirty="0" lang="en-US" smtClean="0"/>
              <a:t> 1940an, </a:t>
            </a:r>
            <a:r>
              <a:rPr dirty="0" lang="en-US" err="1" smtClean="0"/>
              <a:t>dan</a:t>
            </a:r>
            <a:r>
              <a:rPr dirty="0" lang="en-US" smtClean="0"/>
              <a:t> </a:t>
            </a:r>
            <a:r>
              <a:rPr dirty="0" lang="en-US" err="1" smtClean="0"/>
              <a:t>sekarang</a:t>
            </a:r>
            <a:r>
              <a:rPr dirty="0" lang="en-US" smtClean="0"/>
              <a:t> </a:t>
            </a:r>
            <a:r>
              <a:rPr dirty="0" lang="en-US" err="1" smtClean="0"/>
              <a:t>memanfaatkan</a:t>
            </a:r>
            <a:r>
              <a:rPr dirty="0" lang="en-US" smtClean="0"/>
              <a:t> </a:t>
            </a:r>
            <a:r>
              <a:rPr dirty="0" lang="en-US" err="1" smtClean="0"/>
              <a:t>teknologi</a:t>
            </a:r>
            <a:r>
              <a:rPr dirty="0" lang="en-US" smtClean="0"/>
              <a:t> audio </a:t>
            </a:r>
            <a:r>
              <a:rPr dirty="0" lang="en-US" err="1" smtClean="0"/>
              <a:t>dan</a:t>
            </a:r>
            <a:r>
              <a:rPr dirty="0" lang="en-US" smtClean="0"/>
              <a:t> video digital modern.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Bagaimana</a:t>
            </a:r>
            <a:r>
              <a:rPr dirty="0" lang="en-US" smtClean="0"/>
              <a:t> Oral History </a:t>
            </a:r>
            <a:r>
              <a:rPr dirty="0" lang="en-US" err="1" smtClean="0"/>
              <a:t>Bisa</a:t>
            </a:r>
            <a:r>
              <a:rPr dirty="0" lang="en-US" smtClean="0"/>
              <a:t> </a:t>
            </a:r>
            <a:r>
              <a:rPr dirty="0" lang="en-US" err="1" smtClean="0"/>
              <a:t>digunakan</a:t>
            </a:r>
            <a:r>
              <a:rPr dirty="0" lang="en-US" smtClean="0"/>
              <a:t> ?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0920" cy="4351338"/>
          </a:xfrm>
        </p:spPr>
        <p:txBody>
          <a:bodyPr>
            <a:normAutofit/>
          </a:bodyPr>
          <a:p>
            <a:r>
              <a:rPr dirty="0" lang="en-US" err="1" smtClean="0"/>
              <a:t>Sejarah</a:t>
            </a:r>
            <a:r>
              <a:rPr dirty="0" lang="en-US" smtClean="0"/>
              <a:t> </a:t>
            </a:r>
            <a:r>
              <a:rPr dirty="0" lang="en-US" err="1" smtClean="0"/>
              <a:t>lisan</a:t>
            </a:r>
            <a:r>
              <a:rPr dirty="0" lang="en-US" smtClean="0"/>
              <a:t> </a:t>
            </a:r>
            <a:r>
              <a:rPr dirty="0" lang="en-US" err="1" smtClean="0"/>
              <a:t>dapat</a:t>
            </a:r>
            <a:r>
              <a:rPr dirty="0" lang="en-US" smtClean="0"/>
              <a:t> </a:t>
            </a:r>
            <a:r>
              <a:rPr dirty="0" lang="en-US" err="1" smtClean="0"/>
              <a:t>digunakan</a:t>
            </a:r>
            <a:r>
              <a:rPr dirty="0" lang="en-US" smtClean="0"/>
              <a:t> </a:t>
            </a:r>
            <a:r>
              <a:rPr dirty="0" lang="en-US" err="1" smtClean="0"/>
              <a:t>untuk</a:t>
            </a:r>
            <a:r>
              <a:rPr dirty="0" lang="en-US" smtClean="0"/>
              <a:t> </a:t>
            </a:r>
            <a:r>
              <a:rPr dirty="0" lang="en-US" err="1" smtClean="0"/>
              <a:t>mempelajari</a:t>
            </a:r>
            <a:r>
              <a:rPr dirty="0" lang="en-US" smtClean="0"/>
              <a:t> </a:t>
            </a:r>
            <a:r>
              <a:rPr dirty="0" lang="en-US" err="1" smtClean="0"/>
              <a:t>hampir</a:t>
            </a:r>
            <a:r>
              <a:rPr dirty="0" lang="en-US" smtClean="0"/>
              <a:t> </a:t>
            </a:r>
            <a:r>
              <a:rPr dirty="0" lang="en-US" err="1" smtClean="0"/>
              <a:t>semua</a:t>
            </a:r>
            <a:r>
              <a:rPr dirty="0" lang="en-US" smtClean="0"/>
              <a:t> </a:t>
            </a:r>
            <a:r>
              <a:rPr dirty="0" lang="en-US" err="1" smtClean="0"/>
              <a:t>subjek</a:t>
            </a:r>
            <a:r>
              <a:rPr dirty="0" lang="en-US" smtClean="0"/>
              <a:t> </a:t>
            </a:r>
            <a:r>
              <a:rPr dirty="0" lang="en-US" err="1" smtClean="0"/>
              <a:t>atau</a:t>
            </a:r>
            <a:r>
              <a:rPr dirty="0" lang="en-US" smtClean="0"/>
              <a:t> </a:t>
            </a:r>
            <a:r>
              <a:rPr dirty="0" lang="en-US" err="1" smtClean="0"/>
              <a:t>cabang</a:t>
            </a:r>
            <a:r>
              <a:rPr dirty="0" lang="en-US" smtClean="0"/>
              <a:t> </a:t>
            </a:r>
            <a:r>
              <a:rPr dirty="0" lang="en-US" err="1" smtClean="0"/>
              <a:t>sejarah</a:t>
            </a:r>
            <a:r>
              <a:rPr dirty="0" lang="en-US" smtClean="0"/>
              <a:t> yang </a:t>
            </a:r>
            <a:r>
              <a:rPr dirty="0" lang="en-US" err="1" smtClean="0"/>
              <a:t>dapat</a:t>
            </a:r>
            <a:r>
              <a:rPr dirty="0" lang="en-US" smtClean="0"/>
              <a:t> </a:t>
            </a:r>
            <a:r>
              <a:rPr dirty="0" lang="en-US" err="1" smtClean="0"/>
              <a:t>Anda</a:t>
            </a:r>
            <a:r>
              <a:rPr dirty="0" lang="en-US" smtClean="0"/>
              <a:t> </a:t>
            </a:r>
            <a:r>
              <a:rPr dirty="0" lang="en-US" err="1" smtClean="0"/>
              <a:t>bayangkan</a:t>
            </a:r>
            <a:r>
              <a:rPr dirty="0" lang="en-US" smtClean="0"/>
              <a:t>. </a:t>
            </a:r>
            <a:r>
              <a:rPr dirty="0" lang="en-US" err="1" smtClean="0"/>
              <a:t>Anda</a:t>
            </a:r>
            <a:r>
              <a:rPr dirty="0" lang="en-US" smtClean="0"/>
              <a:t> </a:t>
            </a:r>
            <a:r>
              <a:rPr dirty="0" lang="en-US" err="1" smtClean="0"/>
              <a:t>hanya</a:t>
            </a:r>
            <a:r>
              <a:rPr dirty="0" lang="en-US" smtClean="0"/>
              <a:t> </a:t>
            </a:r>
            <a:r>
              <a:rPr dirty="0" lang="en-US" err="1" smtClean="0"/>
              <a:t>harus</a:t>
            </a:r>
            <a:r>
              <a:rPr dirty="0" lang="en-US" smtClean="0"/>
              <a:t> </a:t>
            </a:r>
            <a:r>
              <a:rPr dirty="0" lang="en-US" err="1" smtClean="0"/>
              <a:t>menemukan</a:t>
            </a:r>
            <a:r>
              <a:rPr dirty="0" lang="en-US" smtClean="0"/>
              <a:t> orang yang </a:t>
            </a:r>
            <a:r>
              <a:rPr dirty="0" lang="en-US" err="1" smtClean="0"/>
              <a:t>tepat</a:t>
            </a:r>
            <a:r>
              <a:rPr dirty="0" lang="en-US" smtClean="0"/>
              <a:t> </a:t>
            </a:r>
            <a:r>
              <a:rPr dirty="0" lang="en-US" err="1" smtClean="0"/>
              <a:t>dan</a:t>
            </a:r>
            <a:r>
              <a:rPr dirty="0" lang="en-US" smtClean="0"/>
              <a:t> </a:t>
            </a:r>
            <a:r>
              <a:rPr dirty="0" lang="en-US" err="1" smtClean="0"/>
              <a:t>mengajukan</a:t>
            </a:r>
            <a:r>
              <a:rPr dirty="0" lang="en-US" smtClean="0"/>
              <a:t> </a:t>
            </a:r>
            <a:r>
              <a:rPr dirty="0" lang="en-US" err="1" smtClean="0"/>
              <a:t>pertanyaan</a:t>
            </a:r>
            <a:r>
              <a:rPr dirty="0" lang="en-US" smtClean="0"/>
              <a:t> yang </a:t>
            </a:r>
            <a:r>
              <a:rPr dirty="0" lang="en-US" err="1" smtClean="0"/>
              <a:t>tepat</a:t>
            </a:r>
            <a:r>
              <a:rPr dirty="0" lang="en-US" smtClean="0"/>
              <a:t>. </a:t>
            </a:r>
            <a:r>
              <a:rPr dirty="0" lang="en-US" err="1" smtClean="0"/>
              <a:t>Wawancara</a:t>
            </a:r>
            <a:r>
              <a:rPr dirty="0" lang="en-US" smtClean="0"/>
              <a:t> </a:t>
            </a:r>
            <a:r>
              <a:rPr dirty="0" lang="en-US" err="1" smtClean="0"/>
              <a:t>pribadi</a:t>
            </a:r>
            <a:r>
              <a:rPr dirty="0" lang="en-US" smtClean="0"/>
              <a:t> </a:t>
            </a:r>
            <a:r>
              <a:rPr dirty="0" lang="en-US" err="1" smtClean="0"/>
              <a:t>dapat</a:t>
            </a:r>
            <a:r>
              <a:rPr dirty="0" lang="en-US" smtClean="0"/>
              <a:t> </a:t>
            </a:r>
            <a:r>
              <a:rPr dirty="0" lang="en-US" err="1" smtClean="0"/>
              <a:t>digunakan</a:t>
            </a:r>
            <a:r>
              <a:rPr dirty="0" lang="en-US" smtClean="0"/>
              <a:t> </a:t>
            </a:r>
            <a:r>
              <a:rPr dirty="0" lang="en-US" err="1" smtClean="0"/>
              <a:t>untuk</a:t>
            </a:r>
            <a:r>
              <a:rPr dirty="0" lang="en-US" smtClean="0"/>
              <a:t> </a:t>
            </a:r>
            <a:r>
              <a:rPr dirty="0" lang="en-US" err="1" smtClean="0"/>
              <a:t>menemukan</a:t>
            </a:r>
            <a:r>
              <a:rPr dirty="0" lang="en-US" smtClean="0"/>
              <a:t> </a:t>
            </a:r>
            <a:r>
              <a:rPr dirty="0" lang="en-US" err="1" smtClean="0"/>
              <a:t>perspektif</a:t>
            </a:r>
            <a:r>
              <a:rPr dirty="0" lang="en-US" smtClean="0"/>
              <a:t> yang </a:t>
            </a:r>
            <a:r>
              <a:rPr dirty="0" lang="en-US" err="1" smtClean="0"/>
              <a:t>tidak</a:t>
            </a:r>
            <a:r>
              <a:rPr dirty="0" lang="en-US" smtClean="0"/>
              <a:t> </a:t>
            </a:r>
            <a:r>
              <a:rPr dirty="0" lang="en-US" err="1" smtClean="0"/>
              <a:t>ditemukan</a:t>
            </a:r>
            <a:r>
              <a:rPr dirty="0" lang="en-US" smtClean="0"/>
              <a:t> di </a:t>
            </a:r>
            <a:r>
              <a:rPr dirty="0" lang="en-US" err="1" smtClean="0"/>
              <a:t>tempat</a:t>
            </a:r>
            <a:r>
              <a:rPr dirty="0" lang="en-US" smtClean="0"/>
              <a:t> lain, </a:t>
            </a:r>
            <a:r>
              <a:rPr dirty="0" lang="en-US" err="1" smtClean="0"/>
              <a:t>atau</a:t>
            </a:r>
            <a:r>
              <a:rPr dirty="0" lang="en-US" smtClean="0"/>
              <a:t> </a:t>
            </a:r>
            <a:r>
              <a:rPr dirty="0" lang="en-US" err="1" smtClean="0"/>
              <a:t>untuk</a:t>
            </a:r>
            <a:r>
              <a:rPr dirty="0" lang="en-US" smtClean="0"/>
              <a:t> </a:t>
            </a:r>
            <a:r>
              <a:rPr dirty="0" lang="en-US" err="1" smtClean="0"/>
              <a:t>melacak</a:t>
            </a:r>
            <a:r>
              <a:rPr dirty="0" lang="en-US" smtClean="0"/>
              <a:t> </a:t>
            </a:r>
            <a:r>
              <a:rPr dirty="0" lang="en-US" err="1" smtClean="0"/>
              <a:t>masalah</a:t>
            </a:r>
            <a:r>
              <a:rPr dirty="0" lang="en-US" smtClean="0"/>
              <a:t> </a:t>
            </a:r>
            <a:r>
              <a:rPr dirty="0" lang="en-US" err="1" smtClean="0"/>
              <a:t>sosial</a:t>
            </a:r>
            <a:r>
              <a:rPr dirty="0" lang="en-US" smtClean="0"/>
              <a:t>, </a:t>
            </a:r>
            <a:r>
              <a:rPr dirty="0" lang="en-US" err="1" smtClean="0"/>
              <a:t>budaya</a:t>
            </a:r>
            <a:r>
              <a:rPr dirty="0" lang="en-US" smtClean="0"/>
              <a:t> </a:t>
            </a:r>
            <a:r>
              <a:rPr dirty="0" lang="en-US" err="1" smtClean="0"/>
              <a:t>dan</a:t>
            </a:r>
            <a:r>
              <a:rPr dirty="0" lang="en-US" smtClean="0"/>
              <a:t> </a:t>
            </a:r>
            <a:r>
              <a:rPr dirty="0" lang="en-US" err="1" smtClean="0"/>
              <a:t>lainnya</a:t>
            </a:r>
            <a:r>
              <a:rPr dirty="0" lang="en-US" smtClean="0"/>
              <a:t> yang </a:t>
            </a:r>
            <a:r>
              <a:rPr dirty="0" lang="en-US" err="1" smtClean="0"/>
              <a:t>tidak</a:t>
            </a:r>
            <a:r>
              <a:rPr dirty="0" lang="en-US" smtClean="0"/>
              <a:t> </a:t>
            </a:r>
            <a:r>
              <a:rPr dirty="0" lang="en-US" err="1" smtClean="0"/>
              <a:t>pernah</a:t>
            </a:r>
            <a:r>
              <a:rPr dirty="0" lang="en-US" smtClean="0"/>
              <a:t> </a:t>
            </a:r>
            <a:r>
              <a:rPr dirty="0" lang="en-US" err="1" smtClean="0"/>
              <a:t>didokumentasikan</a:t>
            </a:r>
            <a:r>
              <a:rPr dirty="0" lang="en-US" smtClean="0"/>
              <a:t>.</a:t>
            </a:r>
          </a:p>
          <a:p>
            <a:r>
              <a:rPr dirty="0" lang="en-US" smtClean="0"/>
              <a:t>Oral History </a:t>
            </a:r>
            <a:r>
              <a:rPr dirty="0" lang="en-US" err="1" smtClean="0"/>
              <a:t>dapat</a:t>
            </a:r>
            <a:r>
              <a:rPr dirty="0" lang="en-US" smtClean="0"/>
              <a:t> </a:t>
            </a:r>
            <a:r>
              <a:rPr dirty="0" lang="en-US" err="1" smtClean="0"/>
              <a:t>digunakan</a:t>
            </a:r>
            <a:r>
              <a:rPr dirty="0" lang="en-US" smtClean="0"/>
              <a:t> </a:t>
            </a:r>
            <a:r>
              <a:rPr dirty="0" lang="en-US" err="1" smtClean="0"/>
              <a:t>untuk</a:t>
            </a:r>
            <a:r>
              <a:rPr dirty="0" lang="en-US" smtClean="0"/>
              <a:t> </a:t>
            </a:r>
            <a:r>
              <a:rPr dirty="0" lang="en-US" smtClean="0"/>
              <a:t>bidang2 </a:t>
            </a:r>
            <a:r>
              <a:rPr dirty="0" lang="en-US" smtClean="0"/>
              <a:t>social </a:t>
            </a:r>
            <a:r>
              <a:rPr dirty="0" lang="en-US"/>
              <a:t>history, cultural history, political history, military history</a:t>
            </a:r>
            <a:r>
              <a:rPr dirty="0" lang="en-US" smtClean="0"/>
              <a:t>, community </a:t>
            </a:r>
            <a:r>
              <a:rPr dirty="0" lang="en-US"/>
              <a:t>history, and economic/business history.</a:t>
            </a:r>
            <a:r>
              <a:rPr dirty="0" lang="en-US" smtClean="0"/>
              <a:t>  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Mengevaluasi</a:t>
            </a:r>
            <a:r>
              <a:rPr dirty="0" lang="en-US"/>
              <a:t> </a:t>
            </a:r>
            <a:r>
              <a:rPr dirty="0" lang="en-US" smtClean="0"/>
              <a:t>Oral History </a:t>
            </a:r>
            <a:r>
              <a:rPr dirty="0" lang="en-US" err="1" smtClean="0"/>
              <a:t>sebagai</a:t>
            </a:r>
            <a:r>
              <a:rPr dirty="0" lang="en-US" smtClean="0"/>
              <a:t> </a:t>
            </a:r>
            <a:r>
              <a:rPr dirty="0" lang="en-US" err="1"/>
              <a:t>sumber</a:t>
            </a:r>
            <a:endParaRPr dirty="0"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err="1"/>
              <a:t>Setelah</a:t>
            </a:r>
            <a:r>
              <a:rPr dirty="0" lang="en-US"/>
              <a:t> </a:t>
            </a:r>
            <a:r>
              <a:rPr dirty="0" lang="en-US" err="1"/>
              <a:t>proyek</a:t>
            </a:r>
            <a:r>
              <a:rPr dirty="0" lang="en-US"/>
              <a:t> </a:t>
            </a:r>
            <a:r>
              <a:rPr dirty="0" lang="en-US" err="1"/>
              <a:t>sejarah</a:t>
            </a:r>
            <a:r>
              <a:rPr dirty="0" lang="en-US"/>
              <a:t> </a:t>
            </a:r>
            <a:r>
              <a:rPr dirty="0" lang="en-US" err="1"/>
              <a:t>lisan</a:t>
            </a:r>
            <a:r>
              <a:rPr dirty="0" lang="en-US"/>
              <a:t> </a:t>
            </a:r>
            <a:r>
              <a:rPr dirty="0" lang="en-US" err="1"/>
              <a:t>selesai</a:t>
            </a:r>
            <a:r>
              <a:rPr dirty="0" lang="en-US"/>
              <a:t>, </a:t>
            </a:r>
            <a:r>
              <a:rPr dirty="0" lang="en-US" err="1" smtClean="0"/>
              <a:t>perlu</a:t>
            </a:r>
            <a:r>
              <a:rPr dirty="0" lang="en-US" smtClean="0"/>
              <a:t> </a:t>
            </a:r>
            <a:r>
              <a:rPr dirty="0" lang="en-US" err="1"/>
              <a:t>mengevaluasi</a:t>
            </a:r>
            <a:r>
              <a:rPr dirty="0" lang="en-US"/>
              <a:t> </a:t>
            </a:r>
            <a:r>
              <a:rPr dirty="0" lang="en-US" err="1"/>
              <a:t>keakuratan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nilai</a:t>
            </a:r>
            <a:r>
              <a:rPr dirty="0" lang="en-US"/>
              <a:t> </a:t>
            </a:r>
            <a:r>
              <a:rPr dirty="0" lang="en-US" err="1"/>
              <a:t>informasi</a:t>
            </a:r>
            <a:r>
              <a:rPr dirty="0" lang="en-US"/>
              <a:t> yang </a:t>
            </a:r>
            <a:r>
              <a:rPr dirty="0" lang="en-US" err="1"/>
              <a:t>telah</a:t>
            </a:r>
            <a:r>
              <a:rPr dirty="0" lang="en-US"/>
              <a:t> </a:t>
            </a:r>
            <a:r>
              <a:rPr dirty="0" lang="en-US" err="1" smtClean="0"/>
              <a:t>dikumpulkan</a:t>
            </a:r>
            <a:r>
              <a:rPr dirty="0" lang="en-US" smtClean="0"/>
              <a:t> </a:t>
            </a:r>
            <a:r>
              <a:rPr dirty="0" lang="en-US" smtClean="0">
                <a:sym typeface="Wingdings" panose="05000000000000000000" pitchFamily="2" charset="2"/>
              </a:rPr>
              <a:t> </a:t>
            </a:r>
            <a:r>
              <a:rPr dirty="0" lang="en-US" err="1" smtClean="0"/>
              <a:t>Untuk</a:t>
            </a:r>
            <a:r>
              <a:rPr dirty="0" lang="en-US" smtClean="0"/>
              <a:t> </a:t>
            </a:r>
            <a:r>
              <a:rPr dirty="0" lang="en-US" err="1"/>
              <a:t>waktu</a:t>
            </a:r>
            <a:r>
              <a:rPr dirty="0" lang="en-US"/>
              <a:t> yang lama, </a:t>
            </a:r>
            <a:r>
              <a:rPr dirty="0" lang="en-US" err="1"/>
              <a:t>sejarawan</a:t>
            </a:r>
            <a:r>
              <a:rPr dirty="0" lang="en-US"/>
              <a:t> yang </a:t>
            </a:r>
            <a:r>
              <a:rPr dirty="0" lang="en-US" err="1"/>
              <a:t>dilatih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catatan</a:t>
            </a:r>
            <a:r>
              <a:rPr dirty="0" lang="en-US"/>
              <a:t> </a:t>
            </a:r>
            <a:r>
              <a:rPr dirty="0" lang="en-US" err="1"/>
              <a:t>tertulis</a:t>
            </a:r>
            <a:r>
              <a:rPr dirty="0" lang="en-US"/>
              <a:t> </a:t>
            </a:r>
            <a:r>
              <a:rPr dirty="0" lang="en-US" err="1"/>
              <a:t>menolak</a:t>
            </a:r>
            <a:r>
              <a:rPr dirty="0" lang="en-US"/>
              <a:t> </a:t>
            </a:r>
            <a:r>
              <a:rPr dirty="0" lang="en-US" err="1"/>
              <a:t>sejarah</a:t>
            </a:r>
            <a:r>
              <a:rPr dirty="0" lang="en-US"/>
              <a:t> </a:t>
            </a:r>
            <a:r>
              <a:rPr dirty="0" lang="en-US" err="1"/>
              <a:t>lisan</a:t>
            </a:r>
            <a:r>
              <a:rPr dirty="0" lang="en-US"/>
              <a:t> </a:t>
            </a:r>
            <a:r>
              <a:rPr dirty="0" lang="en-US" err="1"/>
              <a:t>karena</a:t>
            </a:r>
            <a:r>
              <a:rPr dirty="0" lang="en-US"/>
              <a:t> </a:t>
            </a:r>
            <a:r>
              <a:rPr dirty="0" lang="en-US" err="1"/>
              <a:t>terlalu</a:t>
            </a:r>
            <a:r>
              <a:rPr dirty="0" lang="en-US"/>
              <a:t> bias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akurat</a:t>
            </a:r>
            <a:r>
              <a:rPr dirty="0" lang="en-US"/>
              <a:t>.</a:t>
            </a:r>
          </a:p>
          <a:p>
            <a:r>
              <a:rPr dirty="0" lang="en-US" err="1"/>
              <a:t>Sejarah</a:t>
            </a:r>
            <a:r>
              <a:rPr dirty="0" lang="en-US"/>
              <a:t> </a:t>
            </a:r>
            <a:r>
              <a:rPr dirty="0" lang="en-US" err="1"/>
              <a:t>lisan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bisa</a:t>
            </a:r>
            <a:r>
              <a:rPr dirty="0" lang="en-US"/>
              <a:t> </a:t>
            </a:r>
            <a:r>
              <a:rPr dirty="0" lang="en-US" err="1"/>
              <a:t>digunakan</a:t>
            </a:r>
            <a:r>
              <a:rPr dirty="0" lang="en-US"/>
              <a:t> </a:t>
            </a:r>
            <a:r>
              <a:rPr dirty="0" lang="en-US" err="1"/>
              <a:t>tanpa</a:t>
            </a:r>
            <a:r>
              <a:rPr dirty="0" lang="en-US"/>
              <a:t> </a:t>
            </a:r>
            <a:r>
              <a:rPr dirty="0" lang="en-US" err="1"/>
              <a:t>mempertimbangkan</a:t>
            </a:r>
            <a:r>
              <a:rPr dirty="0" lang="en-US"/>
              <a:t> </a:t>
            </a:r>
            <a:r>
              <a:rPr dirty="0" lang="en-US" err="1"/>
              <a:t>potensi</a:t>
            </a:r>
            <a:r>
              <a:rPr dirty="0" lang="en-US"/>
              <a:t> </a:t>
            </a:r>
            <a:r>
              <a:rPr dirty="0" lang="en-US" err="1"/>
              <a:t>masalah</a:t>
            </a:r>
            <a:r>
              <a:rPr dirty="0" lang="en-US"/>
              <a:t> yang </a:t>
            </a:r>
            <a:r>
              <a:rPr dirty="0" lang="en-US" err="1"/>
              <a:t>melekat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informasi</a:t>
            </a:r>
            <a:r>
              <a:rPr dirty="0" lang="en-US"/>
              <a:t>, </a:t>
            </a:r>
            <a:r>
              <a:rPr dirty="0" lang="en-US" err="1"/>
              <a:t>seperti</a:t>
            </a:r>
            <a:r>
              <a:rPr dirty="0" lang="en-US"/>
              <a:t> </a:t>
            </a:r>
            <a:r>
              <a:rPr dirty="0" lang="en-US" err="1"/>
              <a:t>dokumen</a:t>
            </a:r>
            <a:r>
              <a:rPr dirty="0" lang="en-US"/>
              <a:t> </a:t>
            </a:r>
            <a:r>
              <a:rPr dirty="0" lang="en-US" err="1"/>
              <a:t>tertulis</a:t>
            </a:r>
            <a:r>
              <a:rPr dirty="0" lang="en-US"/>
              <a:t> yang </a:t>
            </a:r>
            <a:r>
              <a:rPr dirty="0" lang="en-US" err="1"/>
              <a:t>harus</a:t>
            </a:r>
            <a:r>
              <a:rPr dirty="0" lang="en-US"/>
              <a:t> </a:t>
            </a:r>
            <a:r>
              <a:rPr dirty="0" lang="en-US" err="1"/>
              <a:t>dianalisis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kelemahan</a:t>
            </a:r>
            <a:r>
              <a:rPr dirty="0" lang="en-US"/>
              <a:t> yang </a:t>
            </a:r>
            <a:r>
              <a:rPr dirty="0" lang="en-US" err="1"/>
              <a:t>sama</a:t>
            </a:r>
            <a:r>
              <a:rPr dirty="0" lang="en-US"/>
              <a:t>. </a:t>
            </a:r>
            <a:endParaRPr dirty="0"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err="1"/>
              <a:t>Sejarawan</a:t>
            </a:r>
            <a:r>
              <a:rPr dirty="0" lang="en-US"/>
              <a:t> Judith Moyer </a:t>
            </a:r>
            <a:r>
              <a:rPr dirty="0" lang="en-US" err="1"/>
              <a:t>mengajukan</a:t>
            </a:r>
            <a:r>
              <a:rPr dirty="0" lang="en-US"/>
              <a:t> </a:t>
            </a:r>
            <a:r>
              <a:rPr dirty="0" lang="en-US" err="1"/>
              <a:t>pertanyaan-pertanyaan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 smtClean="0"/>
              <a:t>:</a:t>
            </a:r>
          </a:p>
          <a:p>
            <a:pPr lvl="1"/>
            <a:r>
              <a:rPr dirty="0" lang="en-US" err="1"/>
              <a:t>Bagaimana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kegagalan</a:t>
            </a:r>
            <a:r>
              <a:rPr dirty="0" lang="en-US"/>
              <a:t> </a:t>
            </a:r>
            <a:r>
              <a:rPr dirty="0" lang="en-US" err="1"/>
              <a:t>ingatan</a:t>
            </a:r>
            <a:r>
              <a:rPr dirty="0" lang="en-US"/>
              <a:t> </a:t>
            </a:r>
            <a:r>
              <a:rPr dirty="0" lang="en-US" err="1"/>
              <a:t>manusia</a:t>
            </a:r>
            <a:r>
              <a:rPr dirty="0" lang="en-US"/>
              <a:t>?</a:t>
            </a:r>
          </a:p>
          <a:p>
            <a:pPr lvl="1"/>
            <a:r>
              <a:rPr dirty="0" lang="en-US" err="1" smtClean="0"/>
              <a:t>Bagaimana</a:t>
            </a:r>
            <a:r>
              <a:rPr dirty="0" lang="en-US" smtClean="0"/>
              <a:t> </a:t>
            </a:r>
            <a:r>
              <a:rPr dirty="0" lang="en-US" err="1"/>
              <a:t>kecenderungan</a:t>
            </a:r>
            <a:r>
              <a:rPr dirty="0" lang="en-US"/>
              <a:t> </a:t>
            </a:r>
            <a:r>
              <a:rPr dirty="0" lang="en-US" err="1"/>
              <a:t>manusia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menerapkan</a:t>
            </a:r>
            <a:r>
              <a:rPr dirty="0" lang="en-US"/>
              <a:t> </a:t>
            </a:r>
            <a:r>
              <a:rPr dirty="0" lang="en-US" err="1"/>
              <a:t>struktur</a:t>
            </a:r>
            <a:r>
              <a:rPr dirty="0" lang="en-US"/>
              <a:t> </a:t>
            </a:r>
            <a:r>
              <a:rPr dirty="0" lang="en-US" err="1"/>
              <a:t>narasi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kejadian</a:t>
            </a:r>
            <a:r>
              <a:rPr dirty="0" lang="en-US"/>
              <a:t> yang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terkait</a:t>
            </a:r>
            <a:r>
              <a:rPr dirty="0" lang="en-US"/>
              <a:t> </a:t>
            </a:r>
            <a:r>
              <a:rPr dirty="0" lang="en-US" err="1"/>
              <a:t>erat</a:t>
            </a:r>
            <a:r>
              <a:rPr dirty="0" lang="en-US"/>
              <a:t>?</a:t>
            </a:r>
          </a:p>
          <a:p>
            <a:pPr lvl="1"/>
            <a:r>
              <a:rPr dirty="0" lang="en-US" err="1" smtClean="0"/>
              <a:t>Apa</a:t>
            </a:r>
            <a:r>
              <a:rPr dirty="0" lang="en-US" smtClean="0"/>
              <a:t> </a:t>
            </a:r>
            <a:r>
              <a:rPr dirty="0" lang="en-US"/>
              <a:t>motif self-serving </a:t>
            </a:r>
            <a:r>
              <a:rPr dirty="0" lang="en-US" err="1"/>
              <a:t>dari</a:t>
            </a:r>
            <a:r>
              <a:rPr dirty="0" lang="en-US"/>
              <a:t> teller </a:t>
            </a:r>
            <a:r>
              <a:rPr dirty="0" lang="en-US" err="1"/>
              <a:t>cerita</a:t>
            </a:r>
            <a:r>
              <a:rPr dirty="0" lang="en-US"/>
              <a:t>?</a:t>
            </a:r>
          </a:p>
          <a:p>
            <a:pPr lvl="1"/>
            <a:r>
              <a:rPr dirty="0" lang="en-US" err="1" smtClean="0"/>
              <a:t>Bagaimana</a:t>
            </a:r>
            <a:r>
              <a:rPr dirty="0" lang="en-US" smtClean="0"/>
              <a:t> </a:t>
            </a:r>
            <a:r>
              <a:rPr dirty="0" lang="en-US" err="1"/>
              <a:t>hubungan</a:t>
            </a:r>
            <a:r>
              <a:rPr dirty="0" lang="en-US"/>
              <a:t> </a:t>
            </a:r>
            <a:r>
              <a:rPr dirty="0" lang="en-US" err="1"/>
              <a:t>kekuatan</a:t>
            </a:r>
            <a:r>
              <a:rPr dirty="0" lang="en-US"/>
              <a:t> </a:t>
            </a:r>
            <a:r>
              <a:rPr dirty="0" lang="en-US" err="1"/>
              <a:t>antara</a:t>
            </a:r>
            <a:r>
              <a:rPr dirty="0" lang="en-US"/>
              <a:t> </a:t>
            </a:r>
            <a:r>
              <a:rPr dirty="0" lang="en-US" err="1"/>
              <a:t>pewawancara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yang </a:t>
            </a:r>
            <a:r>
              <a:rPr dirty="0" lang="en-US" err="1"/>
              <a:t>mempengaruhi</a:t>
            </a:r>
            <a:r>
              <a:rPr dirty="0" lang="en-US"/>
              <a:t> </a:t>
            </a:r>
            <a:r>
              <a:rPr dirty="0" lang="en-US" err="1"/>
              <a:t>apa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bagaimana</a:t>
            </a:r>
            <a:r>
              <a:rPr dirty="0" lang="en-US"/>
              <a:t> </a:t>
            </a:r>
            <a:r>
              <a:rPr dirty="0" lang="en-US" err="1"/>
              <a:t>kejadian</a:t>
            </a:r>
            <a:r>
              <a:rPr dirty="0" lang="en-US"/>
              <a:t> </a:t>
            </a:r>
            <a:r>
              <a:rPr dirty="0" lang="en-US" err="1"/>
              <a:t>dilaporkan</a:t>
            </a:r>
            <a:r>
              <a:rPr dirty="0" lang="en-US"/>
              <a:t>?</a:t>
            </a:r>
          </a:p>
          <a:p>
            <a:pPr lvl="1"/>
            <a:r>
              <a:rPr dirty="0" lang="en-US" err="1" smtClean="0"/>
              <a:t>Apa</a:t>
            </a:r>
            <a:r>
              <a:rPr dirty="0" lang="en-US" smtClean="0"/>
              <a:t> </a:t>
            </a:r>
            <a:r>
              <a:rPr dirty="0" lang="en-US" err="1"/>
              <a:t>perbedaan</a:t>
            </a:r>
            <a:r>
              <a:rPr dirty="0" lang="en-US"/>
              <a:t> </a:t>
            </a:r>
            <a:r>
              <a:rPr dirty="0" lang="en-US" err="1"/>
              <a:t>antara</a:t>
            </a:r>
            <a:r>
              <a:rPr dirty="0" lang="en-US"/>
              <a:t> kata yang </a:t>
            </a:r>
            <a:r>
              <a:rPr dirty="0" lang="en-US" err="1"/>
              <a:t>diucapkan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tertulis</a:t>
            </a:r>
            <a:r>
              <a:rPr dirty="0" lang="en-US"/>
              <a:t>?</a:t>
            </a:r>
          </a:p>
          <a:p>
            <a:pPr lvl="1"/>
            <a:r>
              <a:rPr dirty="0" lang="en-US" err="1" smtClean="0"/>
              <a:t>Bagaimana</a:t>
            </a:r>
            <a:r>
              <a:rPr dirty="0" lang="en-US" smtClean="0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ketidakakuratan</a:t>
            </a:r>
            <a:r>
              <a:rPr dirty="0" lang="en-US"/>
              <a:t> yang </a:t>
            </a:r>
            <a:r>
              <a:rPr dirty="0" lang="en-US" err="1"/>
              <a:t>merayap</a:t>
            </a:r>
            <a:r>
              <a:rPr dirty="0" lang="en-US"/>
              <a:t> </a:t>
            </a:r>
            <a:r>
              <a:rPr dirty="0" lang="en-US" err="1"/>
              <a:t>menjadi</a:t>
            </a:r>
            <a:r>
              <a:rPr dirty="0" lang="en-US"/>
              <a:t> </a:t>
            </a:r>
            <a:r>
              <a:rPr dirty="0" lang="en-US" err="1"/>
              <a:t>makna</a:t>
            </a:r>
            <a:r>
              <a:rPr dirty="0" lang="en-US"/>
              <a:t> </a:t>
            </a:r>
            <a:r>
              <a:rPr dirty="0" lang="en-US" err="1"/>
              <a:t>saat</a:t>
            </a:r>
            <a:r>
              <a:rPr dirty="0" lang="en-US"/>
              <a:t> </a:t>
            </a:r>
            <a:r>
              <a:rPr dirty="0" lang="en-US" err="1"/>
              <a:t>mencoba</a:t>
            </a:r>
            <a:r>
              <a:rPr dirty="0" lang="en-US"/>
              <a:t> </a:t>
            </a:r>
            <a:r>
              <a:rPr dirty="0" lang="en-US" err="1"/>
              <a:t>bercakap-cakap</a:t>
            </a:r>
            <a:r>
              <a:rPr dirty="0" lang="en-US"/>
              <a:t> </a:t>
            </a:r>
            <a:r>
              <a:rPr dirty="0" lang="en-US" err="1"/>
              <a:t>ke</a:t>
            </a:r>
            <a:r>
              <a:rPr dirty="0" lang="en-US"/>
              <a:t> </a:t>
            </a:r>
            <a:r>
              <a:rPr dirty="0" lang="en-US" err="1"/>
              <a:t>atas</a:t>
            </a:r>
            <a:r>
              <a:rPr dirty="0" lang="en-US"/>
              <a:t> </a:t>
            </a:r>
            <a:r>
              <a:rPr dirty="0" lang="en-US" err="1"/>
              <a:t>kertas</a:t>
            </a:r>
            <a:r>
              <a:rPr dirty="0" lang="en-US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9286" lnSpcReduction="10000"/>
          </a:bodyPr>
          <a:p>
            <a:r>
              <a:rPr dirty="0" lang="en-US"/>
              <a:t>Moyer </a:t>
            </a:r>
            <a:r>
              <a:rPr dirty="0" lang="en-US" err="1"/>
              <a:t>menyimpulkan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catatan</a:t>
            </a:r>
            <a:r>
              <a:rPr dirty="0" lang="en-US"/>
              <a:t> </a:t>
            </a:r>
            <a:r>
              <a:rPr dirty="0" lang="en-US" err="1"/>
              <a:t>tertulis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memiliki</a:t>
            </a:r>
            <a:r>
              <a:rPr dirty="0" lang="en-US"/>
              <a:t> </a:t>
            </a:r>
            <a:r>
              <a:rPr dirty="0" lang="en-US" err="1"/>
              <a:t>masalah</a:t>
            </a:r>
            <a:r>
              <a:rPr dirty="0" lang="en-US"/>
              <a:t> yang </a:t>
            </a:r>
            <a:r>
              <a:rPr dirty="0" lang="en-US" err="1"/>
              <a:t>sama</a:t>
            </a:r>
            <a:r>
              <a:rPr dirty="0" lang="en-US"/>
              <a:t>: "</a:t>
            </a:r>
            <a:r>
              <a:rPr dirty="0" lang="en-US" err="1"/>
              <a:t>Sumber</a:t>
            </a:r>
            <a:r>
              <a:rPr dirty="0" lang="en-US"/>
              <a:t> </a:t>
            </a:r>
            <a:r>
              <a:rPr dirty="0" lang="en-US" err="1"/>
              <a:t>tertulis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membawa</a:t>
            </a:r>
            <a:r>
              <a:rPr dirty="0" lang="en-US"/>
              <a:t> bias </a:t>
            </a:r>
            <a:r>
              <a:rPr dirty="0" lang="en-US" err="1"/>
              <a:t>pribadi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sosial</a:t>
            </a:r>
            <a:r>
              <a:rPr dirty="0" lang="en-US"/>
              <a:t>. </a:t>
            </a:r>
            <a:r>
              <a:rPr dirty="0" lang="en-US" err="1"/>
              <a:t>Sumber</a:t>
            </a:r>
            <a:r>
              <a:rPr dirty="0" lang="en-US"/>
              <a:t> </a:t>
            </a:r>
            <a:r>
              <a:rPr dirty="0" lang="en-US" err="1"/>
              <a:t>tertulis</a:t>
            </a:r>
            <a:r>
              <a:rPr dirty="0" lang="en-US"/>
              <a:t> </a:t>
            </a:r>
            <a:r>
              <a:rPr dirty="0" lang="en-US" err="1"/>
              <a:t>terjadi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konteks</a:t>
            </a:r>
            <a:r>
              <a:rPr dirty="0" lang="en-US"/>
              <a:t> </a:t>
            </a:r>
            <a:r>
              <a:rPr dirty="0" lang="en-US" err="1"/>
              <a:t>sosial</a:t>
            </a:r>
            <a:r>
              <a:rPr dirty="0" lang="en-US"/>
              <a:t> .... </a:t>
            </a:r>
            <a:r>
              <a:rPr dirty="0" lang="en-US" err="1"/>
              <a:t>Bahkan</a:t>
            </a:r>
            <a:r>
              <a:rPr dirty="0" lang="en-US"/>
              <a:t> </a:t>
            </a:r>
            <a:r>
              <a:rPr dirty="0" lang="en-US" err="1"/>
              <a:t>analisis</a:t>
            </a:r>
            <a:r>
              <a:rPr dirty="0" lang="en-US"/>
              <a:t> </a:t>
            </a:r>
            <a:r>
              <a:rPr dirty="0" lang="en-US" err="1"/>
              <a:t>historis</a:t>
            </a:r>
            <a:r>
              <a:rPr dirty="0" lang="en-US"/>
              <a:t> yang </a:t>
            </a:r>
            <a:r>
              <a:rPr dirty="0" lang="en-US" err="1"/>
              <a:t>diterbitkan</a:t>
            </a:r>
            <a:r>
              <a:rPr dirty="0" lang="en-US"/>
              <a:t> </a:t>
            </a:r>
            <a:r>
              <a:rPr dirty="0" lang="en-US" err="1"/>
              <a:t>oleh</a:t>
            </a:r>
            <a:r>
              <a:rPr dirty="0" lang="en-US"/>
              <a:t> </a:t>
            </a:r>
            <a:r>
              <a:rPr dirty="0" lang="en-US" err="1"/>
              <a:t>sejarawan</a:t>
            </a:r>
            <a:r>
              <a:rPr dirty="0" lang="en-US"/>
              <a:t> </a:t>
            </a:r>
            <a:r>
              <a:rPr dirty="0" lang="en-US" err="1"/>
              <a:t>profesional</a:t>
            </a:r>
            <a:r>
              <a:rPr dirty="0" lang="en-US"/>
              <a:t> ... </a:t>
            </a:r>
            <a:r>
              <a:rPr dirty="0" lang="en-US" err="1"/>
              <a:t>masih</a:t>
            </a:r>
            <a:r>
              <a:rPr dirty="0" lang="en-US"/>
              <a:t> </a:t>
            </a:r>
            <a:r>
              <a:rPr dirty="0" lang="en-US" err="1"/>
              <a:t>kurang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tujuan</a:t>
            </a:r>
            <a:r>
              <a:rPr dirty="0" lang="en-US"/>
              <a:t> yang </a:t>
            </a:r>
            <a:r>
              <a:rPr dirty="0" lang="en-US" err="1"/>
              <a:t>sulit</a:t>
            </a:r>
            <a:r>
              <a:rPr dirty="0" lang="en-US"/>
              <a:t> </a:t>
            </a:r>
            <a:r>
              <a:rPr dirty="0" lang="en-US" err="1"/>
              <a:t>dipahami</a:t>
            </a:r>
            <a:r>
              <a:rPr dirty="0" lang="en-US"/>
              <a:t>, </a:t>
            </a:r>
            <a:r>
              <a:rPr dirty="0" lang="en-US" err="1"/>
              <a:t>sebuah</a:t>
            </a:r>
            <a:r>
              <a:rPr dirty="0" lang="en-US"/>
              <a:t> </a:t>
            </a:r>
            <a:r>
              <a:rPr dirty="0" lang="en-US" err="1"/>
              <a:t>laporan</a:t>
            </a:r>
            <a:r>
              <a:rPr dirty="0" lang="en-US"/>
              <a:t> </a:t>
            </a:r>
            <a:r>
              <a:rPr dirty="0" lang="en-US" err="1"/>
              <a:t>peristiwa</a:t>
            </a:r>
            <a:r>
              <a:rPr dirty="0" lang="en-US"/>
              <a:t> yang </a:t>
            </a:r>
            <a:r>
              <a:rPr dirty="0" lang="en-US" err="1"/>
              <a:t>lengkap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obyektif</a:t>
            </a:r>
            <a:r>
              <a:rPr dirty="0" lang="en-US"/>
              <a:t>. "</a:t>
            </a:r>
          </a:p>
          <a:p>
            <a:r>
              <a:rPr dirty="0" lang="en-US" err="1"/>
              <a:t>Singkatnya</a:t>
            </a:r>
            <a:r>
              <a:rPr dirty="0" lang="en-US"/>
              <a:t>, </a:t>
            </a:r>
            <a:r>
              <a:rPr dirty="0" lang="en-US" err="1"/>
              <a:t>sejarah</a:t>
            </a:r>
            <a:r>
              <a:rPr dirty="0" lang="en-US"/>
              <a:t> </a:t>
            </a:r>
            <a:r>
              <a:rPr dirty="0" lang="en-US" err="1"/>
              <a:t>lisan</a:t>
            </a:r>
            <a:r>
              <a:rPr dirty="0" lang="en-US"/>
              <a:t> </a:t>
            </a:r>
            <a:r>
              <a:rPr dirty="0" lang="en-US" err="1"/>
              <a:t>harus</a:t>
            </a:r>
            <a:r>
              <a:rPr dirty="0" lang="en-US"/>
              <a:t> </a:t>
            </a:r>
            <a:r>
              <a:rPr dirty="0" lang="en-US" err="1"/>
              <a:t>digunakan</a:t>
            </a:r>
            <a:r>
              <a:rPr dirty="0" lang="en-US"/>
              <a:t> </a:t>
            </a:r>
            <a:r>
              <a:rPr dirty="0" lang="en-US" err="1"/>
              <a:t>secermat</a:t>
            </a:r>
            <a:r>
              <a:rPr dirty="0" lang="en-US"/>
              <a:t> </a:t>
            </a:r>
            <a:r>
              <a:rPr dirty="0" lang="en-US" err="1"/>
              <a:t>dokumen</a:t>
            </a:r>
            <a:r>
              <a:rPr dirty="0" lang="en-US"/>
              <a:t> lain </a:t>
            </a:r>
            <a:r>
              <a:rPr dirty="0" lang="en-US" err="1"/>
              <a:t>dalam</a:t>
            </a:r>
            <a:r>
              <a:rPr dirty="0" lang="en-US"/>
              <a:t> proses </a:t>
            </a:r>
            <a:r>
              <a:rPr dirty="0" lang="en-US" err="1"/>
              <a:t>penelitian</a:t>
            </a:r>
            <a:r>
              <a:rPr dirty="0" lang="en-US"/>
              <a:t>.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membutuhkan</a:t>
            </a:r>
            <a:r>
              <a:rPr dirty="0" lang="en-US"/>
              <a:t> </a:t>
            </a:r>
            <a:r>
              <a:rPr dirty="0" lang="en-US" err="1"/>
              <a:t>analisis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interpretasi</a:t>
            </a:r>
            <a:r>
              <a:rPr dirty="0" lang="en-US"/>
              <a:t>, </a:t>
            </a:r>
            <a:r>
              <a:rPr dirty="0" lang="en-US" err="1"/>
              <a:t>namun</a:t>
            </a:r>
            <a:r>
              <a:rPr dirty="0" lang="en-US"/>
              <a:t> </a:t>
            </a:r>
            <a:r>
              <a:rPr dirty="0" lang="en-US" err="1"/>
              <a:t>ia</a:t>
            </a:r>
            <a:r>
              <a:rPr dirty="0" lang="en-US"/>
              <a:t> </a:t>
            </a:r>
            <a:r>
              <a:rPr dirty="0" lang="en-US" err="1"/>
              <a:t>menawarkan</a:t>
            </a:r>
            <a:r>
              <a:rPr dirty="0" lang="en-US"/>
              <a:t> </a:t>
            </a:r>
            <a:r>
              <a:rPr dirty="0" lang="en-US" err="1"/>
              <a:t>dunia</a:t>
            </a:r>
            <a:r>
              <a:rPr dirty="0" lang="en-US"/>
              <a:t> </a:t>
            </a:r>
            <a:r>
              <a:rPr dirty="0" lang="en-US" err="1"/>
              <a:t>informasi</a:t>
            </a:r>
            <a:r>
              <a:rPr dirty="0" lang="en-US"/>
              <a:t> </a:t>
            </a:r>
            <a:r>
              <a:rPr dirty="0" lang="en-US" err="1"/>
              <a:t>baru</a:t>
            </a:r>
            <a:r>
              <a:rPr dirty="0" lang="en-US"/>
              <a:t>. </a:t>
            </a:r>
            <a:r>
              <a:rPr dirty="0" lang="en-US" err="1"/>
              <a:t>Penyebaran</a:t>
            </a:r>
            <a:r>
              <a:rPr dirty="0" lang="en-US"/>
              <a:t> </a:t>
            </a:r>
            <a:r>
              <a:rPr dirty="0" lang="en-US" err="1"/>
              <a:t>sejarah</a:t>
            </a:r>
            <a:r>
              <a:rPr dirty="0" lang="en-US"/>
              <a:t> </a:t>
            </a:r>
            <a:r>
              <a:rPr dirty="0" lang="en-US" err="1"/>
              <a:t>lisan</a:t>
            </a:r>
            <a:r>
              <a:rPr dirty="0" lang="en-US"/>
              <a:t> </a:t>
            </a:r>
            <a:r>
              <a:rPr dirty="0" lang="en-US" err="1"/>
              <a:t>sebagai</a:t>
            </a:r>
            <a:r>
              <a:rPr dirty="0" lang="en-US"/>
              <a:t> </a:t>
            </a:r>
            <a:r>
              <a:rPr dirty="0" lang="en-US" err="1"/>
              <a:t>teknik</a:t>
            </a:r>
            <a:r>
              <a:rPr dirty="0" lang="en-US"/>
              <a:t> </a:t>
            </a:r>
            <a:r>
              <a:rPr dirty="0" lang="en-US" err="1"/>
              <a:t>penelitian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proses </a:t>
            </a:r>
            <a:r>
              <a:rPr dirty="0" lang="en-US" err="1"/>
              <a:t>dokumenter</a:t>
            </a:r>
            <a:r>
              <a:rPr dirty="0" lang="en-US"/>
              <a:t> </a:t>
            </a:r>
            <a:r>
              <a:rPr dirty="0" lang="en-US" err="1"/>
              <a:t>telah</a:t>
            </a:r>
            <a:r>
              <a:rPr dirty="0" lang="en-US"/>
              <a:t> "</a:t>
            </a:r>
            <a:r>
              <a:rPr dirty="0" lang="en-US" err="1"/>
              <a:t>mendemokratisasikan</a:t>
            </a:r>
            <a:r>
              <a:rPr dirty="0" lang="en-US"/>
              <a:t>" </a:t>
            </a:r>
            <a:r>
              <a:rPr dirty="0" lang="en-US" err="1"/>
              <a:t>catatan</a:t>
            </a:r>
            <a:r>
              <a:rPr dirty="0" lang="en-US"/>
              <a:t> </a:t>
            </a:r>
            <a:r>
              <a:rPr dirty="0" lang="en-US" err="1"/>
              <a:t>sejarah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memasukkan</a:t>
            </a:r>
            <a:r>
              <a:rPr dirty="0" lang="en-US"/>
              <a:t> </a:t>
            </a:r>
            <a:r>
              <a:rPr dirty="0" lang="en-US" err="1"/>
              <a:t>kelompok-kelompok</a:t>
            </a:r>
            <a:r>
              <a:rPr dirty="0" lang="en-US"/>
              <a:t> </a:t>
            </a:r>
            <a:r>
              <a:rPr dirty="0" lang="en-US" err="1"/>
              <a:t>seperti</a:t>
            </a:r>
            <a:r>
              <a:rPr dirty="0" lang="en-US"/>
              <a:t> </a:t>
            </a:r>
            <a:r>
              <a:rPr dirty="0" lang="en-US" err="1"/>
              <a:t>perempuan</a:t>
            </a:r>
            <a:r>
              <a:rPr dirty="0" lang="en-US"/>
              <a:t>, </a:t>
            </a:r>
            <a:r>
              <a:rPr dirty="0" lang="en-US" err="1"/>
              <a:t>minoritas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masyarakat</a:t>
            </a:r>
            <a:r>
              <a:rPr dirty="0" lang="en-US"/>
              <a:t> </a:t>
            </a:r>
            <a:r>
              <a:rPr dirty="0" lang="en-US" err="1"/>
              <a:t>umum</a:t>
            </a:r>
            <a:r>
              <a:rPr dirty="0" lang="en-US"/>
              <a:t>, </a:t>
            </a:r>
            <a:r>
              <a:rPr dirty="0" lang="en-US" err="1"/>
              <a:t>memberikan</a:t>
            </a:r>
            <a:r>
              <a:rPr dirty="0" lang="en-US"/>
              <a:t> </a:t>
            </a:r>
            <a:r>
              <a:rPr dirty="0" lang="en-US" err="1"/>
              <a:t>pandangan</a:t>
            </a:r>
            <a:r>
              <a:rPr dirty="0" lang="en-US"/>
              <a:t> yang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inklusif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akurat</a:t>
            </a:r>
            <a:r>
              <a:rPr dirty="0" lang="en-US"/>
              <a:t> </a:t>
            </a:r>
            <a:r>
              <a:rPr dirty="0" lang="en-US" err="1"/>
              <a:t>tentang</a:t>
            </a:r>
            <a:r>
              <a:rPr dirty="0" lang="en-US"/>
              <a:t> </a:t>
            </a:r>
            <a:r>
              <a:rPr dirty="0" lang="en-US" err="1"/>
              <a:t>masa</a:t>
            </a:r>
            <a:r>
              <a:rPr dirty="0" lang="en-US"/>
              <a:t> </a:t>
            </a:r>
            <a:r>
              <a:rPr dirty="0" lang="en-US" err="1"/>
              <a:t>lalu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Merencanakan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melaksanakan</a:t>
            </a:r>
            <a:r>
              <a:rPr dirty="0" lang="en-US"/>
              <a:t> </a:t>
            </a:r>
            <a:r>
              <a:rPr dirty="0" lang="en-US" err="1" smtClean="0"/>
              <a:t>proyek</a:t>
            </a:r>
            <a:r>
              <a:rPr dirty="0" lang="en-US" smtClean="0"/>
              <a:t> Oral History</a:t>
            </a:r>
            <a:endParaRPr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 lnSpcReduction="20000"/>
          </a:bodyPr>
          <a:p>
            <a:r>
              <a:rPr dirty="0" lang="en-US" err="1"/>
              <a:t>Merencanakan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melaksanakan</a:t>
            </a:r>
            <a:r>
              <a:rPr dirty="0" lang="en-US"/>
              <a:t> </a:t>
            </a:r>
            <a:r>
              <a:rPr dirty="0" lang="en-US" err="1"/>
              <a:t>proyek</a:t>
            </a:r>
            <a:r>
              <a:rPr dirty="0" lang="en-US"/>
              <a:t> </a:t>
            </a:r>
            <a:r>
              <a:rPr dirty="0" lang="en-US" err="1"/>
              <a:t>sejarah</a:t>
            </a:r>
            <a:r>
              <a:rPr dirty="0" lang="en-US"/>
              <a:t> </a:t>
            </a:r>
            <a:r>
              <a:rPr dirty="0" lang="en-US" err="1"/>
              <a:t>lisan</a:t>
            </a:r>
            <a:endParaRPr dirty="0" lang="en-US"/>
          </a:p>
          <a:p>
            <a:endParaRPr dirty="0" lang="en-US"/>
          </a:p>
          <a:p>
            <a:r>
              <a:rPr dirty="0" lang="en-US" err="1"/>
              <a:t>Memilih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tema</a:t>
            </a:r>
            <a:endParaRPr dirty="0" lang="en-US"/>
          </a:p>
          <a:p>
            <a:r>
              <a:rPr dirty="0" lang="en-US"/>
              <a:t>Proses </a:t>
            </a:r>
            <a:r>
              <a:rPr dirty="0" lang="en-US" err="1"/>
              <a:t>menemukan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penelitian</a:t>
            </a:r>
            <a:r>
              <a:rPr dirty="0" lang="en-US"/>
              <a:t> </a:t>
            </a:r>
            <a:r>
              <a:rPr dirty="0" lang="en-US" err="1"/>
              <a:t>berbasis</a:t>
            </a:r>
            <a:r>
              <a:rPr dirty="0" lang="en-US"/>
              <a:t> </a:t>
            </a:r>
            <a:r>
              <a:rPr dirty="0" lang="en-US" err="1"/>
              <a:t>sejarah</a:t>
            </a:r>
            <a:r>
              <a:rPr dirty="0" lang="en-US"/>
              <a:t> </a:t>
            </a:r>
            <a:r>
              <a:rPr dirty="0" lang="en-US" err="1"/>
              <a:t>lisan</a:t>
            </a:r>
            <a:r>
              <a:rPr dirty="0" lang="en-US"/>
              <a:t> </a:t>
            </a:r>
            <a:r>
              <a:rPr dirty="0" lang="en-US" err="1"/>
              <a:t>serupa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proyek</a:t>
            </a:r>
            <a:r>
              <a:rPr dirty="0" lang="en-US"/>
              <a:t> </a:t>
            </a:r>
            <a:r>
              <a:rPr dirty="0" lang="en-US" err="1"/>
              <a:t>penelitian</a:t>
            </a:r>
            <a:r>
              <a:rPr dirty="0" lang="en-US"/>
              <a:t> </a:t>
            </a:r>
            <a:r>
              <a:rPr dirty="0" lang="en-US" err="1"/>
              <a:t>lainnya</a:t>
            </a:r>
            <a:r>
              <a:rPr dirty="0" lang="en-US"/>
              <a:t>, </a:t>
            </a:r>
            <a:r>
              <a:rPr dirty="0" lang="en-US" err="1"/>
              <a:t>kecuali</a:t>
            </a:r>
            <a:r>
              <a:rPr dirty="0" lang="en-US"/>
              <a:t> </a:t>
            </a:r>
            <a:r>
              <a:rPr dirty="0" lang="en-US" err="1"/>
              <a:t>kerangka</a:t>
            </a:r>
            <a:r>
              <a:rPr dirty="0" lang="en-US"/>
              <a:t> </a:t>
            </a:r>
            <a:r>
              <a:rPr dirty="0" lang="en-US" err="1"/>
              <a:t>waktu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terbatas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memori</a:t>
            </a:r>
            <a:r>
              <a:rPr dirty="0" lang="en-US"/>
              <a:t> </a:t>
            </a:r>
            <a:r>
              <a:rPr dirty="0" lang="en-US" err="1"/>
              <a:t>hidup</a:t>
            </a:r>
            <a:r>
              <a:rPr dirty="0" lang="en-US"/>
              <a:t> (</a:t>
            </a:r>
            <a:r>
              <a:rPr dirty="0" lang="en-US" err="1"/>
              <a:t>kecuali</a:t>
            </a:r>
            <a:r>
              <a:rPr dirty="0" lang="en-US"/>
              <a:t>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berencana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yang </a:t>
            </a:r>
            <a:r>
              <a:rPr dirty="0" lang="en-US" err="1"/>
              <a:t>diarsipkan</a:t>
            </a:r>
            <a:r>
              <a:rPr dirty="0" lang="en-US"/>
              <a:t>). </a:t>
            </a:r>
            <a:r>
              <a:rPr dirty="0" lang="en-US" err="1"/>
              <a:t>Jelajahi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</a:t>
            </a:r>
            <a:r>
              <a:rPr dirty="0" lang="en-US" err="1"/>
              <a:t>potensial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melihat-lihat</a:t>
            </a:r>
            <a:r>
              <a:rPr dirty="0" lang="en-US"/>
              <a:t> </a:t>
            </a:r>
            <a:r>
              <a:rPr dirty="0" lang="en-US" err="1"/>
              <a:t>buku</a:t>
            </a:r>
            <a:r>
              <a:rPr dirty="0" lang="en-US"/>
              <a:t>, </a:t>
            </a:r>
            <a:r>
              <a:rPr dirty="0" lang="en-US" err="1"/>
              <a:t>melakukan</a:t>
            </a:r>
            <a:r>
              <a:rPr dirty="0" lang="en-US"/>
              <a:t> </a:t>
            </a:r>
            <a:r>
              <a:rPr dirty="0" lang="en-US" err="1"/>
              <a:t>penelitian</a:t>
            </a:r>
            <a:r>
              <a:rPr dirty="0" lang="en-US"/>
              <a:t> di internet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menonton</a:t>
            </a:r>
            <a:r>
              <a:rPr dirty="0" lang="en-US"/>
              <a:t> </a:t>
            </a:r>
            <a:r>
              <a:rPr dirty="0" lang="en-US" err="1"/>
              <a:t>dokumenter</a:t>
            </a:r>
            <a:r>
              <a:rPr dirty="0" lang="en-US"/>
              <a:t>. </a:t>
            </a:r>
            <a:r>
              <a:rPr dirty="0" lang="en-US" err="1"/>
              <a:t>Pertimbangkan</a:t>
            </a:r>
            <a:r>
              <a:rPr dirty="0" lang="en-US"/>
              <a:t> </a:t>
            </a:r>
            <a:r>
              <a:rPr dirty="0" lang="en-US" err="1"/>
              <a:t>aspek</a:t>
            </a:r>
            <a:r>
              <a:rPr dirty="0" lang="en-US"/>
              <a:t> </a:t>
            </a:r>
            <a:r>
              <a:rPr dirty="0" lang="en-US" err="1"/>
              <a:t>apa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</a:t>
            </a:r>
            <a:r>
              <a:rPr dirty="0" lang="en-US" err="1"/>
              <a:t>potensial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yang </a:t>
            </a:r>
            <a:r>
              <a:rPr dirty="0" lang="en-US" err="1"/>
              <a:t>melibatkan</a:t>
            </a:r>
            <a:r>
              <a:rPr dirty="0" lang="en-US"/>
              <a:t> </a:t>
            </a:r>
            <a:r>
              <a:rPr dirty="0" lang="en-US" err="1"/>
              <a:t>informasi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perspektif</a:t>
            </a:r>
            <a:r>
              <a:rPr dirty="0" lang="en-US"/>
              <a:t> </a:t>
            </a:r>
            <a:r>
              <a:rPr dirty="0" lang="en-US" err="1"/>
              <a:t>pribadi</a:t>
            </a:r>
            <a:r>
              <a:rPr dirty="0" lang="en-US"/>
              <a:t> yang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mudah</a:t>
            </a:r>
            <a:r>
              <a:rPr dirty="0" lang="en-US"/>
              <a:t> </a:t>
            </a:r>
            <a:r>
              <a:rPr dirty="0" lang="en-US" err="1"/>
              <a:t>ditemukan</a:t>
            </a:r>
            <a:r>
              <a:rPr dirty="0" lang="en-US"/>
              <a:t> di </a:t>
            </a:r>
            <a:r>
              <a:rPr dirty="0" lang="en-US" err="1"/>
              <a:t>sumber</a:t>
            </a:r>
            <a:r>
              <a:rPr dirty="0" lang="en-US"/>
              <a:t> yang </a:t>
            </a:r>
            <a:r>
              <a:rPr dirty="0" lang="en-US" err="1"/>
              <a:t>khas</a:t>
            </a:r>
            <a:r>
              <a:rPr dirty="0" lang="en-US"/>
              <a:t>, </a:t>
            </a:r>
            <a:r>
              <a:rPr dirty="0" lang="en-US" err="1"/>
              <a:t>informasi</a:t>
            </a:r>
            <a:r>
              <a:rPr dirty="0" lang="en-US"/>
              <a:t> yang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kumpulkan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sebuah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pribadi</a:t>
            </a:r>
            <a:r>
              <a:rPr dirty="0" lang="en-US"/>
              <a:t>. </a:t>
            </a:r>
            <a:r>
              <a:rPr dirty="0" lang="en-US" err="1"/>
              <a:t>Pilih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yang </a:t>
            </a:r>
            <a:r>
              <a:rPr dirty="0" lang="en-US" err="1"/>
              <a:t>benar-benar</a:t>
            </a:r>
            <a:r>
              <a:rPr dirty="0" lang="en-US"/>
              <a:t> </a:t>
            </a:r>
            <a:r>
              <a:rPr dirty="0" lang="en-US" err="1"/>
              <a:t>menarik</a:t>
            </a:r>
            <a:r>
              <a:rPr dirty="0" lang="en-US"/>
              <a:t> </a:t>
            </a:r>
            <a:r>
              <a:rPr dirty="0" lang="en-US" err="1"/>
              <a:t>minat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, yang </a:t>
            </a:r>
            <a:r>
              <a:rPr dirty="0" lang="en-US" err="1"/>
              <a:t>penting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merasa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waktu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cerita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dihargai</a:t>
            </a:r>
            <a:r>
              <a:rPr dirty="0" lang="en-US"/>
              <a:t>.</a:t>
            </a:r>
          </a:p>
          <a:p>
            <a:r>
              <a:rPr dirty="0" lang="en-US" err="1"/>
              <a:t>Terkadang</a:t>
            </a:r>
            <a:r>
              <a:rPr dirty="0" lang="en-US"/>
              <a:t> </a:t>
            </a:r>
            <a:r>
              <a:rPr dirty="0" lang="en-US" err="1"/>
              <a:t>kandidat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membantu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menemukan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, </a:t>
            </a:r>
            <a:r>
              <a:rPr dirty="0" lang="en-US" err="1"/>
              <a:t>bukan</a:t>
            </a:r>
            <a:r>
              <a:rPr dirty="0" lang="en-US"/>
              <a:t> </a:t>
            </a:r>
            <a:r>
              <a:rPr dirty="0" lang="en-US" err="1"/>
              <a:t>sebaliknya</a:t>
            </a:r>
            <a:r>
              <a:rPr dirty="0" lang="en-US"/>
              <a:t>.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tahu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diperkenalkan</a:t>
            </a:r>
            <a:r>
              <a:rPr dirty="0" lang="en-US"/>
              <a:t> </a:t>
            </a:r>
            <a:r>
              <a:rPr dirty="0" lang="en-US" err="1"/>
              <a:t>kepada</a:t>
            </a:r>
            <a:r>
              <a:rPr dirty="0" lang="en-US"/>
              <a:t> </a:t>
            </a:r>
            <a:r>
              <a:rPr dirty="0" lang="en-US" err="1"/>
              <a:t>seseorang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cerita</a:t>
            </a:r>
            <a:r>
              <a:rPr dirty="0" lang="en-US"/>
              <a:t> </a:t>
            </a:r>
            <a:r>
              <a:rPr dirty="0" lang="en-US" err="1"/>
              <a:t>menarik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diceritakan</a:t>
            </a:r>
            <a:r>
              <a:rPr dirty="0" lang="en-US"/>
              <a:t>.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sedikit</a:t>
            </a:r>
            <a:r>
              <a:rPr dirty="0" lang="en-US"/>
              <a:t> </a:t>
            </a:r>
            <a:r>
              <a:rPr dirty="0" lang="en-US" err="1"/>
              <a:t>penyelidikan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/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setelah</a:t>
            </a:r>
            <a:r>
              <a:rPr dirty="0" lang="en-US"/>
              <a:t> </a:t>
            </a:r>
            <a:r>
              <a:rPr dirty="0" lang="en-US" err="1"/>
              <a:t>berbicara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orang </a:t>
            </a:r>
            <a:r>
              <a:rPr dirty="0" lang="en-US" err="1"/>
              <a:t>ini</a:t>
            </a:r>
            <a:r>
              <a:rPr dirty="0" lang="en-US"/>
              <a:t>,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dapat</a:t>
            </a:r>
            <a:r>
              <a:rPr dirty="0" lang="en-US"/>
              <a:t> </a:t>
            </a:r>
            <a:r>
              <a:rPr dirty="0" lang="en-US" err="1"/>
              <a:t>mengidentifikasi</a:t>
            </a:r>
            <a:r>
              <a:rPr dirty="0" lang="en-US"/>
              <a:t> orang lain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mengenai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yang </a:t>
            </a:r>
            <a:r>
              <a:rPr dirty="0" lang="en-US" err="1"/>
              <a:t>sama</a:t>
            </a:r>
            <a:r>
              <a:rPr dirty="0" lang="en-US"/>
              <a:t>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</a:t>
            </a:r>
            <a:r>
              <a:rPr dirty="0" lang="en-US" err="1"/>
              <a:t>berkembang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hal</a:t>
            </a:r>
            <a:r>
              <a:rPr dirty="0" lang="en-US"/>
              <a:t> </a:t>
            </a:r>
            <a:r>
              <a:rPr dirty="0" lang="en-US" err="1"/>
              <a:t>ini</a:t>
            </a:r>
            <a:endParaRPr dirty="0" lang="en-US"/>
          </a:p>
          <a:p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cara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, </a:t>
            </a:r>
            <a:r>
              <a:rPr dirty="0" lang="en-US" err="1"/>
              <a:t>sebaiknya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melakukan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singkat</a:t>
            </a:r>
            <a:r>
              <a:rPr dirty="0" lang="en-US"/>
              <a:t> (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pra-wawancara</a:t>
            </a:r>
            <a:r>
              <a:rPr dirty="0" lang="en-US"/>
              <a:t> </a:t>
            </a:r>
            <a:r>
              <a:rPr dirty="0" lang="en-US" err="1"/>
              <a:t>melalui</a:t>
            </a:r>
            <a:r>
              <a:rPr dirty="0" lang="en-US"/>
              <a:t> </a:t>
            </a:r>
            <a:r>
              <a:rPr dirty="0" lang="en-US" err="1"/>
              <a:t>telepon</a:t>
            </a:r>
            <a:r>
              <a:rPr dirty="0" lang="en-US"/>
              <a:t>), </a:t>
            </a:r>
            <a:r>
              <a:rPr dirty="0" lang="en-US" err="1"/>
              <a:t>lalu</a:t>
            </a:r>
            <a:r>
              <a:rPr dirty="0" lang="en-US"/>
              <a:t> </a:t>
            </a:r>
            <a:r>
              <a:rPr dirty="0" lang="en-US" err="1"/>
              <a:t>mempersempit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menyusun</a:t>
            </a:r>
            <a:r>
              <a:rPr dirty="0" lang="en-US"/>
              <a:t> </a:t>
            </a:r>
            <a:r>
              <a:rPr dirty="0" lang="en-US" err="1"/>
              <a:t>serangkaian</a:t>
            </a:r>
            <a:r>
              <a:rPr dirty="0" lang="en-US"/>
              <a:t> </a:t>
            </a:r>
            <a:r>
              <a:rPr dirty="0" lang="en-US" err="1"/>
              <a:t>pertanyaan</a:t>
            </a:r>
            <a:r>
              <a:rPr dirty="0" lang="en-US"/>
              <a:t> yang </a:t>
            </a:r>
            <a:r>
              <a:rPr dirty="0" lang="en-US" err="1"/>
              <a:t>ditargetkan</a:t>
            </a:r>
            <a:r>
              <a:rPr dirty="0" lang="en-US"/>
              <a:t>.</a:t>
            </a:r>
          </a:p>
          <a:p>
            <a:r>
              <a:rPr dirty="0" lang="en-US" err="1"/>
              <a:t>Tuliskan</a:t>
            </a:r>
            <a:r>
              <a:rPr dirty="0" lang="en-US"/>
              <a:t> </a:t>
            </a:r>
            <a:r>
              <a:rPr dirty="0" lang="en-US" err="1"/>
              <a:t>sebuah</a:t>
            </a:r>
            <a:r>
              <a:rPr dirty="0" lang="en-US"/>
              <a:t> </a:t>
            </a:r>
            <a:r>
              <a:rPr dirty="0" lang="en-US" err="1"/>
              <a:t>pernyataan</a:t>
            </a:r>
            <a:r>
              <a:rPr dirty="0" lang="en-US"/>
              <a:t> yang </a:t>
            </a:r>
            <a:r>
              <a:rPr dirty="0" lang="en-US" err="1"/>
              <a:t>mengidentifikasi</a:t>
            </a:r>
            <a:r>
              <a:rPr dirty="0" lang="en-US"/>
              <a:t> </a:t>
            </a:r>
            <a:r>
              <a:rPr dirty="0" lang="en-US" err="1"/>
              <a:t>fokus</a:t>
            </a:r>
            <a:r>
              <a:rPr dirty="0" lang="en-US"/>
              <a:t> </a:t>
            </a:r>
            <a:r>
              <a:rPr dirty="0" lang="en-US" err="1"/>
              <a:t>proyek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("</a:t>
            </a:r>
            <a:r>
              <a:rPr dirty="0" lang="en-US" err="1"/>
              <a:t>tujuan</a:t>
            </a:r>
            <a:r>
              <a:rPr dirty="0" lang="en-US"/>
              <a:t> </a:t>
            </a:r>
            <a:r>
              <a:rPr dirty="0" lang="en-US" err="1"/>
              <a:t>pengendalian</a:t>
            </a:r>
            <a:r>
              <a:rPr dirty="0" lang="en-US"/>
              <a:t>").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menjadi</a:t>
            </a:r>
            <a:r>
              <a:rPr dirty="0" lang="en-US"/>
              <a:t> </a:t>
            </a:r>
            <a:r>
              <a:rPr dirty="0" lang="en-US" err="1"/>
              <a:t>dasar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serangkaian</a:t>
            </a:r>
            <a:r>
              <a:rPr dirty="0" lang="en-US"/>
              <a:t> </a:t>
            </a:r>
            <a:r>
              <a:rPr dirty="0" lang="en-US" err="1"/>
              <a:t>pertanyaan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yang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tulis</a:t>
            </a:r>
            <a:r>
              <a:rPr dirty="0" lang="en-US"/>
              <a:t>. </a:t>
            </a:r>
            <a:r>
              <a:rPr dirty="0" lang="en-US" err="1"/>
              <a:t>Meskipun</a:t>
            </a:r>
            <a:r>
              <a:rPr dirty="0" lang="en-US"/>
              <a:t> </a:t>
            </a:r>
            <a:r>
              <a:rPr dirty="0" lang="en-US" err="1"/>
              <a:t>keseluruhan</a:t>
            </a:r>
            <a:r>
              <a:rPr dirty="0" lang="en-US"/>
              <a:t> </a:t>
            </a:r>
            <a:r>
              <a:rPr dirty="0" lang="en-US" err="1"/>
              <a:t>topik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luas</a:t>
            </a:r>
            <a:r>
              <a:rPr dirty="0" lang="en-US"/>
              <a:t>,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membantu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</a:t>
            </a:r>
            <a:r>
              <a:rPr dirty="0" lang="en-US" err="1"/>
              <a:t>konteks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pertanyaan</a:t>
            </a:r>
            <a:r>
              <a:rPr dirty="0" lang="en-US"/>
              <a:t> yang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spesifik</a:t>
            </a:r>
            <a:r>
              <a:rPr dirty="0" lang="en-US"/>
              <a:t> yang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tanyakan</a:t>
            </a:r>
            <a:r>
              <a:rPr dirty="0" lang="en-US"/>
              <a:t>.</a:t>
            </a:r>
          </a:p>
          <a:p>
            <a:r>
              <a:rPr dirty="0" lang="en-US" err="1"/>
              <a:t>Contoh</a:t>
            </a:r>
            <a:r>
              <a:rPr dirty="0" lang="en-US"/>
              <a:t>: </a:t>
            </a:r>
            <a:r>
              <a:rPr dirty="0" lang="en-US" err="1"/>
              <a:t>Tujuan</a:t>
            </a:r>
            <a:r>
              <a:rPr dirty="0" lang="en-US"/>
              <a:t> </a:t>
            </a:r>
            <a:r>
              <a:rPr dirty="0" lang="en-US" err="1"/>
              <a:t>Proyek</a:t>
            </a:r>
            <a:r>
              <a:rPr dirty="0" lang="en-US"/>
              <a:t> </a:t>
            </a:r>
            <a:r>
              <a:rPr dirty="0" lang="en-US" err="1"/>
              <a:t>Sejarah</a:t>
            </a:r>
            <a:r>
              <a:rPr dirty="0" lang="en-US"/>
              <a:t> </a:t>
            </a:r>
            <a:r>
              <a:rPr dirty="0" lang="en-US" err="1"/>
              <a:t>Lisan</a:t>
            </a:r>
            <a:r>
              <a:rPr dirty="0" lang="en-US"/>
              <a:t> Veteran Cecil County </a:t>
            </a:r>
            <a:r>
              <a:rPr dirty="0" lang="en-US" err="1"/>
              <a:t>adalah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mendokumentasikan</a:t>
            </a:r>
            <a:r>
              <a:rPr dirty="0" lang="en-US"/>
              <a:t> </a:t>
            </a:r>
            <a:r>
              <a:rPr dirty="0" lang="en-US" err="1"/>
              <a:t>kisah</a:t>
            </a:r>
            <a:r>
              <a:rPr dirty="0" lang="en-US"/>
              <a:t> </a:t>
            </a:r>
            <a:r>
              <a:rPr dirty="0" lang="en-US" err="1"/>
              <a:t>pribadi</a:t>
            </a:r>
            <a:r>
              <a:rPr dirty="0" lang="en-US"/>
              <a:t> para veteran, </a:t>
            </a:r>
            <a:r>
              <a:rPr dirty="0" lang="en-US" err="1"/>
              <a:t>pengalaman</a:t>
            </a:r>
            <a:r>
              <a:rPr dirty="0" lang="en-US"/>
              <a:t> </a:t>
            </a:r>
            <a:r>
              <a:rPr dirty="0" lang="en-US" err="1"/>
              <a:t>masa</a:t>
            </a:r>
            <a:r>
              <a:rPr dirty="0" lang="en-US"/>
              <a:t> </a:t>
            </a:r>
            <a:r>
              <a:rPr dirty="0" lang="en-US" err="1"/>
              <a:t>perang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kesan</a:t>
            </a:r>
            <a:r>
              <a:rPr dirty="0" lang="en-US"/>
              <a:t> </a:t>
            </a:r>
            <a:r>
              <a:rPr dirty="0" lang="en-US" err="1"/>
              <a:t>mereka</a:t>
            </a:r>
            <a:r>
              <a:rPr dirty="0" lang="en-US"/>
              <a:t> </a:t>
            </a:r>
            <a:r>
              <a:rPr dirty="0" lang="en-US" err="1"/>
              <a:t>tentang</a:t>
            </a:r>
            <a:r>
              <a:rPr dirty="0" lang="en-US"/>
              <a:t> </a:t>
            </a:r>
            <a:r>
              <a:rPr dirty="0" lang="en-US" err="1"/>
              <a:t>rumah</a:t>
            </a:r>
            <a:r>
              <a:rPr dirty="0" lang="en-US"/>
              <a:t> </a:t>
            </a:r>
            <a:r>
              <a:rPr dirty="0" lang="en-US" err="1"/>
              <a:t>sebelum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sesudah</a:t>
            </a:r>
            <a:r>
              <a:rPr dirty="0" lang="en-US"/>
              <a:t> </a:t>
            </a:r>
            <a:r>
              <a:rPr dirty="0" lang="en-US" err="1"/>
              <a:t>perang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5973763"/>
          </a:xfrm>
        </p:spPr>
        <p:txBody>
          <a:bodyPr>
            <a:normAutofit fontScale="67857" lnSpcReduction="20000"/>
          </a:bodyPr>
          <a:p>
            <a:r>
              <a:rPr dirty="0" lang="en-US" err="1"/>
              <a:t>Merencanakan</a:t>
            </a:r>
            <a:r>
              <a:rPr dirty="0" lang="en-US"/>
              <a:t> </a:t>
            </a:r>
            <a:r>
              <a:rPr dirty="0" lang="en-US" err="1"/>
              <a:t>dokumentasi</a:t>
            </a:r>
            <a:r>
              <a:rPr dirty="0" lang="en-US"/>
              <a:t> </a:t>
            </a:r>
            <a:r>
              <a:rPr dirty="0" lang="en-US" err="1"/>
              <a:t>Anda</a:t>
            </a:r>
            <a:endParaRPr dirty="0" lang="en-US"/>
          </a:p>
          <a:p>
            <a:r>
              <a:rPr dirty="0" lang="en-US" err="1"/>
              <a:t>Metode</a:t>
            </a:r>
            <a:r>
              <a:rPr dirty="0" lang="en-US"/>
              <a:t> </a:t>
            </a:r>
            <a:r>
              <a:rPr dirty="0" lang="en-US" err="1"/>
              <a:t>dokumentasi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bergantung</a:t>
            </a:r>
            <a:r>
              <a:rPr dirty="0" lang="en-US"/>
              <a:t> </a:t>
            </a:r>
            <a:r>
              <a:rPr dirty="0" lang="en-US" err="1"/>
              <a:t>pada</a:t>
            </a:r>
            <a:r>
              <a:rPr dirty="0" lang="en-US"/>
              <a:t> </a:t>
            </a:r>
            <a:r>
              <a:rPr dirty="0" lang="en-US" err="1"/>
              <a:t>produk</a:t>
            </a:r>
            <a:r>
              <a:rPr dirty="0" lang="en-US"/>
              <a:t> </a:t>
            </a:r>
            <a:r>
              <a:rPr dirty="0" lang="en-US" err="1"/>
              <a:t>akhir</a:t>
            </a:r>
            <a:r>
              <a:rPr dirty="0" lang="en-US"/>
              <a:t> yang </a:t>
            </a:r>
            <a:r>
              <a:rPr dirty="0" lang="en-US" err="1"/>
              <a:t>ada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pikiran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ingin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film </a:t>
            </a:r>
            <a:r>
              <a:rPr dirty="0" lang="en-US" err="1"/>
              <a:t>dokumenter</a:t>
            </a:r>
            <a:r>
              <a:rPr dirty="0" lang="en-US"/>
              <a:t>,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perlu</a:t>
            </a:r>
            <a:r>
              <a:rPr dirty="0" lang="en-US"/>
              <a:t> </a:t>
            </a:r>
            <a:r>
              <a:rPr dirty="0" lang="en-US" err="1"/>
              <a:t>merekam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di video.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berencana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mengembangkan</a:t>
            </a:r>
            <a:r>
              <a:rPr dirty="0" lang="en-US"/>
              <a:t> </a:t>
            </a:r>
            <a:r>
              <a:rPr dirty="0" lang="en-US" err="1"/>
              <a:t>presentasi</a:t>
            </a:r>
            <a:r>
              <a:rPr dirty="0" lang="en-US"/>
              <a:t> </a:t>
            </a:r>
            <a:r>
              <a:rPr dirty="0" lang="en-US" err="1"/>
              <a:t>PowerPointtype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audio,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ingin</a:t>
            </a:r>
            <a:r>
              <a:rPr dirty="0" lang="en-US"/>
              <a:t> </a:t>
            </a:r>
            <a:r>
              <a:rPr dirty="0" lang="en-US" err="1"/>
              <a:t>mengumpulkan</a:t>
            </a:r>
            <a:r>
              <a:rPr dirty="0" lang="en-US"/>
              <a:t> </a:t>
            </a:r>
            <a:r>
              <a:rPr dirty="0" lang="en-US" err="1"/>
              <a:t>foto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dokumen</a:t>
            </a:r>
            <a:r>
              <a:rPr dirty="0" lang="en-US"/>
              <a:t> </a:t>
            </a:r>
            <a:r>
              <a:rPr dirty="0" lang="en-US" err="1"/>
              <a:t>beserta</a:t>
            </a:r>
            <a:r>
              <a:rPr dirty="0" lang="en-US"/>
              <a:t> </a:t>
            </a:r>
            <a:r>
              <a:rPr dirty="0" lang="en-US" err="1"/>
              <a:t>rekaman</a:t>
            </a:r>
            <a:r>
              <a:rPr dirty="0" lang="en-US"/>
              <a:t> audio. </a:t>
            </a:r>
            <a:r>
              <a:rPr dirty="0" lang="en-US" err="1"/>
              <a:t>Presentasi</a:t>
            </a:r>
            <a:r>
              <a:rPr dirty="0" lang="en-US"/>
              <a:t> </a:t>
            </a:r>
            <a:r>
              <a:rPr dirty="0" lang="en-US" err="1"/>
              <a:t>apapun</a:t>
            </a:r>
            <a:r>
              <a:rPr dirty="0" lang="en-US"/>
              <a:t> yang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mencakup</a:t>
            </a:r>
            <a:r>
              <a:rPr dirty="0" lang="en-US"/>
              <a:t> live audio (</a:t>
            </a:r>
            <a:r>
              <a:rPr dirty="0" lang="en-US" err="1"/>
              <a:t>seperti</a:t>
            </a:r>
            <a:r>
              <a:rPr dirty="0" lang="en-US"/>
              <a:t> </a:t>
            </a:r>
            <a:r>
              <a:rPr dirty="0" lang="en-US" err="1"/>
              <a:t>siaran</a:t>
            </a:r>
            <a:r>
              <a:rPr dirty="0" lang="en-US"/>
              <a:t> radio </a:t>
            </a:r>
            <a:r>
              <a:rPr dirty="0" lang="en-US" err="1"/>
              <a:t>bergaya</a:t>
            </a:r>
            <a:r>
              <a:rPr dirty="0" lang="en-US"/>
              <a:t> NPR) </a:t>
            </a:r>
            <a:r>
              <a:rPr dirty="0" lang="en-US" err="1"/>
              <a:t>atau</a:t>
            </a:r>
            <a:r>
              <a:rPr dirty="0" lang="en-US"/>
              <a:t> yang </a:t>
            </a:r>
            <a:r>
              <a:rPr dirty="0" lang="en-US" err="1"/>
              <a:t>mendokumentasikan</a:t>
            </a:r>
            <a:r>
              <a:rPr dirty="0" lang="en-US"/>
              <a:t> </a:t>
            </a:r>
            <a:r>
              <a:rPr dirty="0" lang="en-US" err="1"/>
              <a:t>musik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tradisi</a:t>
            </a:r>
            <a:r>
              <a:rPr dirty="0" lang="en-US"/>
              <a:t> </a:t>
            </a:r>
            <a:r>
              <a:rPr dirty="0" lang="en-US" err="1"/>
              <a:t>lisan</a:t>
            </a:r>
            <a:r>
              <a:rPr dirty="0" lang="en-US"/>
              <a:t> </a:t>
            </a:r>
            <a:r>
              <a:rPr dirty="0" lang="en-US" err="1"/>
              <a:t>lainnya</a:t>
            </a:r>
            <a:r>
              <a:rPr dirty="0" lang="en-US"/>
              <a:t> </a:t>
            </a:r>
            <a:r>
              <a:rPr dirty="0" lang="en-US" err="1"/>
              <a:t>harus</a:t>
            </a:r>
            <a:r>
              <a:rPr dirty="0" lang="en-US"/>
              <a:t> </a:t>
            </a:r>
            <a:r>
              <a:rPr dirty="0" lang="en-US" err="1"/>
              <a:t>berkualitas</a:t>
            </a:r>
            <a:r>
              <a:rPr dirty="0" lang="en-US"/>
              <a:t> </a:t>
            </a:r>
            <a:r>
              <a:rPr dirty="0" lang="en-US" err="1"/>
              <a:t>tinggi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mudah</a:t>
            </a:r>
            <a:r>
              <a:rPr dirty="0" lang="en-US"/>
              <a:t> </a:t>
            </a:r>
            <a:r>
              <a:rPr dirty="0" lang="en-US" err="1"/>
              <a:t>diedit</a:t>
            </a:r>
            <a:r>
              <a:rPr dirty="0" lang="en-US"/>
              <a:t>,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menggunakan</a:t>
            </a:r>
            <a:r>
              <a:rPr dirty="0" lang="en-US"/>
              <a:t> </a:t>
            </a:r>
            <a:r>
              <a:rPr dirty="0" lang="en-US" err="1"/>
              <a:t>perekaman</a:t>
            </a:r>
            <a:r>
              <a:rPr dirty="0" lang="en-US"/>
              <a:t> digital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bukan</a:t>
            </a:r>
            <a:r>
              <a:rPr dirty="0" lang="en-US"/>
              <a:t> </a:t>
            </a:r>
            <a:r>
              <a:rPr dirty="0" lang="en-US" err="1"/>
              <a:t>rekaman</a:t>
            </a:r>
            <a:r>
              <a:rPr dirty="0" lang="en-US"/>
              <a:t> analog (tape recorder).</a:t>
            </a:r>
          </a:p>
          <a:p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merencanakan</a:t>
            </a:r>
            <a:r>
              <a:rPr dirty="0" lang="en-US"/>
              <a:t> </a:t>
            </a:r>
            <a:r>
              <a:rPr dirty="0" lang="en-US" err="1"/>
              <a:t>presentasi</a:t>
            </a:r>
            <a:r>
              <a:rPr dirty="0" lang="en-US"/>
              <a:t> video,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harus</a:t>
            </a:r>
            <a:r>
              <a:rPr dirty="0" lang="en-US"/>
              <a:t> </a:t>
            </a:r>
            <a:r>
              <a:rPr dirty="0" lang="en-US" err="1"/>
              <a:t>mengumpulkan</a:t>
            </a:r>
            <a:r>
              <a:rPr dirty="0" lang="en-US"/>
              <a:t> </a:t>
            </a:r>
            <a:r>
              <a:rPr dirty="0" lang="en-US" err="1"/>
              <a:t>rekaman</a:t>
            </a:r>
            <a:r>
              <a:rPr dirty="0" lang="en-US"/>
              <a:t> video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awal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bekerja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pasangan</a:t>
            </a:r>
            <a:r>
              <a:rPr dirty="0" lang="en-US"/>
              <a:t>. </a:t>
            </a:r>
            <a:r>
              <a:rPr dirty="0" lang="en-US" err="1"/>
              <a:t>Jangan</a:t>
            </a:r>
            <a:r>
              <a:rPr dirty="0" lang="en-US"/>
              <a:t> </a:t>
            </a:r>
            <a:r>
              <a:rPr dirty="0" lang="en-US" err="1"/>
              <a:t>membuat</a:t>
            </a:r>
            <a:r>
              <a:rPr dirty="0" lang="en-US"/>
              <a:t> </a:t>
            </a:r>
            <a:r>
              <a:rPr dirty="0" lang="en-US" err="1"/>
              <a:t>kesalahan</a:t>
            </a:r>
            <a:r>
              <a:rPr dirty="0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melakukan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audio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kemudian</a:t>
            </a:r>
            <a:r>
              <a:rPr dirty="0" lang="en-US"/>
              <a:t> </a:t>
            </a:r>
            <a:r>
              <a:rPr dirty="0" lang="en-US" err="1"/>
              <a:t>kembali</a:t>
            </a:r>
            <a:r>
              <a:rPr dirty="0" lang="en-US"/>
              <a:t> </a:t>
            </a:r>
            <a:r>
              <a:rPr dirty="0" lang="en-US" err="1"/>
              <a:t>ke</a:t>
            </a:r>
            <a:r>
              <a:rPr dirty="0" lang="en-US"/>
              <a:t> "</a:t>
            </a:r>
            <a:r>
              <a:rPr dirty="0" lang="en-US" err="1"/>
              <a:t>reinterview</a:t>
            </a:r>
            <a:r>
              <a:rPr dirty="0" lang="en-US"/>
              <a:t>"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mendapatkan</a:t>
            </a:r>
            <a:r>
              <a:rPr dirty="0" lang="en-US"/>
              <a:t> </a:t>
            </a:r>
            <a:r>
              <a:rPr dirty="0" lang="en-US" err="1"/>
              <a:t>rekaman</a:t>
            </a:r>
            <a:r>
              <a:rPr dirty="0" lang="en-US"/>
              <a:t> yang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butuhkan</a:t>
            </a:r>
            <a:r>
              <a:rPr dirty="0" lang="en-US"/>
              <a:t>.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memberi</a:t>
            </a:r>
            <a:r>
              <a:rPr dirty="0" lang="en-US"/>
              <a:t> </a:t>
            </a:r>
            <a:r>
              <a:rPr dirty="0" lang="en-US" err="1"/>
              <a:t>isyarat</a:t>
            </a:r>
            <a:r>
              <a:rPr dirty="0" lang="en-US"/>
              <a:t> </a:t>
            </a:r>
            <a:r>
              <a:rPr dirty="0" lang="en-US" err="1"/>
              <a:t>kepada</a:t>
            </a:r>
            <a:r>
              <a:rPr dirty="0" lang="en-US"/>
              <a:t> orang yang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wawancarai</a:t>
            </a:r>
            <a:r>
              <a:rPr dirty="0" lang="en-US"/>
              <a:t> </a:t>
            </a:r>
            <a:r>
              <a:rPr dirty="0" lang="en-US" err="1"/>
              <a:t>bahwa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menghargai</a:t>
            </a:r>
            <a:r>
              <a:rPr dirty="0" lang="en-US"/>
              <a:t> </a:t>
            </a:r>
            <a:r>
              <a:rPr dirty="0" lang="en-US" err="1"/>
              <a:t>waktu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. </a:t>
            </a:r>
            <a:r>
              <a:rPr dirty="0" lang="en-US" err="1"/>
              <a:t>Juga</a:t>
            </a:r>
            <a:r>
              <a:rPr dirty="0" lang="en-US"/>
              <a:t>, 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jauh</a:t>
            </a:r>
            <a:r>
              <a:rPr dirty="0" lang="en-US"/>
              <a:t> </a:t>
            </a:r>
            <a:r>
              <a:rPr dirty="0" lang="en-US" err="1"/>
              <a:t>lebih</a:t>
            </a:r>
            <a:r>
              <a:rPr dirty="0" lang="en-US"/>
              <a:t> </a:t>
            </a:r>
            <a:r>
              <a:rPr dirty="0" lang="en-US" err="1"/>
              <a:t>kecil</a:t>
            </a:r>
            <a:r>
              <a:rPr dirty="0" lang="en-US"/>
              <a:t> </a:t>
            </a:r>
            <a:r>
              <a:rPr dirty="0" lang="en-US" err="1"/>
              <a:t>kemungkinannya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bertindak</a:t>
            </a:r>
            <a:r>
              <a:rPr dirty="0" lang="en-US"/>
              <a:t> </a:t>
            </a:r>
            <a:r>
              <a:rPr dirty="0" lang="en-US" err="1"/>
              <a:t>secara</a:t>
            </a:r>
            <a:r>
              <a:rPr dirty="0" lang="en-US"/>
              <a:t> </a:t>
            </a:r>
            <a:r>
              <a:rPr dirty="0" lang="en-US" err="1"/>
              <a:t>alami</a:t>
            </a:r>
            <a:r>
              <a:rPr dirty="0" lang="en-US"/>
              <a:t>. Agar </a:t>
            </a:r>
            <a:r>
              <a:rPr dirty="0" lang="en-US" err="1"/>
              <a:t>cuplikan</a:t>
            </a:r>
            <a:r>
              <a:rPr dirty="0" lang="en-US"/>
              <a:t> </a:t>
            </a:r>
            <a:r>
              <a:rPr dirty="0" lang="en-US" err="1"/>
              <a:t>menarik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jelas</a:t>
            </a:r>
            <a:r>
              <a:rPr dirty="0" lang="en-US"/>
              <a:t>,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memerlukan</a:t>
            </a:r>
            <a:r>
              <a:rPr dirty="0" lang="en-US"/>
              <a:t> orang lain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bertindak</a:t>
            </a:r>
            <a:r>
              <a:rPr dirty="0" lang="en-US"/>
              <a:t> </a:t>
            </a:r>
            <a:r>
              <a:rPr dirty="0" lang="en-US" err="1"/>
              <a:t>sebagai</a:t>
            </a:r>
            <a:r>
              <a:rPr dirty="0" lang="en-US"/>
              <a:t> </a:t>
            </a:r>
            <a:r>
              <a:rPr dirty="0" lang="en-US" err="1"/>
              <a:t>videografer</a:t>
            </a:r>
            <a:r>
              <a:rPr dirty="0" lang="en-US"/>
              <a:t> </a:t>
            </a:r>
            <a:r>
              <a:rPr dirty="0" lang="en-US" err="1"/>
              <a:t>sehingga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terganggu</a:t>
            </a:r>
            <a:r>
              <a:rPr dirty="0" lang="en-US"/>
              <a:t> </a:t>
            </a:r>
            <a:r>
              <a:rPr dirty="0" lang="en-US" err="1"/>
              <a:t>oleh</a:t>
            </a:r>
            <a:r>
              <a:rPr dirty="0" lang="en-US"/>
              <a:t> </a:t>
            </a:r>
            <a:r>
              <a:rPr dirty="0" lang="en-US" err="1"/>
              <a:t>peralatan</a:t>
            </a:r>
            <a:r>
              <a:rPr dirty="0" lang="en-US"/>
              <a:t> </a:t>
            </a:r>
            <a:r>
              <a:rPr dirty="0" lang="en-US" err="1"/>
              <a:t>atau</a:t>
            </a:r>
            <a:r>
              <a:rPr dirty="0" lang="en-US"/>
              <a:t> </a:t>
            </a:r>
            <a:r>
              <a:rPr dirty="0" lang="en-US" err="1"/>
              <a:t>mencoba</a:t>
            </a:r>
            <a:r>
              <a:rPr dirty="0" lang="en-US"/>
              <a:t> </a:t>
            </a:r>
            <a:r>
              <a:rPr dirty="0" lang="en-US" err="1"/>
              <a:t>melakukan</a:t>
            </a:r>
            <a:r>
              <a:rPr dirty="0" lang="en-US"/>
              <a:t> </a:t>
            </a:r>
            <a:r>
              <a:rPr dirty="0" lang="en-US" err="1"/>
              <a:t>percakapan</a:t>
            </a:r>
            <a:r>
              <a:rPr dirty="0" lang="en-US"/>
              <a:t> </a:t>
            </a:r>
            <a:r>
              <a:rPr dirty="0" lang="en-US" err="1"/>
              <a:t>dari</a:t>
            </a:r>
            <a:r>
              <a:rPr dirty="0" lang="en-US"/>
              <a:t> </a:t>
            </a:r>
            <a:r>
              <a:rPr dirty="0" lang="en-US" err="1"/>
              <a:t>belakang</a:t>
            </a:r>
            <a:r>
              <a:rPr dirty="0" lang="en-US"/>
              <a:t> </a:t>
            </a:r>
            <a:r>
              <a:rPr dirty="0" lang="en-US" err="1"/>
              <a:t>kamera</a:t>
            </a:r>
            <a:r>
              <a:rPr dirty="0" lang="en-US"/>
              <a:t>.</a:t>
            </a:r>
          </a:p>
          <a:p>
            <a:r>
              <a:rPr dirty="0" lang="en-US" err="1"/>
              <a:t>Rencanakan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mengumpulkan</a:t>
            </a:r>
            <a:r>
              <a:rPr dirty="0" lang="en-US"/>
              <a:t> </a:t>
            </a:r>
            <a:r>
              <a:rPr dirty="0" lang="en-US" err="1"/>
              <a:t>semua</a:t>
            </a:r>
            <a:r>
              <a:rPr dirty="0" lang="en-US"/>
              <a:t> yang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butuhkan</a:t>
            </a:r>
            <a:r>
              <a:rPr dirty="0" lang="en-US"/>
              <a:t> </a:t>
            </a:r>
            <a:r>
              <a:rPr dirty="0" lang="en-US" err="1"/>
              <a:t>dalam</a:t>
            </a:r>
            <a:r>
              <a:rPr dirty="0" lang="en-US"/>
              <a:t> </a:t>
            </a:r>
            <a:r>
              <a:rPr dirty="0" lang="en-US" err="1"/>
              <a:t>satu</a:t>
            </a:r>
            <a:r>
              <a:rPr dirty="0" lang="en-US"/>
              <a:t> </a:t>
            </a:r>
            <a:r>
              <a:rPr dirty="0" lang="en-US" err="1"/>
              <a:t>janji</a:t>
            </a:r>
            <a:r>
              <a:rPr dirty="0" lang="en-US"/>
              <a:t> </a:t>
            </a:r>
            <a:r>
              <a:rPr dirty="0" lang="en-US" err="1"/>
              <a:t>temu</a:t>
            </a:r>
            <a:r>
              <a:rPr dirty="0" lang="en-US"/>
              <a:t>. </a:t>
            </a:r>
            <a:r>
              <a:rPr dirty="0" lang="en-US" err="1"/>
              <a:t>Pertemuan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merupakan</a:t>
            </a:r>
            <a:r>
              <a:rPr dirty="0" lang="en-US"/>
              <a:t> </a:t>
            </a:r>
            <a:r>
              <a:rPr dirty="0" lang="en-US" err="1"/>
              <a:t>satu-satunya</a:t>
            </a:r>
            <a:r>
              <a:rPr dirty="0" lang="en-US"/>
              <a:t> </a:t>
            </a:r>
            <a:r>
              <a:rPr dirty="0" lang="en-US" err="1"/>
              <a:t>kesempatan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melakukan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, </a:t>
            </a:r>
            <a:r>
              <a:rPr dirty="0" lang="en-US" err="1"/>
              <a:t>memotret</a:t>
            </a:r>
            <a:r>
              <a:rPr dirty="0" lang="en-US"/>
              <a:t> </a:t>
            </a:r>
            <a:r>
              <a:rPr dirty="0" lang="en-US" err="1"/>
              <a:t>subjek</a:t>
            </a:r>
            <a:r>
              <a:rPr dirty="0" lang="en-US"/>
              <a:t>,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mengumpulkan</a:t>
            </a:r>
            <a:r>
              <a:rPr dirty="0" lang="en-US"/>
              <a:t> </a:t>
            </a:r>
            <a:r>
              <a:rPr dirty="0" lang="en-US" err="1"/>
              <a:t>foto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dokumen</a:t>
            </a:r>
            <a:r>
              <a:rPr dirty="0" lang="en-US"/>
              <a:t> </a:t>
            </a:r>
            <a:r>
              <a:rPr dirty="0" lang="en-US" err="1"/>
              <a:t>tambahan</a:t>
            </a:r>
            <a:r>
              <a:rPr dirty="0" lang="en-US"/>
              <a:t>. </a:t>
            </a:r>
            <a:r>
              <a:rPr dirty="0" lang="en-US" err="1"/>
              <a:t>Jika</a:t>
            </a:r>
            <a:r>
              <a:rPr dirty="0" lang="en-US"/>
              <a:t> </a:t>
            </a:r>
            <a:r>
              <a:rPr dirty="0" lang="en-US" err="1"/>
              <a:t>Anda</a:t>
            </a:r>
            <a:r>
              <a:rPr dirty="0" lang="en-US"/>
              <a:t> </a:t>
            </a:r>
            <a:r>
              <a:rPr dirty="0" lang="en-US" err="1"/>
              <a:t>ingin</a:t>
            </a:r>
            <a:r>
              <a:rPr dirty="0" lang="en-US"/>
              <a:t> </a:t>
            </a:r>
            <a:r>
              <a:rPr dirty="0" lang="en-US" err="1"/>
              <a:t>melihat</a:t>
            </a:r>
            <a:r>
              <a:rPr dirty="0" lang="en-US"/>
              <a:t> album </a:t>
            </a:r>
            <a:r>
              <a:rPr dirty="0" lang="en-US" err="1"/>
              <a:t>foto</a:t>
            </a:r>
            <a:r>
              <a:rPr dirty="0" lang="en-US"/>
              <a:t>, scrapbooks, </a:t>
            </a:r>
            <a:r>
              <a:rPr dirty="0" lang="en-US" err="1"/>
              <a:t>dll</a:t>
            </a:r>
            <a:r>
              <a:rPr dirty="0" lang="en-US"/>
              <a:t>, </a:t>
            </a:r>
            <a:r>
              <a:rPr dirty="0" lang="en-US" err="1"/>
              <a:t>sebutkan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terlebih</a:t>
            </a:r>
            <a:r>
              <a:rPr dirty="0" lang="en-US"/>
              <a:t> </a:t>
            </a:r>
            <a:r>
              <a:rPr dirty="0" lang="en-US" err="1"/>
              <a:t>dahulu</a:t>
            </a:r>
            <a:r>
              <a:rPr dirty="0" lang="en-US"/>
              <a:t> </a:t>
            </a:r>
            <a:r>
              <a:rPr dirty="0" lang="en-US" err="1"/>
              <a:t>sehingga</a:t>
            </a:r>
            <a:r>
              <a:rPr dirty="0" lang="en-US"/>
              <a:t> orang yang </a:t>
            </a:r>
            <a:r>
              <a:rPr dirty="0" lang="en-US" err="1"/>
              <a:t>diwawancarai</a:t>
            </a:r>
            <a:r>
              <a:rPr dirty="0" lang="en-US"/>
              <a:t> </a:t>
            </a:r>
            <a:r>
              <a:rPr dirty="0" lang="en-US" err="1"/>
              <a:t>telah</a:t>
            </a:r>
            <a:r>
              <a:rPr dirty="0" lang="en-US"/>
              <a:t> </a:t>
            </a:r>
            <a:r>
              <a:rPr dirty="0" lang="en-US" err="1"/>
              <a:t>menyiapkannya</a:t>
            </a:r>
            <a:r>
              <a:rPr dirty="0" lang="en-US"/>
              <a:t>. </a:t>
            </a:r>
            <a:r>
              <a:rPr dirty="0" lang="en-US" err="1"/>
              <a:t>Sebuah</a:t>
            </a:r>
            <a:r>
              <a:rPr dirty="0" lang="en-US"/>
              <a:t> </a:t>
            </a:r>
            <a:r>
              <a:rPr dirty="0" lang="en-US" err="1"/>
              <a:t>janji</a:t>
            </a:r>
            <a:r>
              <a:rPr dirty="0" lang="en-US"/>
              <a:t> </a:t>
            </a:r>
            <a:r>
              <a:rPr dirty="0" lang="en-US" err="1"/>
              <a:t>tindak</a:t>
            </a:r>
            <a:r>
              <a:rPr dirty="0" lang="en-US"/>
              <a:t> </a:t>
            </a:r>
            <a:r>
              <a:rPr dirty="0" lang="en-US" err="1"/>
              <a:t>lanjut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selalu</a:t>
            </a:r>
            <a:r>
              <a:rPr dirty="0" lang="en-US"/>
              <a:t> </a:t>
            </a:r>
            <a:r>
              <a:rPr dirty="0" lang="en-US" err="1"/>
              <a:t>mungkin</a:t>
            </a:r>
            <a:r>
              <a:rPr dirty="0" lang="en-US"/>
              <a:t> </a:t>
            </a:r>
            <a:r>
              <a:rPr dirty="0" lang="en-US" err="1"/>
              <a:t>dilakukan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Oral history</dc:title>
  <dc:creator>acer</dc:creator>
  <cp:lastModifiedBy>acer</cp:lastModifiedBy>
  <dcterms:created xsi:type="dcterms:W3CDTF">2017-11-02T14:39:41Z</dcterms:created>
  <dcterms:modified xsi:type="dcterms:W3CDTF">2019-12-08T21:17:49Z</dcterms:modified>
</cp:coreProperties>
</file>