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94" r:id="rId1"/>
  </p:sldMasterIdLst>
  <p:notesMasterIdLst>
    <p:notesMasterId r:id="rId2"/>
  </p:notesMasterIdLst>
  <p:sldIdLst>
    <p:sldId id="327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344" r:id="rId20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4961" autoAdjust="0"/>
    <p:restoredTop sz="94660"/>
  </p:normalViewPr>
  <p:slideViewPr>
    <p:cSldViewPr snapToGrid="0">
      <p:cViewPr varScale="1">
        <p:scale>
          <a:sx n="47" d="100"/>
          <a:sy n="47" d="100"/>
        </p:scale>
        <p:origin x="744" y="4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tableStyles" Target="tableStyle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2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26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2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2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84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algn="l" indent="0" marL="0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 lang="en-US"/>
          </a:p>
        </p:txBody>
      </p:sp>
      <p:sp>
        <p:nvSpPr>
          <p:cNvPr id="10485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469ED90-FB86-4AC9-A32F-EC986FED0142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10485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182B3D-0662-49D7-A2F6-766872E382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9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693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9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469ED90-FB86-4AC9-A32F-EC986FED0142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104869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182B3D-0662-49D7-A2F6-766872E382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39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469ED90-FB86-4AC9-A32F-EC986FED0142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10486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182B3D-0662-49D7-A2F6-766872E382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84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anchor="t" bIns="45720" lIns="91440" rIns="91440" rtlCol="0" tIns="45720" vert="horz">
            <a:normAutofit/>
          </a:bodyPr>
          <a:lstStyle>
            <a:lvl1pPr indent="0" marL="0">
              <a:buNone/>
              <a:defRPr b="0" cap="small" dirty="0" sz="1400" i="0" kern="1200" lang="en-US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indent="0" lvl="0" marL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48685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8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469ED90-FB86-4AC9-A32F-EC986FED0142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104868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182B3D-0662-49D7-A2F6-766872E38276}" type="slidenum">
              <a:rPr lang="en-US" smtClean="0"/>
              <a:t>‹#›</a:t>
            </a:fld>
            <a:endParaRPr lang="en-US"/>
          </a:p>
        </p:txBody>
      </p:sp>
      <p:sp>
        <p:nvSpPr>
          <p:cNvPr id="1048689" name="TextBox 11"/>
          <p:cNvSpPr txBox="1"/>
          <p:nvPr/>
        </p:nvSpPr>
        <p:spPr>
          <a:xfrm>
            <a:off x="898295" y="971253"/>
            <a:ext cx="801912" cy="196977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r">
              <a:defRPr b="0" sz="1220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dirty="0" lang="en-US"/>
              <a:t>“</a:t>
            </a:r>
          </a:p>
        </p:txBody>
      </p:sp>
      <p:sp>
        <p:nvSpPr>
          <p:cNvPr id="1048690" name="TextBox 14"/>
          <p:cNvSpPr txBox="1"/>
          <p:nvPr/>
        </p:nvSpPr>
        <p:spPr>
          <a:xfrm>
            <a:off x="9330490" y="2613787"/>
            <a:ext cx="801912" cy="196977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r">
              <a:defRPr b="0" sz="1220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dirty="0" lang="en-US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34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algn="l" indent="0" marL="0">
              <a:buNone/>
              <a:defRPr cap="none" sz="20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469ED90-FB86-4AC9-A32F-EC986FED0142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10486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182B3D-0662-49D7-A2F6-766872E382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04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05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0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07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0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09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3145730" name="Straight Connector 16"/>
          <p:cNvCxnSpPr>
            <a:cxnSpLocks/>
          </p:cNvCxnSpPr>
          <p:nvPr/>
        </p:nvCxnSpPr>
        <p:spPr>
          <a:xfrm>
            <a:off x="3726142" y="2133600"/>
            <a:ext cx="0" cy="3962400"/>
          </a:xfrm>
          <a:prstGeom prst="line"/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1" name="Straight Connector 17"/>
          <p:cNvCxnSpPr>
            <a:cxnSpLocks/>
          </p:cNvCxnSpPr>
          <p:nvPr/>
        </p:nvCxnSpPr>
        <p:spPr>
          <a:xfrm>
            <a:off x="6962227" y="2133600"/>
            <a:ext cx="0" cy="3966882"/>
          </a:xfrm>
          <a:prstGeom prst="line"/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7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469ED90-FB86-4AC9-A32F-EC986FED0142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10487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182B3D-0662-49D7-A2F6-766872E382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50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1" name="Picture Placeholder 2"/>
          <p:cNvSpPr>
            <a:spLocks noChangeAspect="1"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65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4" name="Picture Placeholder 2"/>
          <p:cNvSpPr>
            <a:spLocks noChangeAspect="1"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655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7" name="Picture Placeholder 2"/>
          <p:cNvSpPr>
            <a:spLocks noChangeAspect="1"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658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3145728" name="Straight Connector 18"/>
          <p:cNvCxnSpPr>
            <a:cxnSpLocks/>
          </p:cNvCxnSpPr>
          <p:nvPr/>
        </p:nvCxnSpPr>
        <p:spPr>
          <a:xfrm>
            <a:off x="3726142" y="2133600"/>
            <a:ext cx="0" cy="3962400"/>
          </a:xfrm>
          <a:prstGeom prst="line"/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29" name="Straight Connector 19"/>
          <p:cNvCxnSpPr>
            <a:cxnSpLocks/>
          </p:cNvCxnSpPr>
          <p:nvPr/>
        </p:nvCxnSpPr>
        <p:spPr>
          <a:xfrm>
            <a:off x="6962227" y="2133600"/>
            <a:ext cx="0" cy="3966882"/>
          </a:xfrm>
          <a:prstGeom prst="line"/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65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469ED90-FB86-4AC9-A32F-EC986FED0142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10486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182B3D-0662-49D7-A2F6-766872E382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2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anchorCtr="0"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469ED90-FB86-4AC9-A32F-EC986FED0142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10487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182B3D-0662-49D7-A2F6-766872E382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anchor="b" anchorCtr="0" vert="eaVert"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7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8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469ED90-FB86-4AC9-A32F-EC986FED0142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104868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182B3D-0662-49D7-A2F6-766872E382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9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59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469ED90-FB86-4AC9-A32F-EC986FED0142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10485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182B3D-0662-49D7-A2F6-766872E382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6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algn="l" indent="0" marL="0">
              <a:buNone/>
              <a:defRPr cap="all" sz="20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469ED90-FB86-4AC9-A32F-EC986FED0142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10486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182B3D-0662-49D7-A2F6-766872E382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98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99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0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469ED90-FB86-4AC9-A32F-EC986FED0142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182B3D-0662-49D7-A2F6-766872E382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68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69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7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71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7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469ED90-FB86-4AC9-A32F-EC986FED0142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104867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182B3D-0662-49D7-A2F6-766872E382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3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469ED90-FB86-4AC9-A32F-EC986FED0142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104863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182B3D-0662-49D7-A2F6-766872E382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469ED90-FB86-4AC9-A32F-EC986FED0142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104867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182B3D-0662-49D7-A2F6-766872E382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b="0" sz="24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14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15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1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469ED90-FB86-4AC9-A32F-EC986FED0142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104871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1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182B3D-0662-49D7-A2F6-766872E382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b="0" sz="36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44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645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469ED90-FB86-4AC9-A32F-EC986FED0142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104864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182B3D-0662-49D7-A2F6-766872E382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image" Target="../media/image1.png"/><Relationship Id="rId19" Type="http://schemas.openxmlformats.org/officeDocument/2006/relationships/image" Target="../media/image2.png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7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8"/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/>
        </p:spPr>
      </p:pic>
      <p:pic>
        <p:nvPicPr>
          <p:cNvPr id="2097153" name="Picture 6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9"/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/>
        </p:spPr>
      </p:pic>
      <p:sp>
        <p:nvSpPr>
          <p:cNvPr id="1048576" name="Oval 15"/>
          <p:cNvSpPr/>
          <p:nvPr/>
        </p:nvSpPr>
        <p:spPr>
          <a:xfrm>
            <a:off x="8609012" y="1676400"/>
            <a:ext cx="2819400" cy="2819400"/>
          </a:xfrm>
          <a:prstGeom prst="ellipse"/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4" name="Picture 8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0"/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/>
        </p:spPr>
      </p:pic>
      <p:pic>
        <p:nvPicPr>
          <p:cNvPr id="2097155" name="Picture 9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1"/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/>
        </p:spPr>
      </p:pic>
      <p:sp>
        <p:nvSpPr>
          <p:cNvPr id="1048577" name="Rectangle 13"/>
          <p:cNvSpPr/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78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/>
        </p:spPr>
        <p:txBody>
          <a:bodyPr anchor="t" bIns="45720" lIns="91440" rIns="91440" rtlCol="0" tIns="45720" vert="horz">
            <a:noAutofit/>
          </a:bodyPr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79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580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/>
        </p:spPr>
        <p:txBody>
          <a:bodyPr anchor="t" bIns="45720" lIns="91440" rIns="91440" rtlCol="0" tIns="45720" vert="horz"/>
          <a:lstStyle>
            <a:lvl1pPr algn="l">
              <a:defRPr b="0" sz="110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469ED90-FB86-4AC9-A32F-EC986FED0142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1048581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b="0" sz="110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/>
        </p:spPr>
        <p:txBody>
          <a:bodyPr anchor="b" bIns="45720" lIns="91440" rIns="91440" rtlCol="0" tIns="45720" vert="horz"/>
          <a:lstStyle>
            <a:lvl1pPr algn="ctr">
              <a:defRPr b="0" sz="280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82B3D-0662-49D7-A2F6-766872E38276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txStyles>
    <p:titleStyle>
      <a:lvl1pPr algn="l" defTabSz="457200" eaLnBrk="1" hangingPunct="1" latinLnBrk="0" rtl="0">
        <a:spcBef>
          <a:spcPct val="0"/>
        </a:spcBef>
        <a:buNone/>
        <a:defRPr b="0" sz="420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b="0" sz="2000" i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b="0" sz="1800" i="0" kern="1200">
          <a:solidFill>
            <a:schemeClr val="tx1"/>
          </a:solidFill>
          <a:latin typeface="+mj-lt"/>
          <a:ea typeface="+mj-ea"/>
          <a:cs typeface="+mj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b="0" sz="1600" i="0" kern="1200">
          <a:solidFill>
            <a:schemeClr val="tx1"/>
          </a:solidFill>
          <a:latin typeface="+mj-lt"/>
          <a:ea typeface="+mj-ea"/>
          <a:cs typeface="+mj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b="0" sz="1400" i="0" kern="1200">
          <a:solidFill>
            <a:schemeClr val="tx1"/>
          </a:solidFill>
          <a:latin typeface="+mj-lt"/>
          <a:ea typeface="+mj-ea"/>
          <a:cs typeface="+mj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b="0" sz="1400" i="0" kern="1200">
          <a:solidFill>
            <a:schemeClr val="tx1"/>
          </a:solidFill>
          <a:latin typeface="+mj-lt"/>
          <a:ea typeface="+mj-ea"/>
          <a:cs typeface="+mj-cs"/>
        </a:defRPr>
      </a:lvl5pPr>
      <a:lvl6pPr algn="l" defTabSz="457200" eaLnBrk="1" hangingPunct="1" indent="-228600" latinLnBrk="0" marL="2506000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b="0" sz="1400" i="0" kern="1200">
          <a:solidFill>
            <a:schemeClr val="tx1"/>
          </a:solidFill>
          <a:latin typeface="+mj-lt"/>
          <a:ea typeface="+mj-ea"/>
          <a:cs typeface="+mj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b="0" sz="1400" i="0" kern="1200">
          <a:solidFill>
            <a:schemeClr val="tx1"/>
          </a:solidFill>
          <a:latin typeface="+mj-lt"/>
          <a:ea typeface="+mj-ea"/>
          <a:cs typeface="+mj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b="0" sz="1400" i="0" kern="1200">
          <a:solidFill>
            <a:schemeClr val="tx1"/>
          </a:solidFill>
          <a:latin typeface="+mj-lt"/>
          <a:ea typeface="+mj-ea"/>
          <a:cs typeface="+mj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b="0" sz="140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dirty="0" lang="en-US" err="1" smtClean="0"/>
              <a:t>Pengantar</a:t>
            </a:r>
            <a:r>
              <a:rPr dirty="0" lang="en-US" smtClean="0"/>
              <a:t> </a:t>
            </a:r>
            <a:r>
              <a:rPr dirty="0" lang="en-US" err="1" smtClean="0"/>
              <a:t>Arsip</a:t>
            </a:r>
            <a:r>
              <a:rPr dirty="0" lang="en-US" smtClean="0"/>
              <a:t> </a:t>
            </a:r>
            <a:r>
              <a:rPr dirty="0" lang="en-US" err="1" smtClean="0"/>
              <a:t>dan</a:t>
            </a:r>
            <a:r>
              <a:rPr dirty="0" lang="en-US" smtClean="0"/>
              <a:t> </a:t>
            </a:r>
            <a:r>
              <a:rPr dirty="0" lang="en-US" err="1" smtClean="0"/>
              <a:t>Dokumentasi</a:t>
            </a:r>
            <a:r>
              <a:rPr lang="en-US" smtClean="0"/>
              <a:t> 2</a:t>
            </a:r>
            <a:endParaRPr dirty="0" lang="en-US"/>
          </a:p>
        </p:txBody>
      </p:sp>
      <p:sp>
        <p:nvSpPr>
          <p:cNvPr id="1048589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0642"/>
          </a:xfrm>
        </p:spPr>
        <p:txBody>
          <a:bodyPr/>
          <a:p>
            <a:r>
              <a:rPr dirty="0" lang="en-US" err="1" smtClean="0"/>
              <a:t>Keterangan</a:t>
            </a:r>
            <a:r>
              <a:rPr dirty="0" lang="en-US" smtClean="0"/>
              <a:t> </a:t>
            </a:r>
            <a:r>
              <a:rPr dirty="0" lang="en-US" err="1" smtClean="0"/>
              <a:t>lanjutan</a:t>
            </a:r>
            <a:r>
              <a:rPr dirty="0" lang="en-US" smtClean="0"/>
              <a:t>……</a:t>
            </a:r>
            <a:endParaRPr dirty="0" lang="en-US"/>
          </a:p>
        </p:txBody>
      </p:sp>
      <p:sp>
        <p:nvSpPr>
          <p:cNvPr id="1048612" name="Content Placeholder 2"/>
          <p:cNvSpPr>
            <a:spLocks noGrp="1"/>
          </p:cNvSpPr>
          <p:nvPr>
            <p:ph idx="1"/>
          </p:nvPr>
        </p:nvSpPr>
        <p:spPr>
          <a:xfrm>
            <a:off x="426720" y="1706880"/>
            <a:ext cx="11236960" cy="4876800"/>
          </a:xfrm>
        </p:spPr>
        <p:txBody>
          <a:bodyPr>
            <a:noAutofit/>
          </a:bodyPr>
          <a:p>
            <a:r>
              <a:rPr dirty="0" sz="2400" lang="en-US" err="1"/>
              <a:t>Bahan</a:t>
            </a:r>
            <a:r>
              <a:rPr dirty="0" sz="2400" lang="en-US"/>
              <a:t> </a:t>
            </a:r>
            <a:r>
              <a:rPr dirty="0" sz="2400" lang="en-US" err="1"/>
              <a:t>tulisan</a:t>
            </a:r>
            <a:r>
              <a:rPr dirty="0" sz="2400" lang="en-US"/>
              <a:t> </a:t>
            </a:r>
            <a:r>
              <a:rPr dirty="0" sz="2400" lang="en-US" err="1"/>
              <a:t>banyak</a:t>
            </a:r>
            <a:r>
              <a:rPr dirty="0" sz="2400" lang="en-US"/>
              <a:t> </a:t>
            </a:r>
            <a:r>
              <a:rPr dirty="0" sz="2400" lang="en-US" err="1"/>
              <a:t>ragamnya</a:t>
            </a:r>
            <a:r>
              <a:rPr dirty="0" sz="2400" lang="en-US"/>
              <a:t> </a:t>
            </a:r>
            <a:r>
              <a:rPr dirty="0" sz="2400" lang="en-US" err="1"/>
              <a:t>dan</a:t>
            </a:r>
            <a:r>
              <a:rPr dirty="0" sz="2400" lang="en-US"/>
              <a:t> </a:t>
            </a:r>
            <a:r>
              <a:rPr dirty="0" sz="2400" lang="en-US" err="1"/>
              <a:t>dapat</a:t>
            </a:r>
            <a:r>
              <a:rPr dirty="0" sz="2400" lang="en-US"/>
              <a:t> </a:t>
            </a:r>
            <a:r>
              <a:rPr dirty="0" sz="2400" lang="en-US" err="1"/>
              <a:t>memberikan</a:t>
            </a:r>
            <a:r>
              <a:rPr dirty="0" sz="2400" lang="en-US"/>
              <a:t> </a:t>
            </a:r>
            <a:r>
              <a:rPr dirty="0" sz="2400" lang="en-US" err="1" smtClean="0"/>
              <a:t>manfaat</a:t>
            </a:r>
            <a:r>
              <a:rPr dirty="0" sz="2400" lang="en-US" smtClean="0"/>
              <a:t> </a:t>
            </a:r>
            <a:r>
              <a:rPr dirty="0" sz="2400" lang="en-US" err="1" smtClean="0"/>
              <a:t>tersendiri</a:t>
            </a:r>
            <a:r>
              <a:rPr dirty="0" sz="2400" lang="en-US"/>
              <a:t>, </a:t>
            </a:r>
            <a:r>
              <a:rPr dirty="0" sz="2400" lang="en-US" err="1"/>
              <a:t>seperti</a:t>
            </a:r>
            <a:r>
              <a:rPr dirty="0" sz="2400" lang="en-US"/>
              <a:t> </a:t>
            </a:r>
            <a:r>
              <a:rPr dirty="0" sz="2400" lang="en-US" err="1"/>
              <a:t>notula</a:t>
            </a:r>
            <a:r>
              <a:rPr dirty="0" sz="2400" lang="en-US"/>
              <a:t> </a:t>
            </a:r>
            <a:r>
              <a:rPr dirty="0" sz="2400" lang="en-US" err="1"/>
              <a:t>rapat</a:t>
            </a:r>
            <a:r>
              <a:rPr dirty="0" sz="2400" lang="en-US"/>
              <a:t>, </a:t>
            </a:r>
            <a:r>
              <a:rPr dirty="0" sz="2400" lang="en-US" err="1"/>
              <a:t>laporan</a:t>
            </a:r>
            <a:r>
              <a:rPr dirty="0" sz="2400" lang="en-US"/>
              <a:t> </a:t>
            </a:r>
            <a:r>
              <a:rPr dirty="0" sz="2400" lang="en-US" err="1"/>
              <a:t>berkala</a:t>
            </a:r>
            <a:r>
              <a:rPr dirty="0" sz="2400" lang="en-US"/>
              <a:t>, </a:t>
            </a:r>
            <a:r>
              <a:rPr dirty="0" sz="2400" lang="en-US" err="1"/>
              <a:t>jadwal</a:t>
            </a:r>
            <a:r>
              <a:rPr dirty="0" sz="2400" lang="en-US"/>
              <a:t> </a:t>
            </a:r>
            <a:r>
              <a:rPr dirty="0" sz="2400" lang="en-US" err="1"/>
              <a:t>pekerjaan</a:t>
            </a:r>
            <a:r>
              <a:rPr dirty="0" sz="2400" lang="en-US" smtClean="0"/>
              <a:t>, </a:t>
            </a:r>
            <a:r>
              <a:rPr dirty="0" sz="2400" lang="en-US" err="1" smtClean="0"/>
              <a:t>peraturan</a:t>
            </a:r>
            <a:r>
              <a:rPr dirty="0" sz="2400" lang="en-US" smtClean="0"/>
              <a:t> </a:t>
            </a:r>
            <a:r>
              <a:rPr dirty="0" sz="2400" lang="en-US" err="1"/>
              <a:t>pemerintah</a:t>
            </a:r>
            <a:r>
              <a:rPr dirty="0" sz="2400" lang="en-US"/>
              <a:t>, </a:t>
            </a:r>
            <a:r>
              <a:rPr dirty="0" sz="2400" lang="en-US" err="1"/>
              <a:t>anggaran</a:t>
            </a:r>
            <a:r>
              <a:rPr dirty="0" sz="2400" lang="en-US"/>
              <a:t> </a:t>
            </a:r>
            <a:r>
              <a:rPr dirty="0" sz="2400" lang="en-US" err="1"/>
              <a:t>dasar</a:t>
            </a:r>
            <a:r>
              <a:rPr dirty="0" sz="2400" lang="en-US"/>
              <a:t>, </a:t>
            </a:r>
            <a:r>
              <a:rPr dirty="0" sz="2400" lang="en-US" err="1"/>
              <a:t>formulir</a:t>
            </a:r>
            <a:r>
              <a:rPr dirty="0" sz="2400" lang="en-US"/>
              <a:t> </a:t>
            </a:r>
            <a:r>
              <a:rPr dirty="0" sz="2400" lang="en-US" err="1"/>
              <a:t>isian</a:t>
            </a:r>
            <a:r>
              <a:rPr dirty="0" sz="2400" lang="en-US"/>
              <a:t>, </a:t>
            </a:r>
            <a:r>
              <a:rPr dirty="0" sz="2400" lang="en-US" err="1"/>
              <a:t>rapor</a:t>
            </a:r>
            <a:r>
              <a:rPr dirty="0" sz="2400" lang="en-US"/>
              <a:t> </a:t>
            </a:r>
            <a:r>
              <a:rPr dirty="0" sz="2400" lang="en-US" err="1"/>
              <a:t>murid</a:t>
            </a:r>
            <a:r>
              <a:rPr dirty="0" sz="2400" lang="en-US" smtClean="0"/>
              <a:t>, </a:t>
            </a:r>
            <a:r>
              <a:rPr dirty="0" sz="2400" lang="nn-NO" smtClean="0"/>
              <a:t>kitab </a:t>
            </a:r>
            <a:r>
              <a:rPr dirty="0" sz="2400" lang="nn-NO"/>
              <a:t>induk, surat-surat resmi, murid atau orangtua, studi kasus</a:t>
            </a:r>
            <a:r>
              <a:rPr dirty="0" sz="2400" lang="nn-NO" smtClean="0"/>
              <a:t>,  p</a:t>
            </a:r>
            <a:r>
              <a:rPr dirty="0" sz="2400" lang="en-US" err="1" smtClean="0"/>
              <a:t>ersiapan</a:t>
            </a:r>
            <a:r>
              <a:rPr dirty="0" sz="2400" lang="en-US" smtClean="0"/>
              <a:t> </a:t>
            </a:r>
            <a:r>
              <a:rPr dirty="0" sz="2400" lang="en-US"/>
              <a:t>guru, </a:t>
            </a:r>
            <a:r>
              <a:rPr dirty="0" sz="2400" lang="en-US" err="1"/>
              <a:t>dan</a:t>
            </a:r>
            <a:r>
              <a:rPr dirty="0" sz="2400" lang="en-US"/>
              <a:t> </a:t>
            </a:r>
            <a:r>
              <a:rPr dirty="0" sz="2400" lang="en-US" err="1"/>
              <a:t>sebagainya</a:t>
            </a:r>
            <a:r>
              <a:rPr dirty="0" sz="2400" lang="en-US"/>
              <a:t>.</a:t>
            </a:r>
          </a:p>
          <a:p>
            <a:r>
              <a:rPr dirty="0" sz="2400" lang="sv-SE" smtClean="0"/>
              <a:t>Buku </a:t>
            </a:r>
            <a:r>
              <a:rPr dirty="0" sz="2400" lang="sv-SE"/>
              <a:t>harian memberi keterangan terinci mengenai </a:t>
            </a:r>
            <a:r>
              <a:rPr dirty="0" sz="2400" lang="sv-SE" smtClean="0"/>
              <a:t>pengalaman </a:t>
            </a:r>
            <a:r>
              <a:rPr dirty="0" sz="2400" lang="en-US" err="1" smtClean="0"/>
              <a:t>pribadi</a:t>
            </a:r>
            <a:r>
              <a:rPr dirty="0" sz="2400" lang="en-US"/>
              <a:t>, </a:t>
            </a:r>
            <a:r>
              <a:rPr dirty="0" sz="2400" lang="en-US" err="1"/>
              <a:t>hal-hal</a:t>
            </a:r>
            <a:r>
              <a:rPr dirty="0" sz="2400" lang="en-US"/>
              <a:t> yang </a:t>
            </a:r>
            <a:r>
              <a:rPr dirty="0" sz="2400" lang="en-US" err="1"/>
              <a:t>terkandung</a:t>
            </a:r>
            <a:r>
              <a:rPr dirty="0" sz="2400" lang="en-US"/>
              <a:t> </a:t>
            </a:r>
            <a:r>
              <a:rPr dirty="0" sz="2400" lang="en-US" err="1"/>
              <a:t>dalam</a:t>
            </a:r>
            <a:r>
              <a:rPr dirty="0" sz="2400" lang="en-US"/>
              <a:t> </a:t>
            </a:r>
            <a:r>
              <a:rPr dirty="0" sz="2400" lang="en-US" err="1"/>
              <a:t>pikiran</a:t>
            </a:r>
            <a:r>
              <a:rPr dirty="0" sz="2400" lang="en-US"/>
              <a:t> </a:t>
            </a:r>
            <a:r>
              <a:rPr dirty="0" sz="2400" lang="en-US" err="1"/>
              <a:t>dan</a:t>
            </a:r>
            <a:r>
              <a:rPr dirty="0" sz="2400" lang="en-US"/>
              <a:t> </a:t>
            </a:r>
            <a:r>
              <a:rPr dirty="0" sz="2400" lang="en-US" err="1"/>
              <a:t>hati</a:t>
            </a:r>
            <a:r>
              <a:rPr dirty="0" sz="2400" lang="en-US"/>
              <a:t> </a:t>
            </a:r>
            <a:r>
              <a:rPr dirty="0" sz="2400" lang="en-US" err="1" smtClean="0"/>
              <a:t>sanubari</a:t>
            </a:r>
            <a:r>
              <a:rPr dirty="0" sz="2400" lang="en-US" smtClean="0"/>
              <a:t> </a:t>
            </a:r>
            <a:r>
              <a:rPr dirty="0" sz="2400" lang="en-US" err="1" smtClean="0"/>
              <a:t>seseorang</a:t>
            </a:r>
            <a:r>
              <a:rPr dirty="0" sz="2400" lang="en-US" smtClean="0"/>
              <a:t> </a:t>
            </a:r>
            <a:r>
              <a:rPr dirty="0" sz="2400" lang="en-US" err="1"/>
              <a:t>mengenai</a:t>
            </a:r>
            <a:r>
              <a:rPr dirty="0" sz="2400" lang="en-US"/>
              <a:t> </a:t>
            </a:r>
            <a:r>
              <a:rPr dirty="0" sz="2400" lang="en-US" err="1"/>
              <a:t>dirinya</a:t>
            </a:r>
            <a:r>
              <a:rPr dirty="0" sz="2400" lang="en-US"/>
              <a:t>. </a:t>
            </a:r>
            <a:r>
              <a:rPr dirty="0" sz="2400" lang="en-US" err="1"/>
              <a:t>serta</a:t>
            </a:r>
            <a:r>
              <a:rPr dirty="0" sz="2400" lang="en-US"/>
              <a:t> </a:t>
            </a:r>
            <a:r>
              <a:rPr dirty="0" sz="2400" lang="en-US" err="1"/>
              <a:t>dunia</a:t>
            </a:r>
            <a:r>
              <a:rPr dirty="0" sz="2400" lang="en-US"/>
              <a:t> </a:t>
            </a:r>
            <a:r>
              <a:rPr dirty="0" sz="2400" lang="en-US" err="1"/>
              <a:t>sekitar</a:t>
            </a:r>
            <a:r>
              <a:rPr dirty="0" sz="2400" lang="en-US"/>
              <a:t>, </a:t>
            </a:r>
            <a:r>
              <a:rPr dirty="0" sz="2400" lang="en-US" err="1"/>
              <a:t>renungan</a:t>
            </a:r>
            <a:r>
              <a:rPr dirty="0" sz="2400" lang="en-US"/>
              <a:t> </a:t>
            </a:r>
            <a:r>
              <a:rPr dirty="0" sz="2400" lang="en-US" err="1" smtClean="0"/>
              <a:t>tentang</a:t>
            </a:r>
            <a:r>
              <a:rPr dirty="0" sz="2400" lang="en-US" smtClean="0"/>
              <a:t> </a:t>
            </a:r>
            <a:r>
              <a:rPr dirty="0" sz="2400" lang="en-US" err="1" smtClean="0"/>
              <a:t>nilai-nilai</a:t>
            </a:r>
            <a:r>
              <a:rPr dirty="0" sz="2400" lang="en-US"/>
              <a:t>, </a:t>
            </a:r>
            <a:r>
              <a:rPr dirty="0" sz="2400" lang="en-US" err="1" smtClean="0"/>
              <a:t>hubungan</a:t>
            </a:r>
            <a:r>
              <a:rPr dirty="0" sz="2400" lang="en-US" smtClean="0"/>
              <a:t> </a:t>
            </a:r>
            <a:r>
              <a:rPr dirty="0" sz="2400" lang="en-US" err="1" smtClean="0"/>
              <a:t>dengan</a:t>
            </a:r>
            <a:r>
              <a:rPr dirty="0" sz="2400" lang="en-US" smtClean="0"/>
              <a:t> </a:t>
            </a:r>
            <a:r>
              <a:rPr dirty="0" sz="2400" lang="en-US" err="1"/>
              <a:t>Tuhan</a:t>
            </a:r>
            <a:r>
              <a:rPr dirty="0" sz="2400" lang="en-US"/>
              <a:t> </a:t>
            </a:r>
            <a:r>
              <a:rPr dirty="0" sz="2400" lang="en-US" err="1"/>
              <a:t>dan</a:t>
            </a:r>
            <a:r>
              <a:rPr dirty="0" sz="2400" lang="en-US"/>
              <a:t> </a:t>
            </a:r>
            <a:r>
              <a:rPr dirty="0" sz="2400" lang="en-US" err="1"/>
              <a:t>manusia</a:t>
            </a:r>
            <a:r>
              <a:rPr dirty="0" sz="2400" lang="en-US"/>
              <a:t>, </a:t>
            </a:r>
            <a:r>
              <a:rPr dirty="0" sz="2400" lang="en-US" err="1"/>
              <a:t>harapan</a:t>
            </a:r>
            <a:r>
              <a:rPr dirty="0" sz="2400" lang="en-US"/>
              <a:t> </a:t>
            </a:r>
            <a:r>
              <a:rPr dirty="0" sz="2400" lang="en-US" err="1" smtClean="0"/>
              <a:t>dan</a:t>
            </a:r>
            <a:r>
              <a:rPr dirty="0" sz="2400" lang="en-US" smtClean="0"/>
              <a:t> </a:t>
            </a:r>
            <a:r>
              <a:rPr dirty="0" sz="2400" lang="en-US" err="1" smtClean="0"/>
              <a:t>kekecewaan</a:t>
            </a:r>
            <a:r>
              <a:rPr dirty="0" sz="2400" lang="en-US"/>
              <a:t>, </a:t>
            </a:r>
            <a:r>
              <a:rPr dirty="0" sz="2400" lang="en-US" err="1"/>
              <a:t>dan</a:t>
            </a:r>
            <a:r>
              <a:rPr dirty="0" sz="2400" lang="en-US"/>
              <a:t> </a:t>
            </a:r>
            <a:r>
              <a:rPr dirty="0" sz="2400" lang="en-US" err="1"/>
              <a:t>sebagainya</a:t>
            </a:r>
            <a:r>
              <a:rPr dirty="0" sz="2400" lang="en-US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 smtClean="0"/>
              <a:t>Keterangan</a:t>
            </a:r>
            <a:r>
              <a:rPr dirty="0" lang="en-US" smtClean="0"/>
              <a:t> </a:t>
            </a:r>
            <a:r>
              <a:rPr dirty="0" lang="en-US" err="1" smtClean="0"/>
              <a:t>lanjutan</a:t>
            </a:r>
            <a:r>
              <a:rPr dirty="0" lang="en-US" smtClean="0"/>
              <a:t>…</a:t>
            </a:r>
            <a:endParaRPr dirty="0" lang="en-US"/>
          </a:p>
        </p:txBody>
      </p:sp>
      <p:sp>
        <p:nvSpPr>
          <p:cNvPr id="1048614" name="Content Placeholder 2"/>
          <p:cNvSpPr>
            <a:spLocks noGrp="1"/>
          </p:cNvSpPr>
          <p:nvPr>
            <p:ph idx="1"/>
          </p:nvPr>
        </p:nvSpPr>
        <p:spPr>
          <a:xfrm>
            <a:off x="162560" y="2052918"/>
            <a:ext cx="11765280" cy="4551082"/>
          </a:xfrm>
        </p:spPr>
        <p:txBody>
          <a:bodyPr>
            <a:noAutofit/>
          </a:bodyPr>
          <a:p>
            <a:r>
              <a:rPr dirty="0" sz="2800" lang="en-US" err="1"/>
              <a:t>Demikian</a:t>
            </a:r>
            <a:r>
              <a:rPr dirty="0" sz="2800" lang="en-US"/>
              <a:t> pula </a:t>
            </a:r>
            <a:r>
              <a:rPr dirty="0" sz="2800" lang="en-US" err="1"/>
              <a:t>surat-surat</a:t>
            </a:r>
            <a:r>
              <a:rPr dirty="0" sz="2800" lang="en-US"/>
              <a:t> </a:t>
            </a:r>
            <a:r>
              <a:rPr dirty="0" sz="2800" lang="en-US" err="1"/>
              <a:t>pribadi</a:t>
            </a:r>
            <a:r>
              <a:rPr dirty="0" sz="2800" lang="en-US"/>
              <a:t> </a:t>
            </a:r>
            <a:r>
              <a:rPr dirty="0" sz="2800" lang="en-US" err="1"/>
              <a:t>kepada</a:t>
            </a:r>
            <a:r>
              <a:rPr dirty="0" sz="2800" lang="en-US"/>
              <a:t> </a:t>
            </a:r>
            <a:r>
              <a:rPr dirty="0" sz="2800" lang="en-US" err="1"/>
              <a:t>keluarga</a:t>
            </a:r>
            <a:r>
              <a:rPr dirty="0" sz="2800" lang="en-US"/>
              <a:t> </a:t>
            </a:r>
            <a:r>
              <a:rPr dirty="0" sz="2800" lang="en-US" err="1" smtClean="0"/>
              <a:t>dekat</a:t>
            </a:r>
            <a:r>
              <a:rPr dirty="0" sz="2800" lang="en-US" smtClean="0"/>
              <a:t> </a:t>
            </a:r>
            <a:r>
              <a:rPr dirty="0" sz="2800" lang="en-US" err="1" smtClean="0"/>
              <a:t>memberikan</a:t>
            </a:r>
            <a:r>
              <a:rPr dirty="0" sz="2800" lang="en-US" smtClean="0"/>
              <a:t> </a:t>
            </a:r>
            <a:r>
              <a:rPr dirty="0" sz="2800" lang="en-US"/>
              <a:t>data </a:t>
            </a:r>
            <a:r>
              <a:rPr dirty="0" sz="2800" lang="en-US" err="1"/>
              <a:t>banyak</a:t>
            </a:r>
            <a:r>
              <a:rPr dirty="0" sz="2800" lang="en-US"/>
              <a:t> </a:t>
            </a:r>
            <a:r>
              <a:rPr dirty="0" sz="2800" lang="en-US" err="1"/>
              <a:t>mengenai</a:t>
            </a:r>
            <a:r>
              <a:rPr dirty="0" sz="2800" lang="en-US"/>
              <a:t> </a:t>
            </a:r>
            <a:r>
              <a:rPr dirty="0" sz="2800" lang="en-US" err="1"/>
              <a:t>pandangan</a:t>
            </a:r>
            <a:r>
              <a:rPr dirty="0" sz="2800" lang="en-US"/>
              <a:t> </a:t>
            </a:r>
            <a:r>
              <a:rPr dirty="0" sz="2800" lang="en-US" err="1"/>
              <a:t>seseorang</a:t>
            </a:r>
            <a:r>
              <a:rPr dirty="0" sz="2800" lang="en-US"/>
              <a:t> </a:t>
            </a:r>
            <a:r>
              <a:rPr dirty="0" sz="2800" lang="en-US" err="1" smtClean="0"/>
              <a:t>tentang</a:t>
            </a:r>
            <a:r>
              <a:rPr dirty="0" sz="2800" lang="en-US" smtClean="0"/>
              <a:t> </a:t>
            </a:r>
            <a:r>
              <a:rPr dirty="0" sz="2800" lang="en-US" err="1" smtClean="0"/>
              <a:t>berbagai</a:t>
            </a:r>
            <a:r>
              <a:rPr dirty="0" sz="2800" lang="en-US" smtClean="0"/>
              <a:t> </a:t>
            </a:r>
            <a:r>
              <a:rPr dirty="0" sz="2800" lang="en-US" err="1"/>
              <a:t>hal</a:t>
            </a:r>
            <a:r>
              <a:rPr dirty="0" sz="2800" lang="en-US"/>
              <a:t>.</a:t>
            </a:r>
          </a:p>
          <a:p>
            <a:r>
              <a:rPr dirty="0" sz="2800" lang="en-US" err="1" smtClean="0"/>
              <a:t>Selain</a:t>
            </a:r>
            <a:r>
              <a:rPr dirty="0" sz="2800" lang="en-US" smtClean="0"/>
              <a:t> </a:t>
            </a:r>
            <a:r>
              <a:rPr dirty="0" sz="2800" lang="en-US" err="1"/>
              <a:t>itu</a:t>
            </a:r>
            <a:r>
              <a:rPr dirty="0" sz="2800" lang="en-US"/>
              <a:t> </a:t>
            </a:r>
            <a:r>
              <a:rPr dirty="0" sz="2800" lang="en-US" err="1"/>
              <a:t>ada</a:t>
            </a:r>
            <a:r>
              <a:rPr dirty="0" sz="2800" lang="en-US"/>
              <a:t> pula orang yang </a:t>
            </a:r>
            <a:r>
              <a:rPr dirty="0" sz="2800" lang="en-US" err="1"/>
              <a:t>menulis</a:t>
            </a:r>
            <a:r>
              <a:rPr dirty="0" sz="2800" lang="en-US"/>
              <a:t> </a:t>
            </a:r>
            <a:r>
              <a:rPr dirty="0" sz="2800" lang="en-US" err="1"/>
              <a:t>riwayat</a:t>
            </a:r>
            <a:r>
              <a:rPr dirty="0" sz="2800" lang="en-US"/>
              <a:t> </a:t>
            </a:r>
            <a:r>
              <a:rPr dirty="0" sz="2800" lang="en-US" err="1"/>
              <a:t>hidupnya</a:t>
            </a:r>
            <a:r>
              <a:rPr dirty="0" sz="2800" lang="en-US"/>
              <a:t> </a:t>
            </a:r>
            <a:r>
              <a:rPr dirty="0" sz="2800" lang="en-US" err="1" smtClean="0"/>
              <a:t>dengan</a:t>
            </a:r>
            <a:r>
              <a:rPr dirty="0" sz="2800" lang="en-US" smtClean="0"/>
              <a:t> </a:t>
            </a:r>
            <a:r>
              <a:rPr dirty="0" sz="2800" lang="en-US" err="1" smtClean="0"/>
              <a:t>maksud</a:t>
            </a:r>
            <a:r>
              <a:rPr dirty="0" sz="2800" lang="en-US" smtClean="0"/>
              <a:t> </a:t>
            </a:r>
            <a:r>
              <a:rPr dirty="0" sz="2800" lang="en-US"/>
              <a:t>yang </a:t>
            </a:r>
            <a:r>
              <a:rPr dirty="0" sz="2800" lang="en-US" err="1"/>
              <a:t>berbeda-beda</a:t>
            </a:r>
            <a:r>
              <a:rPr dirty="0" sz="2800" lang="en-US"/>
              <a:t>.</a:t>
            </a:r>
          </a:p>
          <a:p>
            <a:r>
              <a:rPr dirty="0" sz="2800" lang="en-US" err="1" smtClean="0"/>
              <a:t>Untuk</a:t>
            </a:r>
            <a:r>
              <a:rPr dirty="0" sz="2800" lang="en-US" smtClean="0"/>
              <a:t> </a:t>
            </a:r>
            <a:r>
              <a:rPr dirty="0" sz="2800" lang="en-US" err="1"/>
              <a:t>memahami</a:t>
            </a:r>
            <a:r>
              <a:rPr dirty="0" sz="2800" lang="en-US"/>
              <a:t> </a:t>
            </a:r>
            <a:r>
              <a:rPr dirty="0" sz="2800" lang="en-US" err="1"/>
              <a:t>makna</a:t>
            </a:r>
            <a:r>
              <a:rPr dirty="0" sz="2800" lang="en-US"/>
              <a:t> </a:t>
            </a:r>
            <a:r>
              <a:rPr dirty="0" sz="2800" lang="en-US" err="1" smtClean="0"/>
              <a:t>otobiografi</a:t>
            </a:r>
            <a:r>
              <a:rPr dirty="0" sz="2800" lang="en-US" smtClean="0"/>
              <a:t> </a:t>
            </a:r>
            <a:r>
              <a:rPr dirty="0" sz="2800" lang="en-US" err="1" smtClean="0"/>
              <a:t>harus</a:t>
            </a:r>
            <a:r>
              <a:rPr dirty="0" sz="2800" lang="en-US" smtClean="0"/>
              <a:t> </a:t>
            </a:r>
            <a:r>
              <a:rPr dirty="0" sz="2800" lang="en-US" err="1"/>
              <a:t>dipertimbangkan</a:t>
            </a:r>
            <a:r>
              <a:rPr dirty="0" sz="2800" lang="en-US"/>
              <a:t> </a:t>
            </a:r>
            <a:r>
              <a:rPr dirty="0" sz="2800" lang="en-US" smtClean="0"/>
              <a:t>alas an orang </a:t>
            </a:r>
            <a:r>
              <a:rPr dirty="0" sz="2800" lang="en-US" err="1"/>
              <a:t>menulisnya</a:t>
            </a:r>
            <a:r>
              <a:rPr dirty="0" sz="2800" lang="en-US"/>
              <a:t>, </a:t>
            </a:r>
            <a:r>
              <a:rPr dirty="0" sz="2800" lang="en-US" err="1"/>
              <a:t>situasi</a:t>
            </a:r>
            <a:r>
              <a:rPr dirty="0" sz="2800" lang="en-US"/>
              <a:t> </a:t>
            </a:r>
            <a:r>
              <a:rPr dirty="0" sz="2800" lang="en-US" err="1"/>
              <a:t>sosial</a:t>
            </a:r>
            <a:r>
              <a:rPr dirty="0" sz="2800" lang="en-US"/>
              <a:t> </a:t>
            </a:r>
            <a:r>
              <a:rPr dirty="0" sz="2800" lang="en-US" err="1"/>
              <a:t>dan</a:t>
            </a:r>
            <a:r>
              <a:rPr dirty="0" sz="2800" lang="en-US"/>
              <a:t> </a:t>
            </a:r>
            <a:r>
              <a:rPr dirty="0" sz="2800" lang="en-US" err="1"/>
              <a:t>kurun</a:t>
            </a:r>
            <a:r>
              <a:rPr dirty="0" sz="2800" lang="en-US"/>
              <a:t> </a:t>
            </a:r>
            <a:r>
              <a:rPr dirty="0" sz="2800" lang="en-US" err="1"/>
              <a:t>waktu</a:t>
            </a:r>
            <a:r>
              <a:rPr dirty="0" sz="2800" lang="en-US"/>
              <a:t> </a:t>
            </a:r>
            <a:r>
              <a:rPr dirty="0" sz="2800" lang="en-US" err="1"/>
              <a:t>ia</a:t>
            </a:r>
            <a:r>
              <a:rPr dirty="0" sz="2800" lang="en-US"/>
              <a:t> </a:t>
            </a:r>
            <a:r>
              <a:rPr dirty="0" sz="2800" lang="en-US" err="1"/>
              <a:t>hidup</a:t>
            </a:r>
            <a:r>
              <a:rPr dirty="0" sz="2800" lang="en-US"/>
              <a:t>.</a:t>
            </a:r>
          </a:p>
          <a:p>
            <a:r>
              <a:rPr dirty="0" sz="2800" lang="en-US" err="1" smtClean="0"/>
              <a:t>Tulisan-tulisan</a:t>
            </a:r>
            <a:r>
              <a:rPr dirty="0" sz="2800" lang="en-US" smtClean="0"/>
              <a:t> </a:t>
            </a:r>
            <a:r>
              <a:rPr dirty="0" sz="2800" lang="en-US" err="1"/>
              <a:t>pribadi</a:t>
            </a:r>
            <a:r>
              <a:rPr dirty="0" sz="2800" lang="en-US"/>
              <a:t> </a:t>
            </a:r>
            <a:r>
              <a:rPr dirty="0" sz="2800" lang="en-US" err="1"/>
              <a:t>banyak</a:t>
            </a:r>
            <a:r>
              <a:rPr dirty="0" sz="2800" lang="en-US"/>
              <a:t> </a:t>
            </a:r>
            <a:r>
              <a:rPr dirty="0" sz="2800" lang="en-US" err="1"/>
              <a:t>mengandung</a:t>
            </a:r>
            <a:r>
              <a:rPr dirty="0" sz="2800" lang="en-US"/>
              <a:t> </a:t>
            </a:r>
            <a:r>
              <a:rPr dirty="0" sz="2800" lang="en-US" err="1"/>
              <a:t>unsur-unsur</a:t>
            </a:r>
            <a:r>
              <a:rPr dirty="0" sz="2800" lang="en-US"/>
              <a:t> </a:t>
            </a:r>
            <a:r>
              <a:rPr dirty="0" sz="2800" lang="en-US" err="1" smtClean="0"/>
              <a:t>subjektif</a:t>
            </a:r>
            <a:r>
              <a:rPr dirty="0" sz="2800" lang="en-US" smtClean="0"/>
              <a:t> </a:t>
            </a:r>
            <a:r>
              <a:rPr dirty="0" sz="2800" lang="en-US" err="1" smtClean="0"/>
              <a:t>dan</a:t>
            </a:r>
            <a:r>
              <a:rPr dirty="0" sz="2800" lang="en-US" smtClean="0"/>
              <a:t> </a:t>
            </a:r>
            <a:r>
              <a:rPr dirty="0" sz="2800" lang="en-US" err="1"/>
              <a:t>dapat</a:t>
            </a:r>
            <a:r>
              <a:rPr dirty="0" sz="2800" lang="en-US"/>
              <a:t> </a:t>
            </a:r>
            <a:r>
              <a:rPr dirty="0" sz="2800" lang="en-US" err="1"/>
              <a:t>disangsikan</a:t>
            </a:r>
            <a:r>
              <a:rPr dirty="0" sz="2800" lang="en-US"/>
              <a:t> </a:t>
            </a:r>
            <a:r>
              <a:rPr dirty="0" sz="2800" lang="en-US" err="1"/>
              <a:t>kebenarannya</a:t>
            </a:r>
            <a:r>
              <a:rPr dirty="0" sz="2800" lang="en-US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DOKUMEN RESMI</a:t>
            </a:r>
          </a:p>
        </p:txBody>
      </p:sp>
      <p:sp>
        <p:nvSpPr>
          <p:cNvPr id="104861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sz="2800" lang="en-US" err="1"/>
              <a:t>Segala</a:t>
            </a:r>
            <a:r>
              <a:rPr dirty="0" sz="2800" lang="en-US"/>
              <a:t> </a:t>
            </a:r>
            <a:r>
              <a:rPr dirty="0" sz="2800" lang="en-US" err="1"/>
              <a:t>macam</a:t>
            </a:r>
            <a:r>
              <a:rPr dirty="0" sz="2800" lang="en-US"/>
              <a:t> </a:t>
            </a:r>
            <a:r>
              <a:rPr dirty="0" sz="2800" lang="en-US" err="1"/>
              <a:t>bentuk</a:t>
            </a:r>
            <a:r>
              <a:rPr dirty="0" sz="2800" lang="en-US"/>
              <a:t> </a:t>
            </a:r>
            <a:r>
              <a:rPr dirty="0" sz="2800" lang="en-US" err="1"/>
              <a:t>dokumen</a:t>
            </a:r>
            <a:r>
              <a:rPr dirty="0" sz="2800" lang="en-US"/>
              <a:t> </a:t>
            </a:r>
            <a:r>
              <a:rPr dirty="0" sz="2800" lang="en-US" err="1" smtClean="0"/>
              <a:t>baik</a:t>
            </a:r>
            <a:r>
              <a:rPr dirty="0" sz="2800" lang="en-US" smtClean="0"/>
              <a:t> </a:t>
            </a:r>
            <a:r>
              <a:rPr dirty="0" sz="2800" lang="sv-SE" smtClean="0"/>
              <a:t>yang </a:t>
            </a:r>
            <a:r>
              <a:rPr dirty="0" sz="2800" lang="sv-SE"/>
              <a:t>diterbitkan maupun yang </a:t>
            </a:r>
            <a:r>
              <a:rPr dirty="0" sz="2800" lang="sv-SE" smtClean="0"/>
              <a:t>tidak </a:t>
            </a:r>
            <a:r>
              <a:rPr dirty="0" sz="2800" lang="en-US" err="1" smtClean="0"/>
              <a:t>diterbitkan</a:t>
            </a:r>
            <a:r>
              <a:rPr dirty="0" sz="2800" lang="en-US" smtClean="0"/>
              <a:t> </a:t>
            </a:r>
            <a:r>
              <a:rPr dirty="0" sz="2800" lang="en-US"/>
              <a:t>yang </a:t>
            </a:r>
            <a:r>
              <a:rPr dirty="0" sz="2800" lang="en-US" err="1"/>
              <a:t>ada</a:t>
            </a:r>
            <a:r>
              <a:rPr dirty="0" sz="2800" lang="en-US"/>
              <a:t> </a:t>
            </a:r>
            <a:r>
              <a:rPr dirty="0" sz="2800" lang="en-US" err="1"/>
              <a:t>pada</a:t>
            </a:r>
            <a:r>
              <a:rPr dirty="0" sz="2800" lang="en-US"/>
              <a:t> </a:t>
            </a:r>
            <a:r>
              <a:rPr dirty="0" sz="2800" lang="en-US" err="1"/>
              <a:t>tanggung</a:t>
            </a:r>
            <a:r>
              <a:rPr dirty="0" sz="2800" lang="en-US"/>
              <a:t> </a:t>
            </a:r>
            <a:r>
              <a:rPr dirty="0" sz="2800" lang="en-US" err="1" smtClean="0"/>
              <a:t>jawab</a:t>
            </a:r>
            <a:r>
              <a:rPr dirty="0" sz="2800" lang="en-US" smtClean="0"/>
              <a:t> </a:t>
            </a:r>
            <a:r>
              <a:rPr dirty="0" sz="2800" lang="en-US" err="1" smtClean="0"/>
              <a:t>badan</a:t>
            </a:r>
            <a:r>
              <a:rPr dirty="0" sz="2800" lang="en-US" smtClean="0"/>
              <a:t> </a:t>
            </a:r>
            <a:r>
              <a:rPr dirty="0" sz="2800" lang="en-US" err="1"/>
              <a:t>resmi</a:t>
            </a:r>
            <a:r>
              <a:rPr dirty="0" sz="2800" lang="en-US"/>
              <a:t>. (Memo, </a:t>
            </a:r>
            <a:r>
              <a:rPr dirty="0" sz="2800" lang="en-US" err="1"/>
              <a:t>pengumuman</a:t>
            </a:r>
            <a:r>
              <a:rPr dirty="0" sz="2800" lang="en-US" smtClean="0"/>
              <a:t>, </a:t>
            </a:r>
            <a:r>
              <a:rPr dirty="0" sz="2800" lang="it-IT" smtClean="0"/>
              <a:t>instruksi</a:t>
            </a:r>
            <a:r>
              <a:rPr dirty="0" sz="2800" lang="it-IT"/>
              <a:t>, peraturan, risalah atau </a:t>
            </a:r>
            <a:r>
              <a:rPr dirty="0" sz="2800" lang="it-IT" smtClean="0"/>
              <a:t>laporan </a:t>
            </a:r>
            <a:r>
              <a:rPr dirty="0" sz="2800" lang="en-US" err="1" smtClean="0"/>
              <a:t>rapat</a:t>
            </a:r>
            <a:r>
              <a:rPr dirty="0" sz="2800" lang="en-US"/>
              <a:t>, </a:t>
            </a:r>
            <a:r>
              <a:rPr dirty="0" sz="2800" lang="en-US" err="1" smtClean="0"/>
              <a:t>keputusan</a:t>
            </a:r>
            <a:r>
              <a:rPr dirty="0" sz="2800" lang="en-US"/>
              <a:t>, </a:t>
            </a:r>
            <a:r>
              <a:rPr dirty="0" sz="2800" lang="en-US" err="1"/>
              <a:t>majalah</a:t>
            </a:r>
            <a:r>
              <a:rPr dirty="0" sz="2800" lang="en-US"/>
              <a:t>, </a:t>
            </a:r>
            <a:r>
              <a:rPr dirty="0" sz="2800" lang="en-US" err="1"/>
              <a:t>buletin</a:t>
            </a:r>
            <a:r>
              <a:rPr dirty="0" sz="2800" lang="en-US" smtClean="0"/>
              <a:t>, </a:t>
            </a:r>
            <a:r>
              <a:rPr dirty="0" sz="2800" lang="fi-FI" smtClean="0"/>
              <a:t>pernyataan </a:t>
            </a:r>
            <a:r>
              <a:rPr dirty="0" sz="2800" lang="fi-FI"/>
              <a:t>atau berita yang </a:t>
            </a:r>
            <a:r>
              <a:rPr dirty="0" sz="2800" lang="fi-FI" smtClean="0"/>
              <a:t>disiarkan </a:t>
            </a:r>
            <a:r>
              <a:rPr dirty="0" sz="2800" lang="en-US" err="1" smtClean="0"/>
              <a:t>dalam</a:t>
            </a:r>
            <a:r>
              <a:rPr dirty="0" sz="2800" lang="en-US" smtClean="0"/>
              <a:t> </a:t>
            </a:r>
            <a:r>
              <a:rPr dirty="0" sz="2800" lang="en-US"/>
              <a:t>media </a:t>
            </a:r>
            <a:r>
              <a:rPr dirty="0" sz="2800" lang="en-US" err="1"/>
              <a:t>massa</a:t>
            </a:r>
            <a:r>
              <a:rPr dirty="0" sz="2800" lang="en-US"/>
              <a:t>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 smtClean="0"/>
              <a:t>Keterangan</a:t>
            </a:r>
            <a:r>
              <a:rPr dirty="0" lang="en-US" smtClean="0"/>
              <a:t>…</a:t>
            </a:r>
            <a:endParaRPr dirty="0" lang="en-US"/>
          </a:p>
        </p:txBody>
      </p:sp>
      <p:sp>
        <p:nvSpPr>
          <p:cNvPr id="1048618" name="Content Placeholder 2"/>
          <p:cNvSpPr>
            <a:spLocks noGrp="1"/>
          </p:cNvSpPr>
          <p:nvPr>
            <p:ph idx="1"/>
          </p:nvPr>
        </p:nvSpPr>
        <p:spPr>
          <a:xfrm>
            <a:off x="243840" y="2052918"/>
            <a:ext cx="11460480" cy="4449482"/>
          </a:xfrm>
        </p:spPr>
        <p:txBody>
          <a:bodyPr>
            <a:noAutofit/>
          </a:bodyPr>
          <a:p>
            <a:r>
              <a:rPr dirty="0" sz="2400" lang="en-US" err="1"/>
              <a:t>Dokumen</a:t>
            </a:r>
            <a:r>
              <a:rPr dirty="0" sz="2400" lang="en-US"/>
              <a:t> </a:t>
            </a:r>
            <a:r>
              <a:rPr dirty="0" sz="2400" i="1" lang="en-US" err="1"/>
              <a:t>resmi</a:t>
            </a:r>
            <a:r>
              <a:rPr dirty="0" sz="2400" i="1" lang="en-US"/>
              <a:t> </a:t>
            </a:r>
            <a:r>
              <a:rPr dirty="0" sz="2400" lang="en-US" err="1"/>
              <a:t>banyak</a:t>
            </a:r>
            <a:r>
              <a:rPr dirty="0" sz="2400" lang="en-US"/>
              <a:t> </a:t>
            </a:r>
            <a:r>
              <a:rPr dirty="0" sz="2400" lang="en-US" err="1"/>
              <a:t>terkumpul</a:t>
            </a:r>
            <a:r>
              <a:rPr dirty="0" sz="2400" lang="en-US"/>
              <a:t> di </a:t>
            </a:r>
            <a:r>
              <a:rPr dirty="0" sz="2400" lang="en-US" err="1"/>
              <a:t>tiap</a:t>
            </a:r>
            <a:r>
              <a:rPr dirty="0" sz="2400" lang="en-US"/>
              <a:t> </a:t>
            </a:r>
            <a:r>
              <a:rPr dirty="0" sz="2400" lang="en-US" err="1"/>
              <a:t>kantor</a:t>
            </a:r>
            <a:r>
              <a:rPr dirty="0" sz="2400" lang="en-US"/>
              <a:t> </a:t>
            </a:r>
            <a:r>
              <a:rPr dirty="0" sz="2400" lang="en-US" err="1"/>
              <a:t>atau</a:t>
            </a:r>
            <a:r>
              <a:rPr dirty="0" sz="2400" lang="en-US"/>
              <a:t> </a:t>
            </a:r>
            <a:r>
              <a:rPr dirty="0" sz="2400" lang="en-US" err="1"/>
              <a:t>lembaga</a:t>
            </a:r>
            <a:r>
              <a:rPr dirty="0" sz="2400" lang="en-US"/>
              <a:t>.</a:t>
            </a:r>
          </a:p>
          <a:p>
            <a:r>
              <a:rPr dirty="0" sz="2400" lang="en-US" smtClean="0"/>
              <a:t>Di </a:t>
            </a:r>
            <a:r>
              <a:rPr dirty="0" sz="2400" lang="en-US" err="1"/>
              <a:t>antaranya</a:t>
            </a:r>
            <a:r>
              <a:rPr dirty="0" sz="2400" lang="en-US"/>
              <a:t> </a:t>
            </a:r>
            <a:r>
              <a:rPr dirty="0" sz="2400" lang="en-US" err="1"/>
              <a:t>ada</a:t>
            </a:r>
            <a:r>
              <a:rPr dirty="0" sz="2400" lang="en-US"/>
              <a:t> yang </a:t>
            </a:r>
            <a:r>
              <a:rPr dirty="0" sz="2400" lang="en-US" err="1"/>
              <a:t>mudah</a:t>
            </a:r>
            <a:r>
              <a:rPr dirty="0" sz="2400" lang="en-US"/>
              <a:t> </a:t>
            </a:r>
            <a:r>
              <a:rPr dirty="0" sz="2400" lang="en-US" err="1"/>
              <a:t>diperoleh</a:t>
            </a:r>
            <a:r>
              <a:rPr dirty="0" sz="2400" lang="en-US"/>
              <a:t> </a:t>
            </a:r>
            <a:r>
              <a:rPr dirty="0" sz="2400" lang="en-US" err="1"/>
              <a:t>dan</a:t>
            </a:r>
            <a:r>
              <a:rPr dirty="0" sz="2400" lang="en-US"/>
              <a:t> </a:t>
            </a:r>
            <a:r>
              <a:rPr dirty="0" sz="2400" lang="en-US" err="1"/>
              <a:t>terbuka</a:t>
            </a:r>
            <a:r>
              <a:rPr dirty="0" sz="2400" lang="en-US"/>
              <a:t> </a:t>
            </a:r>
            <a:r>
              <a:rPr dirty="0" sz="2400" lang="en-US" err="1"/>
              <a:t>bagi</a:t>
            </a:r>
            <a:r>
              <a:rPr dirty="0" sz="2400" lang="en-US"/>
              <a:t> </a:t>
            </a:r>
            <a:r>
              <a:rPr dirty="0" sz="2400" lang="en-US" err="1"/>
              <a:t>umum</a:t>
            </a:r>
            <a:r>
              <a:rPr dirty="0" sz="2400" lang="en-US"/>
              <a:t> </a:t>
            </a:r>
            <a:r>
              <a:rPr dirty="0" sz="2400" lang="en-US" err="1" smtClean="0"/>
              <a:t>untuk</a:t>
            </a:r>
            <a:r>
              <a:rPr dirty="0" sz="2400" lang="en-US" smtClean="0"/>
              <a:t> </a:t>
            </a:r>
            <a:r>
              <a:rPr dirty="0" sz="2400" lang="en-US" err="1" smtClean="0"/>
              <a:t>dibaca</a:t>
            </a:r>
            <a:r>
              <a:rPr dirty="0" sz="2400" lang="en-US"/>
              <a:t>, </a:t>
            </a:r>
            <a:r>
              <a:rPr dirty="0" sz="2400" lang="en-US" err="1"/>
              <a:t>akan</a:t>
            </a:r>
            <a:r>
              <a:rPr dirty="0" sz="2400" lang="en-US"/>
              <a:t> </a:t>
            </a:r>
            <a:r>
              <a:rPr dirty="0" sz="2400" lang="en-US" err="1"/>
              <a:t>tetapi</a:t>
            </a:r>
            <a:r>
              <a:rPr dirty="0" sz="2400" lang="en-US"/>
              <a:t> </a:t>
            </a:r>
            <a:r>
              <a:rPr dirty="0" sz="2400" lang="en-US" err="1"/>
              <a:t>ada</a:t>
            </a:r>
            <a:r>
              <a:rPr dirty="0" sz="2400" lang="en-US"/>
              <a:t> pula yang </a:t>
            </a:r>
            <a:r>
              <a:rPr dirty="0" sz="2400" lang="en-US" err="1"/>
              <a:t>bersifat</a:t>
            </a:r>
            <a:r>
              <a:rPr dirty="0" sz="2400" lang="en-US"/>
              <a:t> intern </a:t>
            </a:r>
            <a:r>
              <a:rPr dirty="0" sz="2400" lang="en-US" err="1"/>
              <a:t>bahkan</a:t>
            </a:r>
            <a:r>
              <a:rPr dirty="0" sz="2400" lang="en-US"/>
              <a:t> </a:t>
            </a:r>
            <a:r>
              <a:rPr dirty="0" sz="2400" lang="en-US" err="1"/>
              <a:t>ada</a:t>
            </a:r>
            <a:r>
              <a:rPr dirty="0" sz="2400" lang="en-US"/>
              <a:t> yang </a:t>
            </a:r>
            <a:r>
              <a:rPr dirty="0" sz="2400" lang="en-US" err="1" smtClean="0"/>
              <a:t>sangat</a:t>
            </a:r>
            <a:r>
              <a:rPr dirty="0" sz="2400" lang="en-US" smtClean="0"/>
              <a:t> </a:t>
            </a:r>
            <a:r>
              <a:rPr dirty="0" sz="2400" lang="fi-FI" smtClean="0"/>
              <a:t>dirahasiakan </a:t>
            </a:r>
            <a:r>
              <a:rPr dirty="0" sz="2400" lang="fi-FI"/>
              <a:t>demi kepEntingan dan keamanan perusahaan, lembaga </a:t>
            </a:r>
            <a:r>
              <a:rPr dirty="0" sz="2400" lang="fi-FI" smtClean="0"/>
              <a:t>atau </a:t>
            </a:r>
            <a:r>
              <a:rPr dirty="0" sz="2400" lang="en-US" err="1" smtClean="0"/>
              <a:t>negara</a:t>
            </a:r>
            <a:r>
              <a:rPr dirty="0" sz="2400" lang="en-US"/>
              <a:t>.</a:t>
            </a:r>
          </a:p>
          <a:p>
            <a:r>
              <a:rPr dirty="0" sz="2400" lang="en-US" err="1" smtClean="0"/>
              <a:t>Dengan</a:t>
            </a:r>
            <a:r>
              <a:rPr dirty="0" sz="2400" lang="en-US" smtClean="0"/>
              <a:t> </a:t>
            </a:r>
            <a:r>
              <a:rPr dirty="0" sz="2400" lang="en-US" err="1"/>
              <a:t>usaha</a:t>
            </a:r>
            <a:r>
              <a:rPr dirty="0" sz="2400" lang="en-US"/>
              <a:t> </a:t>
            </a:r>
            <a:r>
              <a:rPr dirty="0" sz="2400" lang="en-US" err="1"/>
              <a:t>sungguh-sungguh</a:t>
            </a:r>
            <a:r>
              <a:rPr dirty="0" sz="2400" lang="en-US"/>
              <a:t>, </a:t>
            </a:r>
            <a:r>
              <a:rPr dirty="0" sz="2400" lang="en-US" err="1"/>
              <a:t>sering</a:t>
            </a:r>
            <a:r>
              <a:rPr dirty="0" sz="2400" lang="en-US"/>
              <a:t> </a:t>
            </a:r>
            <a:r>
              <a:rPr dirty="0" sz="2400" lang="en-US" err="1"/>
              <a:t>dengan</a:t>
            </a:r>
            <a:r>
              <a:rPr dirty="0" sz="2400" lang="en-US"/>
              <a:t> </a:t>
            </a:r>
            <a:r>
              <a:rPr dirty="0" sz="2400" lang="en-US" err="1"/>
              <a:t>perantaraan</a:t>
            </a:r>
            <a:r>
              <a:rPr dirty="0" sz="2400" lang="en-US"/>
              <a:t> </a:t>
            </a:r>
            <a:r>
              <a:rPr dirty="0" sz="2400" lang="en-US" err="1" smtClean="0"/>
              <a:t>kenalan</a:t>
            </a:r>
            <a:r>
              <a:rPr dirty="0" sz="2400" lang="en-US" smtClean="0"/>
              <a:t> </a:t>
            </a:r>
            <a:r>
              <a:rPr dirty="0" sz="2400" lang="en-US" err="1" smtClean="0"/>
              <a:t>dapat</a:t>
            </a:r>
            <a:r>
              <a:rPr dirty="0" sz="2400" lang="en-US" smtClean="0"/>
              <a:t> </a:t>
            </a:r>
            <a:r>
              <a:rPr dirty="0" sz="2400" lang="en-US" err="1"/>
              <a:t>diperoleh</a:t>
            </a:r>
            <a:r>
              <a:rPr dirty="0" sz="2400" lang="en-US"/>
              <a:t> </a:t>
            </a:r>
            <a:r>
              <a:rPr dirty="0" sz="2400" lang="en-US" err="1"/>
              <a:t>dokumen</a:t>
            </a:r>
            <a:r>
              <a:rPr dirty="0" sz="2400" lang="en-US"/>
              <a:t> yang </a:t>
            </a:r>
            <a:r>
              <a:rPr dirty="0" sz="2400" lang="en-US" err="1"/>
              <a:t>bersifat</a:t>
            </a:r>
            <a:r>
              <a:rPr dirty="0" sz="2400" lang="en-US"/>
              <a:t> intern </a:t>
            </a:r>
            <a:r>
              <a:rPr dirty="0" sz="2400" lang="en-US" err="1"/>
              <a:t>dan</a:t>
            </a:r>
            <a:r>
              <a:rPr dirty="0" sz="2400" lang="en-US"/>
              <a:t> </a:t>
            </a:r>
            <a:r>
              <a:rPr dirty="0" sz="2400" lang="en-US" err="1"/>
              <a:t>konfidensial</a:t>
            </a:r>
            <a:r>
              <a:rPr dirty="0" sz="2400" lang="en-US"/>
              <a:t>.</a:t>
            </a:r>
          </a:p>
          <a:p>
            <a:r>
              <a:rPr dirty="0" sz="2400" lang="sv-SE" smtClean="0"/>
              <a:t>Di </a:t>
            </a:r>
            <a:r>
              <a:rPr dirty="0" sz="2400" lang="sv-SE"/>
              <a:t>antara dokumen resmi ada yang berasal dari pihak atasan </a:t>
            </a:r>
            <a:r>
              <a:rPr dirty="0" sz="2400" lang="sv-SE" smtClean="0"/>
              <a:t>yang ditujukan </a:t>
            </a:r>
            <a:r>
              <a:rPr dirty="0" sz="2400" lang="sv-SE"/>
              <a:t>kepada pihak bawahan, ada pula dokumen dari arus sebaliknya.</a:t>
            </a:r>
            <a:endParaRPr dirty="0" sz="240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20" name="Content Placeholder 2"/>
          <p:cNvSpPr>
            <a:spLocks noGrp="1"/>
          </p:cNvSpPr>
          <p:nvPr>
            <p:ph idx="1"/>
          </p:nvPr>
        </p:nvSpPr>
        <p:spPr>
          <a:xfrm>
            <a:off x="304800" y="2052918"/>
            <a:ext cx="11623040" cy="4195481"/>
          </a:xfrm>
        </p:spPr>
        <p:txBody>
          <a:bodyPr>
            <a:noAutofit/>
          </a:bodyPr>
          <a:p>
            <a:r>
              <a:rPr dirty="0" sz="2800" lang="en-US"/>
              <a:t>Ada </a:t>
            </a:r>
            <a:r>
              <a:rPr dirty="0" sz="2800" lang="en-US" err="1"/>
              <a:t>dokumen</a:t>
            </a:r>
            <a:r>
              <a:rPr dirty="0" sz="2800" lang="en-US"/>
              <a:t> yang </a:t>
            </a:r>
            <a:r>
              <a:rPr dirty="0" sz="2800" lang="en-US" err="1"/>
              <a:t>disebarkan</a:t>
            </a:r>
            <a:r>
              <a:rPr dirty="0" sz="2800" lang="en-US"/>
              <a:t> </a:t>
            </a:r>
            <a:r>
              <a:rPr dirty="0" sz="2800" lang="en-US" err="1"/>
              <a:t>dalam</a:t>
            </a:r>
            <a:r>
              <a:rPr dirty="0" sz="2800" lang="en-US"/>
              <a:t> </a:t>
            </a:r>
            <a:r>
              <a:rPr dirty="0" sz="2800" lang="en-US" err="1"/>
              <a:t>lingkungan</a:t>
            </a:r>
            <a:r>
              <a:rPr dirty="0" sz="2800" lang="en-US"/>
              <a:t> internal, </a:t>
            </a:r>
            <a:r>
              <a:rPr dirty="0" sz="2800" lang="en-US" err="1"/>
              <a:t>misalnya</a:t>
            </a:r>
            <a:r>
              <a:rPr dirty="0" sz="2800" lang="en-US"/>
              <a:t> </a:t>
            </a:r>
            <a:r>
              <a:rPr dirty="0" sz="2800" lang="en-US" smtClean="0"/>
              <a:t>yang </a:t>
            </a:r>
            <a:r>
              <a:rPr dirty="0" sz="2800" lang="en-US" err="1" smtClean="0"/>
              <a:t>diedarkan</a:t>
            </a:r>
            <a:r>
              <a:rPr dirty="0" sz="2800" lang="en-US" smtClean="0"/>
              <a:t> </a:t>
            </a:r>
            <a:r>
              <a:rPr dirty="0" sz="2800" lang="en-US" err="1"/>
              <a:t>dalam</a:t>
            </a:r>
            <a:r>
              <a:rPr dirty="0" sz="2800" lang="en-US"/>
              <a:t> </a:t>
            </a:r>
            <a:r>
              <a:rPr dirty="0" sz="2800" lang="en-US" err="1"/>
              <a:t>suatu</a:t>
            </a:r>
            <a:r>
              <a:rPr dirty="0" sz="2800" lang="en-US"/>
              <a:t> </a:t>
            </a:r>
            <a:r>
              <a:rPr dirty="0" sz="2800" lang="en-US" err="1"/>
              <a:t>departemen</a:t>
            </a:r>
            <a:r>
              <a:rPr dirty="0" sz="2800" lang="en-US"/>
              <a:t> </a:t>
            </a:r>
            <a:r>
              <a:rPr dirty="0" sz="2800" lang="en-US" err="1"/>
              <a:t>atau</a:t>
            </a:r>
            <a:r>
              <a:rPr dirty="0" sz="2800" lang="en-US"/>
              <a:t> </a:t>
            </a:r>
            <a:r>
              <a:rPr dirty="0" sz="2800" lang="en-US" err="1"/>
              <a:t>organisasi</a:t>
            </a:r>
            <a:r>
              <a:rPr dirty="0" sz="2800" lang="en-US"/>
              <a:t>, </a:t>
            </a:r>
            <a:r>
              <a:rPr dirty="0" sz="2800" lang="en-US" err="1"/>
              <a:t>ada</a:t>
            </a:r>
            <a:r>
              <a:rPr dirty="0" sz="2800" lang="en-US"/>
              <a:t> pula yang </a:t>
            </a:r>
            <a:r>
              <a:rPr dirty="0" sz="2800" lang="en-US" err="1" smtClean="0"/>
              <a:t>bersifat</a:t>
            </a:r>
            <a:r>
              <a:rPr dirty="0" sz="2800" lang="en-US" smtClean="0"/>
              <a:t> </a:t>
            </a:r>
            <a:r>
              <a:rPr dirty="0" sz="2800" lang="en-US" err="1" smtClean="0"/>
              <a:t>eksternal</a:t>
            </a:r>
            <a:r>
              <a:rPr dirty="0" sz="2800" lang="en-US"/>
              <a:t>, </a:t>
            </a:r>
            <a:r>
              <a:rPr dirty="0" sz="2800" lang="en-US" err="1"/>
              <a:t>yakni</a:t>
            </a:r>
            <a:r>
              <a:rPr dirty="0" sz="2800" lang="en-US"/>
              <a:t> yang </a:t>
            </a:r>
            <a:r>
              <a:rPr dirty="0" sz="2800" lang="en-US" err="1"/>
              <a:t>sengaja</a:t>
            </a:r>
            <a:r>
              <a:rPr dirty="0" sz="2800" lang="en-US"/>
              <a:t> </a:t>
            </a:r>
            <a:r>
              <a:rPr dirty="0" sz="2800" lang="en-US" err="1" smtClean="0"/>
              <a:t>disebar</a:t>
            </a:r>
            <a:r>
              <a:rPr dirty="0" sz="2800" lang="en-US" smtClean="0"/>
              <a:t>- </a:t>
            </a:r>
            <a:r>
              <a:rPr dirty="0" sz="2800" lang="en-US" err="1" smtClean="0"/>
              <a:t>luaskan</a:t>
            </a:r>
            <a:r>
              <a:rPr dirty="0" sz="2800" lang="en-US" smtClean="0"/>
              <a:t> </a:t>
            </a:r>
            <a:r>
              <a:rPr dirty="0" sz="2800" lang="en-US" err="1"/>
              <a:t>kepada</a:t>
            </a:r>
            <a:r>
              <a:rPr dirty="0" sz="2800" lang="en-US"/>
              <a:t> </a:t>
            </a:r>
            <a:r>
              <a:rPr dirty="0" sz="2800" lang="en-US" err="1"/>
              <a:t>khalayak</a:t>
            </a:r>
            <a:r>
              <a:rPr dirty="0" sz="2800" lang="en-US"/>
              <a:t> </a:t>
            </a:r>
            <a:r>
              <a:rPr dirty="0" sz="2800" lang="en-US" err="1"/>
              <a:t>ramai</a:t>
            </a:r>
            <a:r>
              <a:rPr dirty="0" sz="2800" lang="en-US" smtClean="0"/>
              <a:t>, </a:t>
            </a:r>
            <a:r>
              <a:rPr dirty="0" sz="2800" lang="en-US" err="1" smtClean="0"/>
              <a:t>misalnya</a:t>
            </a:r>
            <a:r>
              <a:rPr dirty="0" sz="2800" lang="en-US" smtClean="0"/>
              <a:t> </a:t>
            </a:r>
            <a:r>
              <a:rPr dirty="0" sz="2800" lang="en-US" err="1"/>
              <a:t>berupa</a:t>
            </a:r>
            <a:r>
              <a:rPr dirty="0" sz="2800" lang="en-US"/>
              <a:t> </a:t>
            </a:r>
            <a:r>
              <a:rPr dirty="0" sz="2800" lang="en-US" err="1"/>
              <a:t>buletin</a:t>
            </a:r>
            <a:r>
              <a:rPr dirty="0" sz="2800" lang="en-US"/>
              <a:t>, </a:t>
            </a:r>
            <a:r>
              <a:rPr dirty="0" sz="2800" lang="en-US" err="1"/>
              <a:t>buku</a:t>
            </a:r>
            <a:r>
              <a:rPr dirty="0" sz="2800" lang="en-US"/>
              <a:t> </a:t>
            </a:r>
            <a:r>
              <a:rPr dirty="0" sz="2800" lang="en-US" err="1"/>
              <a:t>tahunan</a:t>
            </a:r>
            <a:r>
              <a:rPr dirty="0" sz="2800" lang="en-US"/>
              <a:t>, </a:t>
            </a:r>
            <a:r>
              <a:rPr dirty="0" sz="2800" lang="en-US" err="1"/>
              <a:t>pengumuman</a:t>
            </a:r>
            <a:r>
              <a:rPr dirty="0" sz="2800" lang="en-US"/>
              <a:t>, </a:t>
            </a:r>
            <a:r>
              <a:rPr dirty="0" sz="2800" lang="en-US" err="1"/>
              <a:t>dan</a:t>
            </a:r>
            <a:r>
              <a:rPr dirty="0" sz="2800" lang="en-US"/>
              <a:t> </a:t>
            </a:r>
            <a:r>
              <a:rPr dirty="0" sz="2800" lang="en-US" err="1"/>
              <a:t>sebagainya</a:t>
            </a:r>
            <a:r>
              <a:rPr dirty="0" sz="2800" lang="en-US"/>
              <a:t>.</a:t>
            </a:r>
          </a:p>
          <a:p>
            <a:r>
              <a:rPr dirty="0" sz="2800" lang="en-US" smtClean="0"/>
              <a:t>Di </a:t>
            </a:r>
            <a:r>
              <a:rPr dirty="0" sz="2800" lang="en-US" err="1"/>
              <a:t>sekolah</a:t>
            </a:r>
            <a:r>
              <a:rPr dirty="0" sz="2800" lang="en-US"/>
              <a:t> </a:t>
            </a:r>
            <a:r>
              <a:rPr dirty="0" sz="2800" lang="en-US" err="1" smtClean="0"/>
              <a:t>terdapat</a:t>
            </a:r>
            <a:r>
              <a:rPr dirty="0" sz="2800" lang="en-US" smtClean="0"/>
              <a:t> </a:t>
            </a:r>
            <a:r>
              <a:rPr dirty="0" sz="2800" lang="en-US" err="1" smtClean="0"/>
              <a:t>berbagai</a:t>
            </a:r>
            <a:r>
              <a:rPr dirty="0" sz="2800" lang="en-US" smtClean="0"/>
              <a:t> </a:t>
            </a:r>
            <a:r>
              <a:rPr dirty="0" sz="2800" lang="en-US" err="1"/>
              <a:t>dokumen</a:t>
            </a:r>
            <a:r>
              <a:rPr dirty="0" sz="2800" lang="en-US"/>
              <a:t> </a:t>
            </a:r>
            <a:r>
              <a:rPr dirty="0" sz="2800" lang="en-US" err="1"/>
              <a:t>seperti</a:t>
            </a:r>
            <a:r>
              <a:rPr dirty="0" sz="2800" lang="en-US"/>
              <a:t> </a:t>
            </a:r>
            <a:r>
              <a:rPr dirty="0" sz="2800" lang="en-US" err="1"/>
              <a:t>buku</a:t>
            </a:r>
            <a:r>
              <a:rPr dirty="0" sz="2800" lang="en-US"/>
              <a:t> </a:t>
            </a:r>
            <a:r>
              <a:rPr dirty="0" sz="2800" lang="en-US" err="1"/>
              <a:t>induk</a:t>
            </a:r>
            <a:r>
              <a:rPr dirty="0" sz="2800" lang="en-US"/>
              <a:t>, </a:t>
            </a:r>
            <a:r>
              <a:rPr dirty="0" sz="2800" lang="en-US" err="1"/>
              <a:t>daftar</a:t>
            </a:r>
            <a:r>
              <a:rPr dirty="0" sz="2800" lang="en-US"/>
              <a:t> </a:t>
            </a:r>
            <a:r>
              <a:rPr dirty="0" sz="2800" lang="en-US" err="1"/>
              <a:t>angkaangka</a:t>
            </a:r>
            <a:r>
              <a:rPr dirty="0" sz="2800" lang="en-US" smtClean="0"/>
              <a:t>, </a:t>
            </a:r>
            <a:r>
              <a:rPr dirty="0" sz="2800" lang="en-US" err="1" smtClean="0"/>
              <a:t>daftar</a:t>
            </a:r>
            <a:r>
              <a:rPr dirty="0" sz="2800" lang="en-US" smtClean="0"/>
              <a:t> </a:t>
            </a:r>
            <a:r>
              <a:rPr dirty="0" sz="2800" lang="en-US" err="1"/>
              <a:t>absensi</a:t>
            </a:r>
            <a:r>
              <a:rPr dirty="0" sz="2800" lang="en-US"/>
              <a:t>, </a:t>
            </a:r>
            <a:r>
              <a:rPr dirty="0" sz="2800" lang="en-US" err="1"/>
              <a:t>daftar</a:t>
            </a:r>
            <a:r>
              <a:rPr dirty="0" sz="2800" lang="en-US"/>
              <a:t> </a:t>
            </a:r>
            <a:r>
              <a:rPr dirty="0" sz="2800" lang="en-US" err="1"/>
              <a:t>pegawai</a:t>
            </a:r>
            <a:r>
              <a:rPr dirty="0" sz="2800" lang="en-US"/>
              <a:t>, </a:t>
            </a:r>
            <a:r>
              <a:rPr dirty="0" sz="2800" lang="en-US" err="1"/>
              <a:t>persiapan</a:t>
            </a:r>
            <a:r>
              <a:rPr dirty="0" sz="2800" lang="en-US"/>
              <a:t> </a:t>
            </a:r>
            <a:r>
              <a:rPr dirty="0" sz="2800" lang="en-US" err="1"/>
              <a:t>mengajar</a:t>
            </a:r>
            <a:r>
              <a:rPr dirty="0" sz="2800" lang="en-US"/>
              <a:t>, </a:t>
            </a:r>
            <a:r>
              <a:rPr dirty="0" sz="2800" lang="en-US" err="1"/>
              <a:t>hasil</a:t>
            </a:r>
            <a:r>
              <a:rPr dirty="0" sz="2800" lang="en-US"/>
              <a:t> test</a:t>
            </a:r>
            <a:r>
              <a:rPr dirty="0" sz="2800" lang="en-US" smtClean="0"/>
              <a:t>, </a:t>
            </a:r>
            <a:r>
              <a:rPr dirty="0" sz="2800" lang="en-US" err="1" smtClean="0"/>
              <a:t>peraturan</a:t>
            </a:r>
            <a:r>
              <a:rPr dirty="0" sz="2800" lang="en-US" smtClean="0"/>
              <a:t> </a:t>
            </a:r>
            <a:r>
              <a:rPr dirty="0" sz="2800" lang="en-US" err="1"/>
              <a:t>sekolah</a:t>
            </a:r>
            <a:r>
              <a:rPr dirty="0" sz="2800" lang="en-US"/>
              <a:t>, </a:t>
            </a:r>
            <a:r>
              <a:rPr dirty="0" sz="2800" lang="en-US" err="1"/>
              <a:t>buku</a:t>
            </a:r>
            <a:r>
              <a:rPr dirty="0" sz="2800" lang="en-US"/>
              <a:t> </a:t>
            </a:r>
            <a:r>
              <a:rPr dirty="0" sz="2800" lang="en-US" err="1"/>
              <a:t>tamu</a:t>
            </a:r>
            <a:r>
              <a:rPr dirty="0" sz="2800" lang="en-US"/>
              <a:t>, </a:t>
            </a:r>
            <a:r>
              <a:rPr dirty="0" sz="2800" lang="en-US" err="1"/>
              <a:t>kurikulum</a:t>
            </a:r>
            <a:r>
              <a:rPr dirty="0" sz="2800" lang="en-US"/>
              <a:t> </a:t>
            </a:r>
            <a:r>
              <a:rPr dirty="0" sz="2800" lang="en-US" err="1"/>
              <a:t>sekolah</a:t>
            </a:r>
            <a:r>
              <a:rPr dirty="0" sz="2800" lang="en-US"/>
              <a:t> </a:t>
            </a:r>
            <a:r>
              <a:rPr dirty="0" sz="2800" lang="en-US" err="1"/>
              <a:t>dan</a:t>
            </a:r>
            <a:r>
              <a:rPr dirty="0" sz="2800" lang="en-US"/>
              <a:t> </a:t>
            </a:r>
            <a:r>
              <a:rPr dirty="0" sz="2800" lang="en-US" err="1"/>
              <a:t>sebagainya</a:t>
            </a:r>
            <a:r>
              <a:rPr dirty="0" sz="2800" lang="en-US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FOTO</a:t>
            </a:r>
            <a:endParaRPr dirty="0" lang="en-US"/>
          </a:p>
        </p:txBody>
      </p:sp>
      <p:sp>
        <p:nvSpPr>
          <p:cNvPr id="1048622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316528" cy="4195481"/>
          </a:xfrm>
        </p:spPr>
        <p:txBody>
          <a:bodyPr>
            <a:noAutofit/>
          </a:bodyPr>
          <a:p>
            <a:r>
              <a:rPr dirty="0" sz="2800" lang="en-US" err="1"/>
              <a:t>Foto</a:t>
            </a:r>
            <a:r>
              <a:rPr dirty="0" sz="2800" lang="en-US"/>
              <a:t> </a:t>
            </a:r>
            <a:r>
              <a:rPr dirty="0" sz="2800" lang="en-US" err="1"/>
              <a:t>memberikan</a:t>
            </a:r>
            <a:r>
              <a:rPr dirty="0" sz="2800" lang="en-US"/>
              <a:t> </a:t>
            </a:r>
            <a:r>
              <a:rPr dirty="0" sz="2800" lang="en-US" err="1"/>
              <a:t>bahan</a:t>
            </a:r>
            <a:r>
              <a:rPr dirty="0" sz="2800" lang="en-US"/>
              <a:t> </a:t>
            </a:r>
            <a:r>
              <a:rPr dirty="0" sz="2800" lang="en-US" err="1"/>
              <a:t>deskriptif</a:t>
            </a:r>
            <a:r>
              <a:rPr dirty="0" sz="2800" lang="en-US"/>
              <a:t> </a:t>
            </a:r>
            <a:r>
              <a:rPr dirty="0" sz="2800" lang="en-US" err="1"/>
              <a:t>mengenai</a:t>
            </a:r>
            <a:r>
              <a:rPr dirty="0" sz="2800" lang="en-US"/>
              <a:t> </a:t>
            </a:r>
            <a:r>
              <a:rPr dirty="0" sz="2800" lang="en-US" err="1" smtClean="0"/>
              <a:t>situasi</a:t>
            </a:r>
            <a:r>
              <a:rPr dirty="0" sz="2800" lang="en-US" smtClean="0"/>
              <a:t> </a:t>
            </a:r>
            <a:r>
              <a:rPr dirty="0" sz="2800" lang="en-US" err="1" smtClean="0"/>
              <a:t>pada</a:t>
            </a:r>
            <a:r>
              <a:rPr dirty="0" sz="2800" lang="en-US" smtClean="0"/>
              <a:t> </a:t>
            </a:r>
            <a:r>
              <a:rPr dirty="0" sz="2800" lang="en-US" err="1"/>
              <a:t>saat</a:t>
            </a:r>
            <a:r>
              <a:rPr dirty="0" sz="2800" lang="en-US"/>
              <a:t> </a:t>
            </a:r>
            <a:r>
              <a:rPr dirty="0" sz="2800" lang="en-US" err="1"/>
              <a:t>tertentu</a:t>
            </a:r>
            <a:r>
              <a:rPr dirty="0" sz="2800" lang="en-US"/>
              <a:t>.</a:t>
            </a:r>
          </a:p>
          <a:p>
            <a:r>
              <a:rPr dirty="0" sz="2800" lang="en-US" err="1" smtClean="0"/>
              <a:t>Foto</a:t>
            </a:r>
            <a:r>
              <a:rPr dirty="0" sz="2800" lang="en-US" smtClean="0"/>
              <a:t> </a:t>
            </a:r>
            <a:r>
              <a:rPr dirty="0" sz="2800" lang="en-US"/>
              <a:t>lama </a:t>
            </a:r>
            <a:r>
              <a:rPr dirty="0" sz="2800" lang="en-US" err="1"/>
              <a:t>memerlukan</a:t>
            </a:r>
            <a:r>
              <a:rPr dirty="0" sz="2800" lang="en-US"/>
              <a:t> </a:t>
            </a:r>
            <a:r>
              <a:rPr dirty="0" sz="2800" lang="en-US" err="1"/>
              <a:t>pengetahuan</a:t>
            </a:r>
            <a:r>
              <a:rPr dirty="0" sz="2800" lang="en-US"/>
              <a:t> </a:t>
            </a:r>
            <a:r>
              <a:rPr dirty="0" sz="2800" lang="en-US" err="1"/>
              <a:t>tentang</a:t>
            </a:r>
            <a:r>
              <a:rPr dirty="0" sz="2800" lang="en-US"/>
              <a:t> </a:t>
            </a:r>
            <a:r>
              <a:rPr dirty="0" sz="2800" lang="en-US" err="1" smtClean="0"/>
              <a:t>keadaan</a:t>
            </a:r>
            <a:r>
              <a:rPr dirty="0" sz="2800" lang="en-US" smtClean="0"/>
              <a:t> </a:t>
            </a:r>
            <a:r>
              <a:rPr dirty="0" sz="2800" lang="en-US" err="1" smtClean="0"/>
              <a:t>sosial-budaya</a:t>
            </a:r>
            <a:r>
              <a:rPr dirty="0" sz="2800" lang="en-US" smtClean="0"/>
              <a:t> </a:t>
            </a:r>
            <a:r>
              <a:rPr dirty="0" sz="2800" lang="en-US" err="1"/>
              <a:t>pada</a:t>
            </a:r>
            <a:r>
              <a:rPr dirty="0" sz="2800" lang="en-US"/>
              <a:t> </a:t>
            </a:r>
            <a:r>
              <a:rPr dirty="0" sz="2800" lang="en-US" err="1"/>
              <a:t>saat</a:t>
            </a:r>
            <a:r>
              <a:rPr dirty="0" sz="2800" lang="en-US"/>
              <a:t> </a:t>
            </a:r>
            <a:r>
              <a:rPr dirty="0" sz="2800" lang="en-US" err="1"/>
              <a:t>foto</a:t>
            </a:r>
            <a:r>
              <a:rPr dirty="0" sz="2800" lang="en-US"/>
              <a:t> </a:t>
            </a:r>
            <a:r>
              <a:rPr dirty="0" sz="2800" lang="en-US" err="1"/>
              <a:t>itu</a:t>
            </a:r>
            <a:r>
              <a:rPr dirty="0" sz="2800" lang="en-US"/>
              <a:t> </a:t>
            </a:r>
            <a:r>
              <a:rPr dirty="0" sz="2800" lang="en-US" err="1"/>
              <a:t>diambil</a:t>
            </a:r>
            <a:r>
              <a:rPr dirty="0" sz="2800" lang="en-US"/>
              <a:t>, agar </a:t>
            </a:r>
            <a:r>
              <a:rPr dirty="0" sz="2800" lang="en-US" err="1" smtClean="0"/>
              <a:t>dapat</a:t>
            </a:r>
            <a:r>
              <a:rPr dirty="0" sz="2800" lang="en-US" smtClean="0"/>
              <a:t> </a:t>
            </a:r>
            <a:r>
              <a:rPr dirty="0" sz="2800" lang="en-US" err="1" smtClean="0"/>
              <a:t>memahaminya</a:t>
            </a:r>
            <a:r>
              <a:rPr dirty="0" sz="2800" lang="en-US"/>
              <a:t>.</a:t>
            </a:r>
          </a:p>
          <a:p>
            <a:r>
              <a:rPr dirty="0" sz="2800" lang="nn-NO" smtClean="0"/>
              <a:t>Foto </a:t>
            </a:r>
            <a:r>
              <a:rPr dirty="0" sz="2800" lang="nn-NO"/>
              <a:t>dibuat dengan maksud tertentu dalam </a:t>
            </a:r>
            <a:r>
              <a:rPr dirty="0" sz="2800" lang="nn-NO" smtClean="0"/>
              <a:t>keadaan </a:t>
            </a:r>
            <a:r>
              <a:rPr dirty="0" sz="2800" lang="en-US" err="1" smtClean="0"/>
              <a:t>sosio-kultural</a:t>
            </a:r>
            <a:r>
              <a:rPr dirty="0" sz="2800" lang="en-US" smtClean="0"/>
              <a:t> </a:t>
            </a:r>
            <a:r>
              <a:rPr dirty="0" sz="2800" lang="en-US" err="1"/>
              <a:t>tertentu</a:t>
            </a:r>
            <a:r>
              <a:rPr dirty="0" sz="2800" lang="en-US"/>
              <a:t>.</a:t>
            </a:r>
          </a:p>
          <a:p>
            <a:r>
              <a:rPr dirty="0" sz="2800" lang="en-US" err="1" smtClean="0"/>
              <a:t>Foto</a:t>
            </a:r>
            <a:r>
              <a:rPr dirty="0" sz="2800" lang="en-US" smtClean="0"/>
              <a:t> </a:t>
            </a:r>
            <a:r>
              <a:rPr dirty="0" sz="2800" lang="en-US" err="1"/>
              <a:t>dapat</a:t>
            </a:r>
            <a:r>
              <a:rPr dirty="0" sz="2800" lang="en-US"/>
              <a:t> </a:t>
            </a:r>
            <a:r>
              <a:rPr dirty="0" sz="2800" lang="en-US" err="1"/>
              <a:t>mengungkapkan</a:t>
            </a:r>
            <a:r>
              <a:rPr dirty="0" sz="2800" lang="en-US"/>
              <a:t> </a:t>
            </a:r>
            <a:r>
              <a:rPr dirty="0" sz="2800" lang="en-US" err="1"/>
              <a:t>atau</a:t>
            </a:r>
            <a:r>
              <a:rPr dirty="0" sz="2800" lang="en-US"/>
              <a:t> </a:t>
            </a:r>
            <a:r>
              <a:rPr dirty="0" sz="2800" lang="en-US" smtClean="0"/>
              <a:t> </a:t>
            </a:r>
            <a:r>
              <a:rPr dirty="0" sz="2800" lang="en-US" err="1" smtClean="0"/>
              <a:t>menyembunyikan</a:t>
            </a:r>
            <a:r>
              <a:rPr dirty="0" sz="2800" lang="en-US" smtClean="0"/>
              <a:t> </a:t>
            </a:r>
            <a:r>
              <a:rPr dirty="0" sz="2800" lang="en-US" err="1" smtClean="0"/>
              <a:t>hal-hal</a:t>
            </a:r>
            <a:r>
              <a:rPr dirty="0" sz="2800" lang="en-US" smtClean="0"/>
              <a:t> </a:t>
            </a:r>
            <a:r>
              <a:rPr dirty="0" sz="2800" lang="en-US" err="1"/>
              <a:t>tertentu</a:t>
            </a:r>
            <a:r>
              <a:rPr dirty="0" sz="2800" lang="en-US"/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BAHAN STATISTIK</a:t>
            </a:r>
          </a:p>
        </p:txBody>
      </p:sp>
      <p:sp>
        <p:nvSpPr>
          <p:cNvPr id="1048624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011728" cy="4195481"/>
          </a:xfrm>
        </p:spPr>
        <p:txBody>
          <a:bodyPr>
            <a:normAutofit/>
          </a:bodyPr>
          <a:p>
            <a:r>
              <a:rPr dirty="0" sz="2800" lang="en-US" err="1"/>
              <a:t>Bahan</a:t>
            </a:r>
            <a:r>
              <a:rPr dirty="0" sz="2800" lang="en-US"/>
              <a:t> </a:t>
            </a:r>
            <a:r>
              <a:rPr dirty="0" sz="2800" lang="en-US" err="1"/>
              <a:t>statistik</a:t>
            </a:r>
            <a:r>
              <a:rPr dirty="0" sz="2800" lang="en-US"/>
              <a:t> </a:t>
            </a:r>
            <a:r>
              <a:rPr dirty="0" sz="2800" lang="en-US" err="1"/>
              <a:t>biasanya</a:t>
            </a:r>
            <a:r>
              <a:rPr dirty="0" sz="2800" lang="en-US"/>
              <a:t> </a:t>
            </a:r>
            <a:r>
              <a:rPr dirty="0" sz="2800" lang="en-US" err="1"/>
              <a:t>dimiliki</a:t>
            </a:r>
            <a:r>
              <a:rPr dirty="0" sz="2800" lang="en-US"/>
              <a:t> </a:t>
            </a:r>
            <a:r>
              <a:rPr dirty="0" sz="2800" lang="en-US" err="1"/>
              <a:t>oleh</a:t>
            </a:r>
            <a:r>
              <a:rPr dirty="0" sz="2800" lang="en-US"/>
              <a:t> </a:t>
            </a:r>
            <a:r>
              <a:rPr dirty="0" sz="2800" lang="en-US" err="1"/>
              <a:t>tiap</a:t>
            </a:r>
            <a:r>
              <a:rPr dirty="0" sz="2800" lang="en-US"/>
              <a:t> </a:t>
            </a:r>
            <a:r>
              <a:rPr dirty="0" sz="2800" lang="en-US" err="1"/>
              <a:t>lembaga</a:t>
            </a:r>
            <a:r>
              <a:rPr dirty="0" sz="2800" lang="en-US"/>
              <a:t>, </a:t>
            </a:r>
            <a:r>
              <a:rPr dirty="0" sz="2800" lang="en-US" err="1" smtClean="0"/>
              <a:t>perusahaan</a:t>
            </a:r>
            <a:r>
              <a:rPr dirty="0" sz="2800" lang="en-US" smtClean="0"/>
              <a:t> </a:t>
            </a:r>
            <a:r>
              <a:rPr dirty="0" sz="2800" lang="en-US" err="1" smtClean="0"/>
              <a:t>atau</a:t>
            </a:r>
            <a:r>
              <a:rPr dirty="0" sz="2800" lang="en-US" smtClean="0"/>
              <a:t> </a:t>
            </a:r>
            <a:r>
              <a:rPr dirty="0" sz="2800" lang="en-US" err="1"/>
              <a:t>organisasi</a:t>
            </a:r>
            <a:r>
              <a:rPr dirty="0" sz="2800" lang="en-US" smtClean="0"/>
              <a:t>.</a:t>
            </a:r>
          </a:p>
          <a:p>
            <a:r>
              <a:rPr dirty="0" sz="2800" lang="sv-SE"/>
              <a:t>Data itu dapat memberikan informasi deskriptif bila dianalisis.</a:t>
            </a:r>
          </a:p>
          <a:p>
            <a:r>
              <a:rPr dirty="0" sz="2800" lang="en-US" err="1" smtClean="0"/>
              <a:t>Dapat</a:t>
            </a:r>
            <a:r>
              <a:rPr dirty="0" sz="2800" lang="en-US" smtClean="0"/>
              <a:t> </a:t>
            </a:r>
            <a:r>
              <a:rPr dirty="0" sz="2800" lang="en-US" err="1"/>
              <a:t>dipertanyakan</a:t>
            </a:r>
            <a:r>
              <a:rPr dirty="0" sz="2800" lang="en-US"/>
              <a:t> </a:t>
            </a:r>
            <a:r>
              <a:rPr dirty="0" sz="2800" lang="en-US" err="1"/>
              <a:t>untuk</a:t>
            </a:r>
            <a:r>
              <a:rPr dirty="0" sz="2800" lang="en-US"/>
              <a:t> </a:t>
            </a:r>
            <a:r>
              <a:rPr dirty="0" sz="2800" lang="en-US" err="1"/>
              <a:t>apa</a:t>
            </a:r>
            <a:r>
              <a:rPr dirty="0" sz="2800" lang="en-US"/>
              <a:t> data </a:t>
            </a:r>
            <a:r>
              <a:rPr dirty="0" sz="2800" lang="en-US" err="1"/>
              <a:t>itu</a:t>
            </a:r>
            <a:r>
              <a:rPr dirty="0" sz="2800" lang="en-US"/>
              <a:t> </a:t>
            </a:r>
            <a:r>
              <a:rPr dirty="0" sz="2800" lang="en-US" err="1"/>
              <a:t>dikumpulkan</a:t>
            </a:r>
            <a:r>
              <a:rPr dirty="0" sz="2800" lang="en-US"/>
              <a:t>, </a:t>
            </a:r>
            <a:r>
              <a:rPr dirty="0" sz="2800" lang="en-US" err="1" smtClean="0"/>
              <a:t>atas</a:t>
            </a:r>
            <a:r>
              <a:rPr dirty="0" sz="2800" lang="en-US" smtClean="0"/>
              <a:t> </a:t>
            </a:r>
            <a:r>
              <a:rPr dirty="0" sz="2800" lang="en-US" err="1" smtClean="0"/>
              <a:t>kehendak</a:t>
            </a:r>
            <a:r>
              <a:rPr dirty="0" sz="2800" lang="en-US" smtClean="0"/>
              <a:t> </a:t>
            </a:r>
            <a:r>
              <a:rPr dirty="0" sz="2800" lang="en-US" err="1"/>
              <a:t>siapa</a:t>
            </a:r>
            <a:r>
              <a:rPr dirty="0" sz="2800" lang="en-US"/>
              <a:t>, </a:t>
            </a:r>
            <a:r>
              <a:rPr dirty="0" sz="2800" lang="en-US" err="1"/>
              <a:t>cara</a:t>
            </a:r>
            <a:r>
              <a:rPr dirty="0" sz="2800" lang="en-US"/>
              <a:t> </a:t>
            </a:r>
            <a:r>
              <a:rPr dirty="0" sz="2800" lang="en-US" err="1"/>
              <a:t>mengumpulkan</a:t>
            </a:r>
            <a:r>
              <a:rPr dirty="0" sz="2800" lang="en-US"/>
              <a:t> </a:t>
            </a:r>
            <a:r>
              <a:rPr dirty="0" sz="2800" lang="en-US" err="1"/>
              <a:t>dan</a:t>
            </a:r>
            <a:r>
              <a:rPr dirty="0" sz="2800" lang="en-US"/>
              <a:t> </a:t>
            </a:r>
            <a:r>
              <a:rPr dirty="0" sz="2800" lang="en-US" err="1"/>
              <a:t>menyusun</a:t>
            </a:r>
            <a:r>
              <a:rPr dirty="0" sz="2800" lang="en-US"/>
              <a:t> data, </a:t>
            </a:r>
            <a:r>
              <a:rPr dirty="0" sz="2800" lang="en-US" err="1" smtClean="0"/>
              <a:t>dan</a:t>
            </a:r>
            <a:r>
              <a:rPr dirty="0" sz="2800" lang="en-US" smtClean="0"/>
              <a:t> </a:t>
            </a:r>
            <a:r>
              <a:rPr dirty="0" sz="2800" lang="en-US" err="1" smtClean="0"/>
              <a:t>sebagainya</a:t>
            </a:r>
            <a:r>
              <a:rPr dirty="0" sz="2800" lang="en-US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id-ID" smtClean="0"/>
              <a:t>Pekerjaan Dokumentasi</a:t>
            </a:r>
            <a:endParaRPr dirty="0" lang="id-ID"/>
          </a:p>
        </p:txBody>
      </p:sp>
      <p:sp>
        <p:nvSpPr>
          <p:cNvPr id="104862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sz="2800" lang="id-ID" smtClean="0"/>
              <a:t>Menentukan lokasi dokumen dari berbagai sumber (diterbitkan atau tidak diterbitkan)</a:t>
            </a:r>
          </a:p>
          <a:p>
            <a:r>
              <a:rPr dirty="0" sz="2800" lang="id-ID" smtClean="0"/>
              <a:t>Mengabstrak dokumen</a:t>
            </a:r>
          </a:p>
          <a:p>
            <a:r>
              <a:rPr dirty="0" sz="2800" lang="id-ID" smtClean="0"/>
              <a:t>Mengklasifikasi dokumen</a:t>
            </a:r>
          </a:p>
          <a:p>
            <a:r>
              <a:rPr dirty="0" sz="2800" lang="id-ID" smtClean="0"/>
              <a:t>Mengindeks dokumen</a:t>
            </a:r>
          </a:p>
          <a:p>
            <a:r>
              <a:rPr dirty="0" sz="2800" lang="id-ID" smtClean="0"/>
              <a:t>Merekem dan diseminasi  informasi dokumen</a:t>
            </a:r>
            <a:endParaRPr dirty="0" sz="2800" lang="id-ID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id-ID" smtClean="0"/>
              <a:t>Jasa dokumentasi </a:t>
            </a:r>
            <a:endParaRPr dirty="0" lang="id-ID"/>
          </a:p>
        </p:txBody>
      </p:sp>
      <p:sp>
        <p:nvSpPr>
          <p:cNvPr id="104862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sz="3200" lang="id-ID" smtClean="0"/>
              <a:t>Menelusur informasi dokumen</a:t>
            </a:r>
          </a:p>
          <a:p>
            <a:r>
              <a:rPr dirty="0" sz="3200" lang="id-ID" smtClean="0"/>
              <a:t>Menyediakan dokumen </a:t>
            </a:r>
            <a:r>
              <a:rPr dirty="0" sz="3200" lang="id-ID" smtClean="0">
                <a:sym typeface="Wingdings" pitchFamily="2" charset="2"/>
              </a:rPr>
              <a:t> jika perlu sampai ke pusat dokumentasi lain</a:t>
            </a:r>
          </a:p>
          <a:p>
            <a:r>
              <a:rPr dirty="0" sz="3200" lang="id-ID" smtClean="0">
                <a:sym typeface="Wingdings" pitchFamily="2" charset="2"/>
              </a:rPr>
              <a:t>Mereproduksi dokumen  mikrofilm, mikrofis</a:t>
            </a:r>
          </a:p>
          <a:p>
            <a:r>
              <a:rPr dirty="0" sz="3200" lang="id-ID" smtClean="0">
                <a:sym typeface="Wingdings" pitchFamily="2" charset="2"/>
              </a:rPr>
              <a:t>Menyediakan jasa penerjemahan</a:t>
            </a:r>
          </a:p>
          <a:p>
            <a:pPr indent="0" marL="0">
              <a:buNone/>
            </a:pPr>
            <a:endParaRPr dirty="0" sz="3200" lang="id-ID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 smtClean="0"/>
              <a:t>Prinsip</a:t>
            </a:r>
            <a:r>
              <a:rPr dirty="0" lang="en-US" smtClean="0"/>
              <a:t> </a:t>
            </a:r>
            <a:r>
              <a:rPr dirty="0" lang="en-US" err="1" smtClean="0"/>
              <a:t>Dokumentasi</a:t>
            </a:r>
            <a:endParaRPr dirty="0" lang="en-US"/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b="1" dirty="0" lang="en-US" smtClean="0"/>
              <a:t>Be Objective</a:t>
            </a:r>
          </a:p>
          <a:p>
            <a:r>
              <a:rPr b="1" dirty="0" lang="en-US" smtClean="0"/>
              <a:t>Be Specific</a:t>
            </a:r>
          </a:p>
          <a:p>
            <a:r>
              <a:rPr b="1" dirty="0" lang="en-US" smtClean="0"/>
              <a:t>Be Clear and Consistent</a:t>
            </a:r>
          </a:p>
          <a:p>
            <a:r>
              <a:rPr b="1" dirty="0" lang="en-US"/>
              <a:t>Record all relevant information including communications with other members of the </a:t>
            </a:r>
            <a:r>
              <a:rPr b="1" dirty="0" lang="en-US" smtClean="0"/>
              <a:t>team.</a:t>
            </a:r>
          </a:p>
          <a:p>
            <a:r>
              <a:rPr b="1" dirty="0" lang="en-US"/>
              <a:t>Respect </a:t>
            </a:r>
            <a:r>
              <a:rPr b="1" dirty="0" lang="en-US" smtClean="0"/>
              <a:t>confidentiality</a:t>
            </a:r>
            <a:endParaRPr b="1" dirty="0" lang="en-US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RASIONALISASI</a:t>
            </a:r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>
          <a:xfrm>
            <a:off x="1" y="1645920"/>
            <a:ext cx="12192000" cy="4917440"/>
          </a:xfrm>
        </p:spPr>
        <p:txBody>
          <a:bodyPr>
            <a:noAutofit/>
          </a:bodyPr>
          <a:p>
            <a:r>
              <a:rPr dirty="0" sz="2800" lang="es-ES" err="1"/>
              <a:t>Hasil</a:t>
            </a:r>
            <a:r>
              <a:rPr dirty="0" sz="2800" lang="es-ES"/>
              <a:t> </a:t>
            </a:r>
            <a:r>
              <a:rPr dirty="0" sz="2800" lang="es-ES" err="1"/>
              <a:t>penelitian</a:t>
            </a:r>
            <a:r>
              <a:rPr dirty="0" sz="2800" lang="es-ES"/>
              <a:t> </a:t>
            </a:r>
            <a:r>
              <a:rPr dirty="0" sz="2800" lang="es-ES" err="1"/>
              <a:t>dari</a:t>
            </a:r>
            <a:r>
              <a:rPr dirty="0" sz="2800" lang="es-ES"/>
              <a:t> </a:t>
            </a:r>
            <a:r>
              <a:rPr dirty="0" sz="2800" lang="es-ES" err="1"/>
              <a:t>observasi</a:t>
            </a:r>
            <a:r>
              <a:rPr dirty="0" sz="2800" lang="es-ES"/>
              <a:t> </a:t>
            </a:r>
            <a:r>
              <a:rPr dirty="0" sz="2800" lang="es-ES" err="1"/>
              <a:t>atau</a:t>
            </a:r>
            <a:r>
              <a:rPr dirty="0" sz="2800" lang="es-ES"/>
              <a:t> </a:t>
            </a:r>
            <a:r>
              <a:rPr dirty="0" sz="2800" lang="es-ES" err="1"/>
              <a:t>wawancara</a:t>
            </a:r>
            <a:r>
              <a:rPr dirty="0" sz="2800" lang="es-ES"/>
              <a:t>, </a:t>
            </a:r>
            <a:r>
              <a:rPr dirty="0" sz="2800" lang="es-ES" err="1" smtClean="0"/>
              <a:t>akan</a:t>
            </a:r>
            <a:r>
              <a:rPr dirty="0" sz="2800" lang="es-ES" smtClean="0"/>
              <a:t> </a:t>
            </a:r>
            <a:r>
              <a:rPr dirty="0" sz="2800" lang="en-US" err="1" smtClean="0"/>
              <a:t>lebih</a:t>
            </a:r>
            <a:r>
              <a:rPr dirty="0" sz="2800" lang="en-US" smtClean="0"/>
              <a:t> </a:t>
            </a:r>
            <a:r>
              <a:rPr dirty="0" sz="2800" lang="en-US" err="1"/>
              <a:t>kredibel</a:t>
            </a:r>
            <a:r>
              <a:rPr dirty="0" sz="2800" lang="en-US"/>
              <a:t> </a:t>
            </a:r>
            <a:r>
              <a:rPr dirty="0" sz="2800" lang="en-US" err="1"/>
              <a:t>dapat</a:t>
            </a:r>
            <a:r>
              <a:rPr dirty="0" sz="2800" lang="en-US"/>
              <a:t> </a:t>
            </a:r>
            <a:r>
              <a:rPr dirty="0" sz="2800" lang="en-US" err="1"/>
              <a:t>dipercaya</a:t>
            </a:r>
            <a:r>
              <a:rPr dirty="0" sz="2800" lang="en-US"/>
              <a:t> </a:t>
            </a:r>
            <a:r>
              <a:rPr dirty="0" sz="2800" lang="en-US" err="1"/>
              <a:t>kalau</a:t>
            </a:r>
            <a:r>
              <a:rPr dirty="0" sz="2800" lang="en-US"/>
              <a:t> </a:t>
            </a:r>
            <a:r>
              <a:rPr dirty="0" sz="2800" lang="en-US" err="1"/>
              <a:t>didukung</a:t>
            </a:r>
            <a:r>
              <a:rPr dirty="0" sz="2800" lang="en-US"/>
              <a:t> </a:t>
            </a:r>
            <a:r>
              <a:rPr dirty="0" sz="2800" lang="en-US" err="1" smtClean="0"/>
              <a:t>oleh</a:t>
            </a:r>
            <a:r>
              <a:rPr dirty="0" sz="2800" lang="en-US" smtClean="0"/>
              <a:t> </a:t>
            </a:r>
            <a:r>
              <a:rPr dirty="0" sz="2800" lang="en-US" err="1" smtClean="0"/>
              <a:t>sejarah</a:t>
            </a:r>
            <a:r>
              <a:rPr dirty="0" sz="2800" lang="en-US" smtClean="0"/>
              <a:t> </a:t>
            </a:r>
            <a:r>
              <a:rPr dirty="0" sz="2800" lang="en-US" err="1"/>
              <a:t>pribadi</a:t>
            </a:r>
            <a:r>
              <a:rPr dirty="0" sz="2800" lang="en-US"/>
              <a:t> </a:t>
            </a:r>
            <a:r>
              <a:rPr dirty="0" sz="2800" lang="en-US" err="1"/>
              <a:t>kehidupan</a:t>
            </a:r>
            <a:r>
              <a:rPr dirty="0" sz="2800" lang="en-US"/>
              <a:t> di </a:t>
            </a:r>
            <a:r>
              <a:rPr dirty="0" sz="2800" lang="en-US" err="1"/>
              <a:t>masa</a:t>
            </a:r>
            <a:r>
              <a:rPr dirty="0" sz="2800" lang="en-US"/>
              <a:t> </a:t>
            </a:r>
            <a:r>
              <a:rPr dirty="0" sz="2800" lang="en-US" err="1"/>
              <a:t>kecil</a:t>
            </a:r>
            <a:r>
              <a:rPr dirty="0" sz="2800" lang="en-US"/>
              <a:t>, di </a:t>
            </a:r>
            <a:r>
              <a:rPr dirty="0" sz="2800" lang="en-US" err="1"/>
              <a:t>sekolah</a:t>
            </a:r>
            <a:r>
              <a:rPr dirty="0" sz="2800" lang="en-US"/>
              <a:t>, </a:t>
            </a:r>
            <a:r>
              <a:rPr dirty="0" sz="2800" lang="en-US" smtClean="0"/>
              <a:t>di </a:t>
            </a:r>
            <a:r>
              <a:rPr dirty="0" sz="2800" lang="sv-SE" smtClean="0"/>
              <a:t>tempat </a:t>
            </a:r>
            <a:r>
              <a:rPr dirty="0" sz="2800" lang="sv-SE"/>
              <a:t>kerja, di masyarakat, dan autobiografi.</a:t>
            </a:r>
          </a:p>
          <a:p>
            <a:r>
              <a:rPr dirty="0" sz="2800" lang="en-US" smtClean="0"/>
              <a:t> </a:t>
            </a:r>
            <a:r>
              <a:rPr dirty="0" sz="2800" lang="en-US" err="1"/>
              <a:t>Hasil</a:t>
            </a:r>
            <a:r>
              <a:rPr dirty="0" sz="2800" lang="en-US"/>
              <a:t> </a:t>
            </a:r>
            <a:r>
              <a:rPr dirty="0" sz="2800" lang="en-US" err="1"/>
              <a:t>penelitian</a:t>
            </a:r>
            <a:r>
              <a:rPr dirty="0" sz="2800" lang="en-US"/>
              <a:t> </a:t>
            </a:r>
            <a:r>
              <a:rPr dirty="0" sz="2800" lang="en-US" err="1"/>
              <a:t>juga</a:t>
            </a:r>
            <a:r>
              <a:rPr dirty="0" sz="2800" lang="en-US"/>
              <a:t> </a:t>
            </a:r>
            <a:r>
              <a:rPr dirty="0" sz="2800" lang="en-US" err="1"/>
              <a:t>semakin</a:t>
            </a:r>
            <a:r>
              <a:rPr dirty="0" sz="2800" lang="en-US"/>
              <a:t> </a:t>
            </a:r>
            <a:r>
              <a:rPr dirty="0" sz="2800" lang="en-US" err="1"/>
              <a:t>kredibel</a:t>
            </a:r>
            <a:r>
              <a:rPr dirty="0" sz="2800" lang="en-US"/>
              <a:t> </a:t>
            </a:r>
            <a:r>
              <a:rPr dirty="0" sz="2800" lang="en-US" err="1"/>
              <a:t>apabila</a:t>
            </a:r>
            <a:r>
              <a:rPr dirty="0" sz="2800" lang="en-US"/>
              <a:t> </a:t>
            </a:r>
            <a:r>
              <a:rPr dirty="0" sz="2800" lang="en-US" err="1" smtClean="0"/>
              <a:t>didukung</a:t>
            </a:r>
            <a:r>
              <a:rPr dirty="0" sz="2800" lang="en-US" smtClean="0"/>
              <a:t> </a:t>
            </a:r>
            <a:r>
              <a:rPr dirty="0" sz="2800" lang="en-US" err="1" smtClean="0"/>
              <a:t>oleh</a:t>
            </a:r>
            <a:r>
              <a:rPr dirty="0" sz="2800" lang="en-US" smtClean="0"/>
              <a:t> </a:t>
            </a:r>
            <a:r>
              <a:rPr dirty="0" sz="2800" lang="en-US" err="1"/>
              <a:t>foto-foto</a:t>
            </a:r>
            <a:r>
              <a:rPr dirty="0" sz="2800" lang="en-US"/>
              <a:t> </a:t>
            </a:r>
            <a:r>
              <a:rPr dirty="0" sz="2800" lang="en-US" err="1"/>
              <a:t>atau</a:t>
            </a:r>
            <a:r>
              <a:rPr dirty="0" sz="2800" lang="en-US"/>
              <a:t> </a:t>
            </a:r>
            <a:r>
              <a:rPr dirty="0" sz="2800" lang="en-US" err="1"/>
              <a:t>karya</a:t>
            </a:r>
            <a:r>
              <a:rPr dirty="0" sz="2800" lang="en-US"/>
              <a:t> </a:t>
            </a:r>
            <a:r>
              <a:rPr dirty="0" sz="2800" lang="en-US" err="1"/>
              <a:t>tulis</a:t>
            </a:r>
            <a:r>
              <a:rPr dirty="0" sz="2800" lang="en-US"/>
              <a:t> </a:t>
            </a:r>
            <a:r>
              <a:rPr dirty="0" sz="2800" lang="en-US" err="1"/>
              <a:t>akademik</a:t>
            </a:r>
            <a:r>
              <a:rPr dirty="0" sz="2800" lang="en-US"/>
              <a:t> </a:t>
            </a:r>
            <a:r>
              <a:rPr dirty="0" sz="2800" lang="en-US" err="1"/>
              <a:t>dan</a:t>
            </a:r>
            <a:r>
              <a:rPr dirty="0" sz="2800" lang="en-US"/>
              <a:t> </a:t>
            </a:r>
            <a:r>
              <a:rPr dirty="0" sz="2800" lang="en-US" err="1"/>
              <a:t>seni</a:t>
            </a:r>
            <a:r>
              <a:rPr dirty="0" sz="2800" lang="en-US"/>
              <a:t> </a:t>
            </a:r>
            <a:r>
              <a:rPr dirty="0" sz="2800" lang="en-US" smtClean="0"/>
              <a:t>yang </a:t>
            </a:r>
            <a:r>
              <a:rPr dirty="0" sz="2800" lang="en-US" err="1" smtClean="0"/>
              <a:t>telah</a:t>
            </a:r>
            <a:r>
              <a:rPr dirty="0" sz="2800" lang="en-US" smtClean="0"/>
              <a:t> </a:t>
            </a:r>
            <a:r>
              <a:rPr dirty="0" sz="2800" lang="en-US" err="1"/>
              <a:t>ada</a:t>
            </a:r>
            <a:r>
              <a:rPr dirty="0" sz="2800" lang="en-US"/>
              <a:t>.</a:t>
            </a:r>
          </a:p>
          <a:p>
            <a:r>
              <a:rPr dirty="0" sz="2800" lang="en-US" smtClean="0"/>
              <a:t> </a:t>
            </a:r>
            <a:r>
              <a:rPr dirty="0" sz="2800" lang="en-US" err="1"/>
              <a:t>Sebagai</a:t>
            </a:r>
            <a:r>
              <a:rPr dirty="0" sz="2800" lang="en-US"/>
              <a:t> </a:t>
            </a:r>
            <a:r>
              <a:rPr dirty="0" sz="2800" lang="en-US" err="1"/>
              <a:t>sumber</a:t>
            </a:r>
            <a:r>
              <a:rPr dirty="0" sz="2800" lang="en-US"/>
              <a:t> yang </a:t>
            </a:r>
            <a:r>
              <a:rPr dirty="0" sz="2800" lang="en-US" err="1"/>
              <a:t>stabil</a:t>
            </a:r>
            <a:r>
              <a:rPr dirty="0" sz="2800" lang="en-US"/>
              <a:t>, </a:t>
            </a:r>
            <a:r>
              <a:rPr dirty="0" sz="2800" lang="en-US" err="1"/>
              <a:t>tidak</a:t>
            </a:r>
            <a:r>
              <a:rPr dirty="0" sz="2800" lang="en-US"/>
              <a:t> </a:t>
            </a:r>
            <a:r>
              <a:rPr dirty="0" sz="2800" lang="en-US" err="1"/>
              <a:t>reaktif</a:t>
            </a:r>
            <a:r>
              <a:rPr dirty="0" sz="2800" lang="en-US"/>
              <a:t>, </a:t>
            </a:r>
            <a:r>
              <a:rPr dirty="0" sz="2800" lang="en-US" err="1"/>
              <a:t>relatif</a:t>
            </a:r>
            <a:r>
              <a:rPr dirty="0" sz="2800" lang="en-US"/>
              <a:t> </a:t>
            </a:r>
            <a:r>
              <a:rPr dirty="0" sz="2800" lang="en-US" err="1" smtClean="0"/>
              <a:t>mudah</a:t>
            </a:r>
            <a:r>
              <a:rPr dirty="0" sz="2800" lang="en-US" smtClean="0"/>
              <a:t> </a:t>
            </a:r>
            <a:r>
              <a:rPr dirty="0" sz="2800" lang="en-US" err="1" smtClean="0"/>
              <a:t>ditemukan</a:t>
            </a:r>
            <a:endParaRPr dirty="0" sz="2800" lang="en-US"/>
          </a:p>
          <a:p>
            <a:r>
              <a:rPr dirty="0" sz="2800" lang="en-US" err="1" smtClean="0"/>
              <a:t>Sebagai</a:t>
            </a:r>
            <a:r>
              <a:rPr dirty="0" sz="2800" lang="en-US" smtClean="0"/>
              <a:t> </a:t>
            </a:r>
            <a:r>
              <a:rPr dirty="0" sz="2800" lang="en-US" err="1"/>
              <a:t>bukti</a:t>
            </a:r>
            <a:r>
              <a:rPr dirty="0" sz="2800" lang="en-US"/>
              <a:t> </a:t>
            </a:r>
            <a:r>
              <a:rPr dirty="0" sz="2800" lang="en-US" err="1"/>
              <a:t>dalam</a:t>
            </a:r>
            <a:r>
              <a:rPr dirty="0" sz="2800" lang="en-US"/>
              <a:t> </a:t>
            </a:r>
            <a:r>
              <a:rPr dirty="0" sz="2800" lang="en-US" err="1"/>
              <a:t>suatu</a:t>
            </a:r>
            <a:r>
              <a:rPr dirty="0" sz="2800" lang="en-US"/>
              <a:t> </a:t>
            </a:r>
            <a:r>
              <a:rPr dirty="0" sz="2800" lang="en-US" err="1"/>
              <a:t>pengujian</a:t>
            </a:r>
            <a:r>
              <a:rPr dirty="0" sz="2800" lang="en-US"/>
              <a:t>;</a:t>
            </a:r>
          </a:p>
          <a:p>
            <a:r>
              <a:rPr dirty="0" sz="2800" lang="en-US" err="1" smtClean="0"/>
              <a:t>Bersifat</a:t>
            </a:r>
            <a:r>
              <a:rPr dirty="0" sz="2800" lang="en-US" smtClean="0"/>
              <a:t> </a:t>
            </a:r>
            <a:r>
              <a:rPr dirty="0" sz="2800" lang="en-US" err="1"/>
              <a:t>alamiah</a:t>
            </a:r>
            <a:r>
              <a:rPr dirty="0" sz="2800" lang="en-US"/>
              <a:t>, </a:t>
            </a:r>
            <a:r>
              <a:rPr dirty="0" sz="2800" lang="en-US" err="1"/>
              <a:t>sesuai</a:t>
            </a:r>
            <a:r>
              <a:rPr dirty="0" sz="2800" lang="en-US"/>
              <a:t> </a:t>
            </a:r>
            <a:r>
              <a:rPr dirty="0" sz="2800" lang="en-US" err="1"/>
              <a:t>dengan</a:t>
            </a:r>
            <a:r>
              <a:rPr dirty="0" sz="2800" lang="en-US"/>
              <a:t> </a:t>
            </a:r>
            <a:r>
              <a:rPr dirty="0" sz="2800" lang="en-US" err="1"/>
              <a:t>konteks</a:t>
            </a:r>
            <a:r>
              <a:rPr dirty="0" sz="2800" lang="en-US"/>
              <a:t>, </a:t>
            </a:r>
            <a:r>
              <a:rPr dirty="0" sz="2800" lang="en-US" err="1"/>
              <a:t>muncul</a:t>
            </a:r>
            <a:r>
              <a:rPr dirty="0" sz="2800" lang="en-US"/>
              <a:t> </a:t>
            </a:r>
            <a:r>
              <a:rPr dirty="0" sz="2800" lang="en-US" err="1" smtClean="0"/>
              <a:t>dan</a:t>
            </a:r>
            <a:r>
              <a:rPr dirty="0" sz="2800" lang="en-US" smtClean="0"/>
              <a:t> </a:t>
            </a:r>
            <a:r>
              <a:rPr dirty="0" sz="2800" lang="en-US" err="1" smtClean="0"/>
              <a:t>berada</a:t>
            </a:r>
            <a:r>
              <a:rPr dirty="0" sz="2800" lang="en-US" smtClean="0"/>
              <a:t> </a:t>
            </a:r>
            <a:r>
              <a:rPr dirty="0" sz="2800" lang="en-US" err="1"/>
              <a:t>dalam</a:t>
            </a:r>
            <a:r>
              <a:rPr dirty="0" sz="2800" lang="en-US"/>
              <a:t> </a:t>
            </a:r>
            <a:r>
              <a:rPr dirty="0" sz="2800" lang="en-US" err="1"/>
              <a:t>konteks</a:t>
            </a:r>
            <a:endParaRPr dirty="0" sz="2800"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sz="2800" lang="en-US" err="1"/>
              <a:t>Walaupun</a:t>
            </a:r>
            <a:r>
              <a:rPr dirty="0" sz="2800" lang="en-US"/>
              <a:t> </a:t>
            </a:r>
            <a:r>
              <a:rPr dirty="0" sz="2800" lang="en-US" err="1"/>
              <a:t>perlu</a:t>
            </a:r>
            <a:r>
              <a:rPr dirty="0" sz="2800" lang="en-US"/>
              <a:t> </a:t>
            </a:r>
            <a:r>
              <a:rPr dirty="0" sz="2800" lang="en-US" err="1"/>
              <a:t>dicermati</a:t>
            </a:r>
            <a:r>
              <a:rPr dirty="0" sz="2800" lang="en-US"/>
              <a:t> </a:t>
            </a:r>
            <a:r>
              <a:rPr dirty="0" sz="2800" lang="en-US" err="1"/>
              <a:t>bahwa</a:t>
            </a:r>
            <a:r>
              <a:rPr dirty="0" sz="2800" lang="en-US"/>
              <a:t> </a:t>
            </a:r>
            <a:r>
              <a:rPr dirty="0" sz="2800" lang="en-US" err="1"/>
              <a:t>tidak</a:t>
            </a:r>
            <a:r>
              <a:rPr dirty="0" sz="2800" lang="en-US"/>
              <a:t> </a:t>
            </a:r>
            <a:r>
              <a:rPr dirty="0" sz="2800" lang="en-US" err="1" smtClean="0"/>
              <a:t>semua</a:t>
            </a:r>
            <a:r>
              <a:rPr dirty="0" sz="2800" lang="en-US" smtClean="0"/>
              <a:t> </a:t>
            </a:r>
            <a:r>
              <a:rPr dirty="0" sz="2800" lang="en-US" err="1" smtClean="0"/>
              <a:t>dokumen</a:t>
            </a:r>
            <a:r>
              <a:rPr dirty="0" sz="2800" lang="en-US" smtClean="0"/>
              <a:t> </a:t>
            </a:r>
            <a:r>
              <a:rPr dirty="0" sz="2800" lang="en-US" err="1"/>
              <a:t>memiliki</a:t>
            </a:r>
            <a:r>
              <a:rPr dirty="0" sz="2800" lang="en-US"/>
              <a:t> </a:t>
            </a:r>
            <a:r>
              <a:rPr dirty="0" sz="2800" lang="en-US" err="1"/>
              <a:t>kredibilitas</a:t>
            </a:r>
            <a:r>
              <a:rPr dirty="0" sz="2800" lang="en-US"/>
              <a:t> yang </a:t>
            </a:r>
            <a:r>
              <a:rPr dirty="0" sz="2800" lang="en-US" err="1"/>
              <a:t>tinggi</a:t>
            </a:r>
            <a:r>
              <a:rPr dirty="0" sz="2800" lang="en-US" smtClean="0"/>
              <a:t>.  </a:t>
            </a:r>
          </a:p>
          <a:p>
            <a:r>
              <a:rPr dirty="0" sz="2800" lang="en-US" err="1" smtClean="0"/>
              <a:t>Sebagai</a:t>
            </a:r>
            <a:r>
              <a:rPr dirty="0" sz="2800" lang="en-US" smtClean="0"/>
              <a:t> </a:t>
            </a:r>
            <a:r>
              <a:rPr dirty="0" sz="2800" lang="en-US" err="1"/>
              <a:t>contoh</a:t>
            </a:r>
            <a:r>
              <a:rPr dirty="0" sz="2800" lang="en-US"/>
              <a:t> </a:t>
            </a:r>
            <a:r>
              <a:rPr dirty="0" sz="2800" lang="en-US" err="1"/>
              <a:t>banyak</a:t>
            </a:r>
            <a:r>
              <a:rPr dirty="0" sz="2800" lang="en-US"/>
              <a:t> </a:t>
            </a:r>
            <a:r>
              <a:rPr dirty="0" sz="2800" lang="en-US" err="1"/>
              <a:t>foto</a:t>
            </a:r>
            <a:r>
              <a:rPr dirty="0" sz="2800" lang="en-US"/>
              <a:t> yang </a:t>
            </a:r>
            <a:r>
              <a:rPr dirty="0" sz="2800" lang="en-US" err="1" smtClean="0"/>
              <a:t>tidak</a:t>
            </a:r>
            <a:r>
              <a:rPr dirty="0" sz="2800" lang="en-US" smtClean="0"/>
              <a:t> </a:t>
            </a:r>
            <a:r>
              <a:rPr dirty="0" sz="2800" lang="en-US" err="1" smtClean="0"/>
              <a:t>mencerminkan</a:t>
            </a:r>
            <a:r>
              <a:rPr dirty="0" sz="2800" lang="en-US" smtClean="0"/>
              <a:t> </a:t>
            </a:r>
            <a:r>
              <a:rPr dirty="0" sz="2800" lang="en-US" err="1"/>
              <a:t>keadaan</a:t>
            </a:r>
            <a:r>
              <a:rPr dirty="0" sz="2800" lang="en-US"/>
              <a:t> </a:t>
            </a:r>
            <a:r>
              <a:rPr dirty="0" sz="2800" lang="en-US" err="1"/>
              <a:t>aslinya</a:t>
            </a:r>
            <a:r>
              <a:rPr dirty="0" sz="2800" lang="en-US"/>
              <a:t>, </a:t>
            </a:r>
            <a:r>
              <a:rPr dirty="0" sz="2800" lang="en-US" err="1"/>
              <a:t>karena</a:t>
            </a:r>
            <a:r>
              <a:rPr dirty="0" sz="2800" lang="en-US"/>
              <a:t> </a:t>
            </a:r>
            <a:r>
              <a:rPr dirty="0" sz="2800" lang="en-US" err="1" smtClean="0"/>
              <a:t>foto</a:t>
            </a:r>
            <a:r>
              <a:rPr dirty="0" sz="2800" lang="en-US" smtClean="0"/>
              <a:t> </a:t>
            </a:r>
            <a:r>
              <a:rPr dirty="0" sz="2800" lang="en-US" err="1" smtClean="0"/>
              <a:t>dibuat</a:t>
            </a:r>
            <a:r>
              <a:rPr dirty="0" sz="2800" lang="en-US" smtClean="0"/>
              <a:t> </a:t>
            </a:r>
            <a:r>
              <a:rPr dirty="0" sz="2800" lang="en-US" err="1"/>
              <a:t>untuk</a:t>
            </a:r>
            <a:r>
              <a:rPr dirty="0" sz="2800" lang="en-US"/>
              <a:t> </a:t>
            </a:r>
            <a:r>
              <a:rPr dirty="0" sz="2800" lang="en-US" err="1"/>
              <a:t>kepentingan</a:t>
            </a:r>
            <a:r>
              <a:rPr dirty="0" sz="2800" lang="en-US"/>
              <a:t> </a:t>
            </a:r>
            <a:r>
              <a:rPr dirty="0" sz="2800" lang="en-US" err="1"/>
              <a:t>tertentu</a:t>
            </a:r>
            <a:r>
              <a:rPr dirty="0" sz="2800" lang="en-US"/>
              <a:t>.</a:t>
            </a:r>
          </a:p>
          <a:p>
            <a:r>
              <a:rPr dirty="0" sz="2800" lang="sv-SE" smtClean="0"/>
              <a:t>Demikian </a:t>
            </a:r>
            <a:r>
              <a:rPr dirty="0" sz="2800" lang="sv-SE"/>
              <a:t>juga autobiografi yang ditulis </a:t>
            </a:r>
            <a:r>
              <a:rPr dirty="0" sz="2800" lang="sv-SE" smtClean="0"/>
              <a:t>untuk </a:t>
            </a:r>
            <a:r>
              <a:rPr dirty="0" sz="2800" lang="en-US" err="1" smtClean="0"/>
              <a:t>dirinya</a:t>
            </a:r>
            <a:r>
              <a:rPr dirty="0" sz="2800" lang="en-US" smtClean="0"/>
              <a:t> </a:t>
            </a:r>
            <a:r>
              <a:rPr dirty="0" sz="2800" lang="en-US" err="1"/>
              <a:t>sendiri</a:t>
            </a:r>
            <a:r>
              <a:rPr dirty="0" sz="2800" lang="en-US"/>
              <a:t> </a:t>
            </a:r>
            <a:r>
              <a:rPr dirty="0" sz="2800" lang="en-US" err="1"/>
              <a:t>sering</a:t>
            </a:r>
            <a:r>
              <a:rPr dirty="0" sz="2800" lang="en-US"/>
              <a:t> </a:t>
            </a:r>
            <a:r>
              <a:rPr dirty="0" sz="2800" lang="en-US" err="1"/>
              <a:t>subyektif</a:t>
            </a:r>
            <a:r>
              <a:rPr dirty="0" sz="2800" lang="en-US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JENIS DOKUMEN</a:t>
            </a:r>
          </a:p>
        </p:txBody>
      </p:sp>
      <p:sp>
        <p:nvSpPr>
          <p:cNvPr id="104860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sz="3200" lang="en-US"/>
              <a:t>1) </a:t>
            </a:r>
            <a:r>
              <a:rPr dirty="0" sz="3200" lang="en-US" err="1"/>
              <a:t>Sumber</a:t>
            </a:r>
            <a:r>
              <a:rPr dirty="0" sz="3200" lang="en-US"/>
              <a:t> Primer</a:t>
            </a:r>
          </a:p>
          <a:p>
            <a:r>
              <a:rPr dirty="0" sz="3200" lang="en-US"/>
              <a:t>2) </a:t>
            </a:r>
            <a:r>
              <a:rPr dirty="0" sz="3200" lang="en-US" err="1"/>
              <a:t>Sumber</a:t>
            </a:r>
            <a:r>
              <a:rPr dirty="0" sz="3200" lang="en-US"/>
              <a:t> </a:t>
            </a:r>
            <a:r>
              <a:rPr dirty="0" sz="3200" lang="en-US" err="1"/>
              <a:t>Sekunder</a:t>
            </a:r>
            <a:endParaRPr dirty="0" sz="3200" lang="en-US"/>
          </a:p>
          <a:p>
            <a:r>
              <a:rPr dirty="0" sz="3200" lang="en-US"/>
              <a:t>3) </a:t>
            </a:r>
            <a:r>
              <a:rPr dirty="0" sz="3200" lang="en-US" err="1"/>
              <a:t>Dokumentasi</a:t>
            </a:r>
            <a:r>
              <a:rPr dirty="0" sz="3200" lang="en-US"/>
              <a:t> </a:t>
            </a:r>
            <a:r>
              <a:rPr dirty="0" sz="3200" lang="en-US" err="1"/>
              <a:t>Pribadi</a:t>
            </a:r>
            <a:endParaRPr dirty="0" sz="3200" lang="en-US"/>
          </a:p>
          <a:p>
            <a:r>
              <a:rPr dirty="0" sz="3200" lang="en-US"/>
              <a:t>4) </a:t>
            </a:r>
            <a:r>
              <a:rPr dirty="0" sz="3200" lang="en-US" err="1"/>
              <a:t>Dokumentasi</a:t>
            </a:r>
            <a:r>
              <a:rPr dirty="0" sz="3200" lang="en-US"/>
              <a:t> </a:t>
            </a:r>
            <a:r>
              <a:rPr dirty="0" sz="3200" lang="en-US" err="1"/>
              <a:t>Resmi</a:t>
            </a:r>
            <a:endParaRPr dirty="0" sz="320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 smtClean="0"/>
              <a:t>Keterangan</a:t>
            </a:r>
            <a:r>
              <a:rPr dirty="0" lang="en-US" smtClean="0"/>
              <a:t>….</a:t>
            </a:r>
            <a:endParaRPr dirty="0" lang="en-US"/>
          </a:p>
        </p:txBody>
      </p:sp>
      <p:sp>
        <p:nvSpPr>
          <p:cNvPr id="104860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sz="3200" lang="en-US" err="1"/>
              <a:t>Bahan</a:t>
            </a:r>
            <a:r>
              <a:rPr dirty="0" sz="3200" lang="en-US"/>
              <a:t> yang </a:t>
            </a:r>
            <a:r>
              <a:rPr dirty="0" sz="3200" lang="en-US" err="1"/>
              <a:t>diperoleh</a:t>
            </a:r>
            <a:r>
              <a:rPr dirty="0" sz="3200" lang="en-US"/>
              <a:t> </a:t>
            </a:r>
            <a:r>
              <a:rPr dirty="0" sz="3200" lang="en-US" err="1"/>
              <a:t>dari</a:t>
            </a:r>
            <a:r>
              <a:rPr dirty="0" sz="3200" lang="en-US"/>
              <a:t> </a:t>
            </a:r>
            <a:r>
              <a:rPr dirty="0" sz="3200" lang="en-US" err="1"/>
              <a:t>sumber</a:t>
            </a:r>
            <a:r>
              <a:rPr dirty="0" sz="3200" lang="en-US"/>
              <a:t> primer (</a:t>
            </a:r>
            <a:r>
              <a:rPr dirty="0" sz="3200" lang="en-US" err="1" smtClean="0"/>
              <a:t>sumber</a:t>
            </a:r>
            <a:r>
              <a:rPr dirty="0" sz="3200" lang="en-US" smtClean="0"/>
              <a:t> </a:t>
            </a:r>
            <a:r>
              <a:rPr dirty="0" sz="3200" lang="es-ES" smtClean="0"/>
              <a:t>tangan </a:t>
            </a:r>
            <a:r>
              <a:rPr dirty="0" sz="3200" lang="es-ES" err="1" smtClean="0"/>
              <a:t>pertama</a:t>
            </a:r>
            <a:r>
              <a:rPr dirty="0" sz="3200" lang="es-ES"/>
              <a:t>), </a:t>
            </a:r>
            <a:r>
              <a:rPr dirty="0" sz="3200" lang="es-ES" err="1"/>
              <a:t>yaitu</a:t>
            </a:r>
            <a:r>
              <a:rPr dirty="0" sz="3200" lang="es-ES"/>
              <a:t> </a:t>
            </a:r>
            <a:r>
              <a:rPr dirty="0" sz="3200" lang="es-ES" err="1"/>
              <a:t>sumber</a:t>
            </a:r>
            <a:r>
              <a:rPr dirty="0" sz="3200" lang="es-ES"/>
              <a:t> yang secara </a:t>
            </a:r>
            <a:r>
              <a:rPr dirty="0" sz="3200" lang="es-ES" err="1" smtClean="0"/>
              <a:t>langsung</a:t>
            </a:r>
            <a:r>
              <a:rPr dirty="0" sz="3200" lang="es-ES" smtClean="0"/>
              <a:t> </a:t>
            </a:r>
            <a:r>
              <a:rPr dirty="0" sz="3200" lang="en-US" err="1" smtClean="0"/>
              <a:t>bertanggung</a:t>
            </a:r>
            <a:r>
              <a:rPr dirty="0" sz="3200" lang="en-US" smtClean="0"/>
              <a:t> </a:t>
            </a:r>
            <a:r>
              <a:rPr dirty="0" sz="3200" lang="en-US" err="1"/>
              <a:t>jawab</a:t>
            </a:r>
            <a:r>
              <a:rPr dirty="0" sz="3200" lang="en-US"/>
              <a:t> </a:t>
            </a:r>
            <a:r>
              <a:rPr dirty="0" sz="3200" lang="en-US" err="1"/>
              <a:t>atau</a:t>
            </a:r>
            <a:r>
              <a:rPr dirty="0" sz="3200" lang="en-US"/>
              <a:t> </a:t>
            </a:r>
            <a:r>
              <a:rPr dirty="0" sz="3200" lang="en-US" err="1"/>
              <a:t>memiliki</a:t>
            </a:r>
            <a:r>
              <a:rPr dirty="0" sz="3200" lang="en-US"/>
              <a:t> </a:t>
            </a:r>
            <a:r>
              <a:rPr dirty="0" sz="3200" lang="en-US" err="1"/>
              <a:t>bahan</a:t>
            </a:r>
            <a:r>
              <a:rPr dirty="0" sz="3200" lang="en-US"/>
              <a:t> </a:t>
            </a:r>
            <a:r>
              <a:rPr dirty="0" sz="3200" lang="en-US" err="1"/>
              <a:t>tsb</a:t>
            </a:r>
            <a:endParaRPr dirty="0" sz="3200" lang="en-US"/>
          </a:p>
          <a:p>
            <a:pPr indent="0" marL="0">
              <a:buNone/>
            </a:pPr>
            <a:r>
              <a:rPr dirty="0" sz="3200" lang="sv-SE" smtClean="0">
                <a:sym typeface="Wingdings" panose="05000000000000000000" pitchFamily="2" charset="2"/>
              </a:rPr>
              <a:t>	</a:t>
            </a:r>
            <a:r>
              <a:rPr dirty="0" sz="3200" lang="sv-SE" smtClean="0"/>
              <a:t> </a:t>
            </a:r>
            <a:r>
              <a:rPr dirty="0" sz="3200" lang="sv-SE"/>
              <a:t>Bahan ini mempunyai nilai yang sangat </a:t>
            </a:r>
            <a:r>
              <a:rPr dirty="0" sz="3200" lang="sv-SE" smtClean="0"/>
              <a:t>	berarti, </a:t>
            </a:r>
            <a:r>
              <a:rPr dirty="0" sz="3200" lang="en-US" err="1" smtClean="0"/>
              <a:t>karena</a:t>
            </a:r>
            <a:r>
              <a:rPr dirty="0" sz="3200" lang="en-US" smtClean="0"/>
              <a:t> </a:t>
            </a:r>
            <a:r>
              <a:rPr dirty="0" sz="3200" lang="en-US" err="1"/>
              <a:t>keautentikannya</a:t>
            </a:r>
            <a:r>
              <a:rPr dirty="0" sz="3200" lang="en-US"/>
              <a:t> </a:t>
            </a:r>
            <a:r>
              <a:rPr dirty="0" sz="3200" lang="en-US" err="1"/>
              <a:t>dapat</a:t>
            </a:r>
            <a:r>
              <a:rPr dirty="0" sz="3200" lang="en-US"/>
              <a:t> </a:t>
            </a:r>
            <a:r>
              <a:rPr dirty="0" sz="3200" lang="en-US" smtClean="0"/>
              <a:t>	</a:t>
            </a:r>
            <a:r>
              <a:rPr dirty="0" sz="3200" lang="en-US" err="1" smtClean="0"/>
              <a:t>dipertanggung</a:t>
            </a:r>
            <a:r>
              <a:rPr dirty="0" sz="3200" lang="en-US" smtClean="0"/>
              <a:t> </a:t>
            </a:r>
            <a:r>
              <a:rPr dirty="0" sz="3200" lang="en-US" err="1" smtClean="0"/>
              <a:t>jawabkan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0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sz="2800" lang="en-US" err="1"/>
              <a:t>Bahan</a:t>
            </a:r>
            <a:r>
              <a:rPr dirty="0" sz="2800" lang="en-US"/>
              <a:t> yang </a:t>
            </a:r>
            <a:r>
              <a:rPr dirty="0" sz="2800" lang="en-US" err="1"/>
              <a:t>diperoleh</a:t>
            </a:r>
            <a:r>
              <a:rPr dirty="0" sz="2800" lang="en-US"/>
              <a:t> </a:t>
            </a:r>
            <a:r>
              <a:rPr dirty="0" sz="2800" lang="en-US" err="1"/>
              <a:t>dari</a:t>
            </a:r>
            <a:r>
              <a:rPr dirty="0" sz="2800" lang="en-US"/>
              <a:t> </a:t>
            </a:r>
            <a:r>
              <a:rPr dirty="0" sz="2800" lang="en-US" err="1"/>
              <a:t>sumber</a:t>
            </a:r>
            <a:r>
              <a:rPr dirty="0" sz="2800" lang="en-US"/>
              <a:t> </a:t>
            </a:r>
            <a:r>
              <a:rPr dirty="0" sz="2800" lang="en-US" err="1"/>
              <a:t>sekunder</a:t>
            </a:r>
            <a:r>
              <a:rPr dirty="0" sz="2800" lang="en-US"/>
              <a:t> (</a:t>
            </a:r>
            <a:r>
              <a:rPr dirty="0" sz="2800" lang="en-US" err="1" smtClean="0"/>
              <a:t>sumber</a:t>
            </a:r>
            <a:r>
              <a:rPr dirty="0" sz="2800" lang="en-US" smtClean="0"/>
              <a:t> </a:t>
            </a:r>
            <a:r>
              <a:rPr dirty="0" sz="2800" lang="en-US" err="1" smtClean="0"/>
              <a:t>tangan</a:t>
            </a:r>
            <a:r>
              <a:rPr dirty="0" sz="2800" lang="en-US" smtClean="0"/>
              <a:t> </a:t>
            </a:r>
            <a:r>
              <a:rPr dirty="0" sz="2800" lang="en-US" err="1"/>
              <a:t>kedua</a:t>
            </a:r>
            <a:r>
              <a:rPr dirty="0" sz="2800" lang="en-US"/>
              <a:t>), </a:t>
            </a:r>
            <a:r>
              <a:rPr dirty="0" sz="2800" lang="en-US" err="1"/>
              <a:t>yaitu</a:t>
            </a:r>
            <a:r>
              <a:rPr dirty="0" sz="2800" lang="en-US"/>
              <a:t> </a:t>
            </a:r>
            <a:r>
              <a:rPr dirty="0" sz="2800" lang="en-US" err="1"/>
              <a:t>sumber</a:t>
            </a:r>
            <a:r>
              <a:rPr dirty="0" sz="2800" lang="en-US"/>
              <a:t> yang </a:t>
            </a:r>
            <a:r>
              <a:rPr dirty="0" sz="2800" lang="en-US" err="1"/>
              <a:t>memiliki</a:t>
            </a:r>
            <a:r>
              <a:rPr dirty="0" sz="2800" lang="en-US"/>
              <a:t> </a:t>
            </a:r>
            <a:r>
              <a:rPr dirty="0" sz="2800" lang="en-US" err="1"/>
              <a:t>bahan</a:t>
            </a:r>
            <a:r>
              <a:rPr dirty="0" sz="2800" lang="en-US" smtClean="0"/>
              <a:t>, </a:t>
            </a:r>
            <a:r>
              <a:rPr dirty="0" sz="2800" lang="en-US" err="1" smtClean="0"/>
              <a:t>sedangkan</a:t>
            </a:r>
            <a:r>
              <a:rPr dirty="0" sz="2800" lang="en-US" smtClean="0"/>
              <a:t> </a:t>
            </a:r>
            <a:r>
              <a:rPr dirty="0" sz="2800" lang="en-US" err="1"/>
              <a:t>ia</a:t>
            </a:r>
            <a:r>
              <a:rPr dirty="0" sz="2800" lang="en-US"/>
              <a:t> </a:t>
            </a:r>
            <a:r>
              <a:rPr dirty="0" sz="2800" lang="en-US" err="1"/>
              <a:t>sendiri</a:t>
            </a:r>
            <a:r>
              <a:rPr dirty="0" sz="2800" lang="en-US"/>
              <a:t> </a:t>
            </a:r>
            <a:r>
              <a:rPr dirty="0" sz="2800" lang="en-US" smtClean="0"/>
              <a:t> </a:t>
            </a:r>
            <a:r>
              <a:rPr dirty="0" sz="2800" lang="en-US" err="1" smtClean="0"/>
              <a:t>memperolehnya</a:t>
            </a:r>
            <a:r>
              <a:rPr dirty="0" sz="2800" lang="en-US" smtClean="0"/>
              <a:t> </a:t>
            </a:r>
            <a:r>
              <a:rPr dirty="0" sz="2800" lang="en-US" err="1"/>
              <a:t>dari</a:t>
            </a:r>
            <a:r>
              <a:rPr dirty="0" sz="2800" lang="en-US"/>
              <a:t> orang lain</a:t>
            </a:r>
            <a:r>
              <a:rPr dirty="0" sz="2800" lang="en-US" smtClean="0"/>
              <a:t>, </a:t>
            </a:r>
            <a:r>
              <a:rPr dirty="0" sz="2800" lang="fi-FI" smtClean="0"/>
              <a:t>baik </a:t>
            </a:r>
            <a:r>
              <a:rPr dirty="0" sz="2800" lang="fi-FI"/>
              <a:t>dalam bentuk turunan, salinan, ataupun </a:t>
            </a:r>
            <a:r>
              <a:rPr dirty="0" sz="2800" lang="fi-FI" smtClean="0"/>
              <a:t>bahan yang </a:t>
            </a:r>
            <a:r>
              <a:rPr dirty="0" sz="2800" lang="fi-FI"/>
              <a:t>dimiliki bukan oleh tangan pertama</a:t>
            </a:r>
          </a:p>
          <a:p>
            <a:r>
              <a:rPr dirty="0" sz="2800" lang="sv-SE" smtClean="0">
                <a:sym typeface="Wingdings" panose="05000000000000000000" pitchFamily="2" charset="2"/>
              </a:rPr>
              <a:t></a:t>
            </a:r>
            <a:r>
              <a:rPr dirty="0" sz="2800" lang="sv-SE" smtClean="0"/>
              <a:t> </a:t>
            </a:r>
            <a:r>
              <a:rPr dirty="0" sz="2800" lang="sv-SE"/>
              <a:t>hanya dapat digunakan bila sumber primer </a:t>
            </a:r>
            <a:r>
              <a:rPr dirty="0" sz="2800" lang="sv-SE" smtClean="0"/>
              <a:t>tidak </a:t>
            </a:r>
            <a:r>
              <a:rPr dirty="0" sz="2800" lang="en-US" err="1" smtClean="0"/>
              <a:t>memiliki</a:t>
            </a:r>
            <a:r>
              <a:rPr dirty="0" sz="2800" lang="en-US" smtClean="0"/>
              <a:t> </a:t>
            </a:r>
            <a:r>
              <a:rPr dirty="0" sz="2800" lang="en-US" err="1"/>
              <a:t>bahan</a:t>
            </a:r>
            <a:r>
              <a:rPr dirty="0" sz="2800" lang="en-US"/>
              <a:t> yang </a:t>
            </a:r>
            <a:r>
              <a:rPr dirty="0" sz="2800" lang="en-US" err="1"/>
              <a:t>dibutuhkan</a:t>
            </a:r>
            <a:r>
              <a:rPr dirty="0" sz="2800" lang="en-US"/>
              <a:t>, </a:t>
            </a:r>
            <a:r>
              <a:rPr dirty="0" sz="2800" lang="en-US" err="1"/>
              <a:t>dengan</a:t>
            </a:r>
            <a:r>
              <a:rPr dirty="0" sz="2800" lang="en-US"/>
              <a:t> </a:t>
            </a:r>
            <a:r>
              <a:rPr dirty="0" sz="2800" lang="en-US" err="1"/>
              <a:t>seleksi</a:t>
            </a:r>
            <a:r>
              <a:rPr dirty="0" sz="2800" lang="en-US"/>
              <a:t> </a:t>
            </a:r>
            <a:r>
              <a:rPr dirty="0" sz="2800" lang="en-US" err="1" smtClean="0"/>
              <a:t>dan</a:t>
            </a:r>
            <a:r>
              <a:rPr dirty="0" sz="2800" lang="en-US" smtClean="0"/>
              <a:t> </a:t>
            </a:r>
            <a:r>
              <a:rPr dirty="0" sz="2800" lang="en-US" err="1" smtClean="0"/>
              <a:t>analisis</a:t>
            </a:r>
            <a:r>
              <a:rPr dirty="0" sz="2800" lang="en-US" smtClean="0"/>
              <a:t> </a:t>
            </a:r>
            <a:r>
              <a:rPr dirty="0" sz="2800" lang="en-US" err="1"/>
              <a:t>kritik</a:t>
            </a:r>
            <a:r>
              <a:rPr dirty="0" sz="2800" lang="en-US"/>
              <a:t> yang </a:t>
            </a:r>
            <a:r>
              <a:rPr dirty="0" sz="2800" lang="en-US" err="1"/>
              <a:t>mendalam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DOKUMENTASI PRIBADI</a:t>
            </a:r>
          </a:p>
        </p:txBody>
      </p:sp>
      <p:sp>
        <p:nvSpPr>
          <p:cNvPr id="104860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sz="3200" lang="en-US" smtClean="0">
                <a:sym typeface="Wingdings" panose="05000000000000000000" pitchFamily="2" charset="2"/>
              </a:rPr>
              <a:t></a:t>
            </a:r>
            <a:r>
              <a:rPr dirty="0" sz="3200" lang="en-US" smtClean="0"/>
              <a:t> </a:t>
            </a:r>
            <a:r>
              <a:rPr dirty="0" sz="3200" lang="en-US" err="1"/>
              <a:t>Segala</a:t>
            </a:r>
            <a:r>
              <a:rPr dirty="0" sz="3200" lang="en-US"/>
              <a:t> </a:t>
            </a:r>
            <a:r>
              <a:rPr dirty="0" sz="3200" lang="en-US" err="1"/>
              <a:t>bentuk</a:t>
            </a:r>
            <a:r>
              <a:rPr dirty="0" sz="3200" lang="en-US"/>
              <a:t> </a:t>
            </a:r>
            <a:r>
              <a:rPr dirty="0" sz="3200" lang="en-US" err="1"/>
              <a:t>dokumen</a:t>
            </a:r>
            <a:r>
              <a:rPr dirty="0" sz="3200" lang="en-US"/>
              <a:t> </a:t>
            </a:r>
            <a:r>
              <a:rPr dirty="0" sz="3200" lang="en-US" err="1"/>
              <a:t>baik</a:t>
            </a:r>
            <a:r>
              <a:rPr dirty="0" sz="3200" lang="en-US"/>
              <a:t> </a:t>
            </a:r>
            <a:r>
              <a:rPr dirty="0" sz="3200" lang="en-US" err="1" smtClean="0"/>
              <a:t>catatan</a:t>
            </a:r>
            <a:r>
              <a:rPr dirty="0" sz="3200" lang="en-US" smtClean="0"/>
              <a:t> </a:t>
            </a:r>
            <a:r>
              <a:rPr dirty="0" sz="3200" lang="en-US" err="1" smtClean="0"/>
              <a:t>atau</a:t>
            </a:r>
            <a:r>
              <a:rPr dirty="0" sz="3200" lang="en-US" smtClean="0"/>
              <a:t> </a:t>
            </a:r>
            <a:r>
              <a:rPr dirty="0" sz="3200" lang="en-US" err="1"/>
              <a:t>karangan</a:t>
            </a:r>
            <a:r>
              <a:rPr dirty="0" sz="3200" lang="en-US"/>
              <a:t> </a:t>
            </a:r>
            <a:r>
              <a:rPr dirty="0" sz="3200" lang="en-US" err="1"/>
              <a:t>seseorang</a:t>
            </a:r>
            <a:r>
              <a:rPr dirty="0" sz="3200" lang="en-US"/>
              <a:t> </a:t>
            </a:r>
            <a:r>
              <a:rPr dirty="0" sz="3200" lang="en-US" err="1"/>
              <a:t>secara</a:t>
            </a:r>
            <a:r>
              <a:rPr dirty="0" sz="3200" lang="en-US"/>
              <a:t> </a:t>
            </a:r>
            <a:r>
              <a:rPr dirty="0" sz="3200" lang="en-US" err="1" smtClean="0"/>
              <a:t>tertulis</a:t>
            </a:r>
            <a:r>
              <a:rPr dirty="0" sz="3200" lang="en-US"/>
              <a:t> </a:t>
            </a:r>
            <a:r>
              <a:rPr dirty="0" sz="3200" lang="en-US" err="1" smtClean="0"/>
              <a:t>tentang</a:t>
            </a:r>
            <a:r>
              <a:rPr dirty="0" sz="3200" lang="en-US" smtClean="0"/>
              <a:t> </a:t>
            </a:r>
            <a:r>
              <a:rPr dirty="0" sz="3200" lang="en-US" err="1"/>
              <a:t>tindakan</a:t>
            </a:r>
            <a:r>
              <a:rPr dirty="0" sz="3200" lang="en-US"/>
              <a:t>, </a:t>
            </a:r>
            <a:r>
              <a:rPr dirty="0" sz="3200" lang="en-US" err="1"/>
              <a:t>pengalaman</a:t>
            </a:r>
            <a:r>
              <a:rPr dirty="0" sz="3200" lang="en-US"/>
              <a:t>, </a:t>
            </a:r>
            <a:r>
              <a:rPr dirty="0" sz="3200" lang="en-US" err="1" smtClean="0"/>
              <a:t>dan</a:t>
            </a:r>
            <a:r>
              <a:rPr dirty="0" sz="3200" lang="en-US" smtClean="0"/>
              <a:t>  </a:t>
            </a:r>
            <a:r>
              <a:rPr dirty="0" sz="3200" lang="en-US" err="1" smtClean="0"/>
              <a:t>kepercayaannya</a:t>
            </a:r>
            <a:r>
              <a:rPr dirty="0" sz="3200" lang="en-US"/>
              <a:t>, yang </a:t>
            </a:r>
            <a:r>
              <a:rPr dirty="0" sz="3200" lang="en-US" err="1"/>
              <a:t>menjadi</a:t>
            </a:r>
            <a:r>
              <a:rPr dirty="0" sz="3200" lang="en-US"/>
              <a:t> </a:t>
            </a:r>
            <a:r>
              <a:rPr dirty="0" sz="3200" lang="en-US" err="1" smtClean="0"/>
              <a:t>tanggung</a:t>
            </a:r>
            <a:r>
              <a:rPr dirty="0" sz="3200" lang="en-US" smtClean="0"/>
              <a:t> </a:t>
            </a:r>
            <a:r>
              <a:rPr dirty="0" sz="3200" lang="en-US" err="1" smtClean="0"/>
              <a:t>jawab</a:t>
            </a:r>
            <a:r>
              <a:rPr dirty="0" sz="3200" lang="en-US" smtClean="0"/>
              <a:t> </a:t>
            </a:r>
            <a:r>
              <a:rPr dirty="0" sz="3200" lang="en-US" err="1"/>
              <a:t>dan</a:t>
            </a:r>
            <a:r>
              <a:rPr dirty="0" sz="3200" lang="en-US"/>
              <a:t> </a:t>
            </a:r>
            <a:r>
              <a:rPr dirty="0" sz="3200" lang="en-US" err="1"/>
              <a:t>wewenang</a:t>
            </a:r>
            <a:r>
              <a:rPr dirty="0" sz="3200" lang="en-US"/>
              <a:t> </a:t>
            </a:r>
            <a:r>
              <a:rPr dirty="0" sz="3200" lang="en-US" err="1" smtClean="0"/>
              <a:t>perseorangan</a:t>
            </a:r>
            <a:r>
              <a:rPr dirty="0" sz="3200" lang="en-US" smtClean="0"/>
              <a:t> (</a:t>
            </a:r>
            <a:r>
              <a:rPr dirty="0" sz="3200" lang="en-US" err="1"/>
              <a:t>manuskrip</a:t>
            </a:r>
            <a:r>
              <a:rPr dirty="0" sz="3200" lang="en-US"/>
              <a:t>, </a:t>
            </a:r>
            <a:r>
              <a:rPr dirty="0" sz="3200" lang="en-US" err="1"/>
              <a:t>biografi</a:t>
            </a:r>
            <a:r>
              <a:rPr dirty="0" sz="3200" lang="en-US"/>
              <a:t>, </a:t>
            </a:r>
            <a:r>
              <a:rPr dirty="0" sz="3200" lang="en-US" err="1"/>
              <a:t>buku</a:t>
            </a:r>
            <a:r>
              <a:rPr dirty="0" sz="3200" lang="en-US"/>
              <a:t> </a:t>
            </a:r>
            <a:r>
              <a:rPr dirty="0" sz="3200" lang="en-US" err="1"/>
              <a:t>harian</a:t>
            </a:r>
            <a:r>
              <a:rPr dirty="0" sz="3200" lang="en-US"/>
              <a:t>, </a:t>
            </a:r>
            <a:r>
              <a:rPr dirty="0" sz="3200" lang="en-US" err="1" smtClean="0"/>
              <a:t>surat</a:t>
            </a:r>
            <a:r>
              <a:rPr dirty="0" sz="3200" lang="en-US" smtClean="0"/>
              <a:t> </a:t>
            </a:r>
            <a:r>
              <a:rPr dirty="0" sz="3200" lang="en-US" err="1" smtClean="0"/>
              <a:t>pribadi</a:t>
            </a:r>
            <a:r>
              <a:rPr dirty="0" sz="3200" lang="en-US"/>
              <a:t>, </a:t>
            </a:r>
            <a:r>
              <a:rPr dirty="0" sz="3200" lang="en-US" err="1"/>
              <a:t>atau</a:t>
            </a:r>
            <a:r>
              <a:rPr dirty="0" sz="3200" lang="en-US"/>
              <a:t> </a:t>
            </a:r>
            <a:r>
              <a:rPr dirty="0" sz="3200" lang="en-US" err="1"/>
              <a:t>autobiografi</a:t>
            </a:r>
            <a:r>
              <a:rPr dirty="0" sz="3200" lang="en-US"/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4400" lang="en-US" err="1" smtClean="0"/>
              <a:t>Keterangan</a:t>
            </a:r>
            <a:endParaRPr dirty="0" sz="4400" lang="en-US"/>
          </a:p>
        </p:txBody>
      </p:sp>
      <p:sp>
        <p:nvSpPr>
          <p:cNvPr id="104861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sz="2800" lang="fi-FI"/>
              <a:t>Keuntungan bahan tulisan ini antara lain ialah bahwa bahan itu </a:t>
            </a:r>
            <a:r>
              <a:rPr dirty="0" sz="2800" lang="fi-FI" smtClean="0"/>
              <a:t>telah </a:t>
            </a:r>
            <a:r>
              <a:rPr dirty="0" sz="2800" lang="it-IT" smtClean="0"/>
              <a:t>ada</a:t>
            </a:r>
            <a:r>
              <a:rPr dirty="0" sz="2800" lang="it-IT"/>
              <a:t>, telah tersedia dan siap pakai.</a:t>
            </a:r>
          </a:p>
          <a:p>
            <a:r>
              <a:rPr dirty="0" sz="2800" lang="en-US" err="1" smtClean="0"/>
              <a:t>Menggunakan</a:t>
            </a:r>
            <a:r>
              <a:rPr dirty="0" sz="2800" lang="en-US" smtClean="0"/>
              <a:t> </a:t>
            </a:r>
            <a:r>
              <a:rPr dirty="0" sz="2800" lang="en-US" err="1"/>
              <a:t>bahan</a:t>
            </a:r>
            <a:r>
              <a:rPr dirty="0" sz="2800" lang="en-US"/>
              <a:t> </a:t>
            </a:r>
            <a:r>
              <a:rPr dirty="0" sz="2800" lang="en-US" err="1"/>
              <a:t>ini</a:t>
            </a:r>
            <a:r>
              <a:rPr dirty="0" sz="2800" lang="en-US"/>
              <a:t> </a:t>
            </a:r>
            <a:r>
              <a:rPr dirty="0" sz="2800" lang="en-US" err="1"/>
              <a:t>tidak</a:t>
            </a:r>
            <a:r>
              <a:rPr dirty="0" sz="2800" lang="en-US"/>
              <a:t> </a:t>
            </a:r>
            <a:r>
              <a:rPr dirty="0" sz="2800" lang="en-US" err="1"/>
              <a:t>meminta</a:t>
            </a:r>
            <a:r>
              <a:rPr dirty="0" sz="2800" lang="en-US"/>
              <a:t> </a:t>
            </a:r>
            <a:r>
              <a:rPr dirty="0" sz="2800" lang="en-US" err="1"/>
              <a:t>biaya</a:t>
            </a:r>
            <a:r>
              <a:rPr dirty="0" sz="2800" lang="en-US"/>
              <a:t>, </a:t>
            </a:r>
            <a:r>
              <a:rPr dirty="0" sz="2800" lang="en-US" err="1"/>
              <a:t>hanya</a:t>
            </a:r>
            <a:r>
              <a:rPr dirty="0" sz="2800" lang="en-US"/>
              <a:t> </a:t>
            </a:r>
            <a:r>
              <a:rPr dirty="0" sz="2800" lang="en-US" err="1" smtClean="0"/>
              <a:t>memerlukan</a:t>
            </a:r>
            <a:r>
              <a:rPr dirty="0" sz="2800" lang="en-US" smtClean="0"/>
              <a:t> </a:t>
            </a:r>
            <a:r>
              <a:rPr dirty="0" sz="2800" lang="en-US" err="1" smtClean="0"/>
              <a:t>waktu</a:t>
            </a:r>
            <a:r>
              <a:rPr dirty="0" sz="2800" lang="en-US" smtClean="0"/>
              <a:t> </a:t>
            </a:r>
            <a:r>
              <a:rPr dirty="0" sz="2800" lang="en-US" err="1"/>
              <a:t>untuk</a:t>
            </a:r>
            <a:r>
              <a:rPr dirty="0" sz="2800" lang="en-US"/>
              <a:t> </a:t>
            </a:r>
            <a:r>
              <a:rPr dirty="0" sz="2800" lang="en-US" err="1"/>
              <a:t>mempelajarinya</a:t>
            </a:r>
            <a:r>
              <a:rPr dirty="0" sz="2800" lang="en-US"/>
              <a:t>.</a:t>
            </a:r>
          </a:p>
          <a:p>
            <a:r>
              <a:rPr dirty="0" sz="2800" lang="en-US" err="1" smtClean="0"/>
              <a:t>Banyak</a:t>
            </a:r>
            <a:r>
              <a:rPr dirty="0" sz="2800" lang="en-US" smtClean="0"/>
              <a:t> </a:t>
            </a:r>
            <a:r>
              <a:rPr dirty="0" sz="2800" lang="en-US"/>
              <a:t>yang </a:t>
            </a:r>
            <a:r>
              <a:rPr dirty="0" sz="2800" lang="en-US" err="1"/>
              <a:t>dapat</a:t>
            </a:r>
            <a:r>
              <a:rPr dirty="0" sz="2800" lang="en-US"/>
              <a:t> </a:t>
            </a:r>
            <a:r>
              <a:rPr dirty="0" sz="2800" lang="en-US" err="1"/>
              <a:t>ditimba</a:t>
            </a:r>
            <a:r>
              <a:rPr dirty="0" sz="2800" lang="en-US"/>
              <a:t> </a:t>
            </a:r>
            <a:r>
              <a:rPr dirty="0" sz="2800" lang="en-US" err="1"/>
              <a:t>pengetahuan</a:t>
            </a:r>
            <a:r>
              <a:rPr dirty="0" sz="2800" lang="en-US"/>
              <a:t> </a:t>
            </a:r>
            <a:r>
              <a:rPr dirty="0" sz="2800" lang="en-US" err="1"/>
              <a:t>dari</a:t>
            </a:r>
            <a:r>
              <a:rPr dirty="0" sz="2800" lang="en-US"/>
              <a:t> </a:t>
            </a:r>
            <a:r>
              <a:rPr dirty="0" sz="2800" lang="en-US" err="1"/>
              <a:t>bahan</a:t>
            </a:r>
            <a:r>
              <a:rPr dirty="0" sz="2800" lang="en-US"/>
              <a:t> </a:t>
            </a:r>
            <a:r>
              <a:rPr dirty="0" sz="2800" lang="en-US" err="1"/>
              <a:t>itu</a:t>
            </a:r>
            <a:r>
              <a:rPr dirty="0" sz="2800" lang="en-US"/>
              <a:t> </a:t>
            </a:r>
            <a:r>
              <a:rPr dirty="0" sz="2800" lang="en-US" err="1" smtClean="0"/>
              <a:t>bila</a:t>
            </a:r>
            <a:r>
              <a:rPr dirty="0" sz="2800" lang="en-US" smtClean="0"/>
              <a:t> </a:t>
            </a:r>
            <a:r>
              <a:rPr dirty="0" sz="2800" lang="en-US" err="1" smtClean="0"/>
              <a:t>dianalisis</a:t>
            </a:r>
            <a:r>
              <a:rPr dirty="0" sz="2800" lang="en-US" smtClean="0"/>
              <a:t> </a:t>
            </a:r>
            <a:r>
              <a:rPr dirty="0" sz="2800" lang="en-US" err="1"/>
              <a:t>dengan</a:t>
            </a:r>
            <a:r>
              <a:rPr dirty="0" sz="2800" lang="en-US"/>
              <a:t> </a:t>
            </a:r>
            <a:r>
              <a:rPr dirty="0" sz="2800" lang="en-US" err="1"/>
              <a:t>cermat</a:t>
            </a:r>
            <a:r>
              <a:rPr dirty="0" sz="2800" lang="en-US"/>
              <a:t> yang </a:t>
            </a:r>
            <a:r>
              <a:rPr dirty="0" sz="2800" lang="en-US" err="1"/>
              <a:t>berguna</a:t>
            </a:r>
            <a:r>
              <a:rPr dirty="0" sz="2800" lang="en-US"/>
              <a:t> </a:t>
            </a:r>
            <a:r>
              <a:rPr dirty="0" sz="2800" lang="en-US" err="1"/>
              <a:t>bagi</a:t>
            </a:r>
            <a:r>
              <a:rPr dirty="0" sz="2800" lang="en-US"/>
              <a:t> </a:t>
            </a:r>
            <a:r>
              <a:rPr dirty="0" sz="2800" lang="en-US" err="1"/>
              <a:t>penelitian</a:t>
            </a:r>
            <a:r>
              <a:rPr dirty="0" sz="2800" lang="en-US"/>
              <a:t> </a:t>
            </a:r>
            <a:r>
              <a:rPr dirty="0" sz="2800" lang="en-US" smtClean="0"/>
              <a:t>yang </a:t>
            </a:r>
            <a:r>
              <a:rPr dirty="0" sz="2800" lang="en-US" err="1" smtClean="0"/>
              <a:t>dijalankan</a:t>
            </a:r>
            <a:r>
              <a:rPr dirty="0" sz="2800" lang="en-US"/>
              <a:t>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Ion">
  <a:themeElements>
    <a:clrScheme name="Ion">
      <a:dk1>
        <a:sysClr lastClr="000000" val="windowText"/>
      </a:dk1>
      <a:lt1>
        <a:sysClr lastClr="FFFFFF" val="window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r="540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Dokumentasi</dc:title>
  <dc:creator>acer</dc:creator>
  <cp:lastModifiedBy>acer</cp:lastModifiedBy>
  <dcterms:created xsi:type="dcterms:W3CDTF">2017-11-02T14:17:26Z</dcterms:created>
  <dcterms:modified xsi:type="dcterms:W3CDTF">2019-12-08T21:45:27Z</dcterms:modified>
</cp:coreProperties>
</file>