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2" r:id="rId4"/>
    <p:sldId id="261" r:id="rId5"/>
    <p:sldId id="264" r:id="rId6"/>
    <p:sldId id="263" r:id="rId7"/>
    <p:sldId id="265" r:id="rId8"/>
    <p:sldId id="280" r:id="rId9"/>
    <p:sldId id="267" r:id="rId10"/>
    <p:sldId id="279" r:id="rId11"/>
    <p:sldId id="278" r:id="rId12"/>
  </p:sldIdLst>
  <p:sldSz cx="9144000" cy="5143500" type="screen16x9"/>
  <p:notesSz cx="6858000" cy="9144000"/>
  <p:embeddedFontLst>
    <p:embeddedFont>
      <p:font typeface="Poppins Light" charset="0"/>
      <p:regular r:id="rId14"/>
      <p:bold r:id="rId15"/>
      <p:italic r:id="rId16"/>
      <p:boldItalic r:id="rId17"/>
    </p:embeddedFont>
    <p:embeddedFont>
      <p:font typeface="Poppins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D510171-C16F-48BA-AA38-B991DD1C7C8D}">
  <a:tblStyle styleId="{0D510171-C16F-48BA-AA38-B991DD1C7C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67634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5168712" cy="12279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TEORI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HUGO </a:t>
            </a:r>
            <a:r>
              <a:rPr lang="en-US" sz="3600" dirty="0" smtClean="0"/>
              <a:t>MUNSTERBERG</a:t>
            </a:r>
            <a:endParaRPr sz="3600"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REFERENSI </a:t>
            </a:r>
            <a:endParaRPr sz="3000" dirty="0"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4" y="1958050"/>
            <a:ext cx="5302576" cy="2701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sz="1800" dirty="0" err="1"/>
              <a:t>Tisnawati</a:t>
            </a:r>
            <a:r>
              <a:rPr lang="en-US" sz="1800" dirty="0"/>
              <a:t> </a:t>
            </a:r>
            <a:r>
              <a:rPr lang="en-US" sz="1800" dirty="0" err="1"/>
              <a:t>Sule</a:t>
            </a:r>
            <a:r>
              <a:rPr lang="en-US" sz="1800" dirty="0"/>
              <a:t>, Ernie &amp; </a:t>
            </a:r>
            <a:r>
              <a:rPr lang="en-US" sz="1800" dirty="0" err="1" smtClean="0"/>
              <a:t>Kurniawan</a:t>
            </a:r>
            <a:r>
              <a:rPr lang="en-US" sz="1800" dirty="0"/>
              <a:t> </a:t>
            </a:r>
            <a:r>
              <a:rPr lang="en-US" sz="1800" dirty="0" err="1" smtClean="0"/>
              <a:t>Saefullah</a:t>
            </a:r>
            <a:r>
              <a:rPr lang="en-US" sz="1800" dirty="0"/>
              <a:t>. </a:t>
            </a:r>
            <a:r>
              <a:rPr lang="en-US" sz="1800" dirty="0" smtClean="0"/>
              <a:t>	2019</a:t>
            </a:r>
            <a:r>
              <a:rPr lang="en-US" sz="1800" dirty="0"/>
              <a:t>. </a:t>
            </a:r>
            <a:r>
              <a:rPr lang="en-US" sz="1800" dirty="0" err="1" smtClean="0"/>
              <a:t>Pengantar</a:t>
            </a:r>
            <a:r>
              <a:rPr lang="en-US" sz="1800" dirty="0"/>
              <a:t> </a:t>
            </a:r>
            <a:r>
              <a:rPr lang="en-US" sz="1800" dirty="0" err="1" smtClean="0"/>
              <a:t>Manajemen</a:t>
            </a:r>
            <a:r>
              <a:rPr lang="en-US" sz="1800" dirty="0" smtClean="0"/>
              <a:t>. 	Jakarta: </a:t>
            </a:r>
            <a:r>
              <a:rPr lang="en-US" sz="1800" dirty="0" err="1" smtClean="0"/>
              <a:t>Prenadamedia</a:t>
            </a:r>
            <a:r>
              <a:rPr lang="en-US" sz="1800" dirty="0" smtClean="0"/>
              <a:t> </a:t>
            </a:r>
            <a:r>
              <a:rPr lang="en-US" sz="1800" dirty="0"/>
              <a:t>Group.</a:t>
            </a:r>
          </a:p>
          <a:p>
            <a:pPr marL="127000" indent="0">
              <a:buNone/>
            </a:pPr>
            <a:r>
              <a:rPr lang="en-US" sz="1800" dirty="0"/>
              <a:t>F. </a:t>
            </a:r>
            <a:r>
              <a:rPr lang="en-US" sz="1800" dirty="0" err="1"/>
              <a:t>Dalimunthe</a:t>
            </a:r>
            <a:r>
              <a:rPr lang="en-US" sz="1800" dirty="0"/>
              <a:t>, </a:t>
            </a:r>
            <a:r>
              <a:rPr lang="en-US" sz="1800" dirty="0" err="1"/>
              <a:t>Ritha</a:t>
            </a:r>
            <a:r>
              <a:rPr lang="en-US" sz="1800" dirty="0"/>
              <a:t>, </a:t>
            </a:r>
            <a:r>
              <a:rPr lang="en-US" sz="1800" dirty="0" err="1"/>
              <a:t>SE,MSi</a:t>
            </a:r>
            <a:r>
              <a:rPr lang="en-US" sz="1800" dirty="0"/>
              <a:t>. </a:t>
            </a:r>
            <a:r>
              <a:rPr lang="en-US" sz="1800" dirty="0" smtClean="0"/>
              <a:t>2003. </a:t>
            </a:r>
            <a:r>
              <a:rPr lang="en-US" sz="1800" dirty="0" err="1" smtClean="0"/>
              <a:t>Sejarah</a:t>
            </a:r>
            <a:r>
              <a:rPr lang="en-US" sz="1800" dirty="0" smtClean="0"/>
              <a:t> 	</a:t>
            </a:r>
            <a:r>
              <a:rPr lang="en-US" sz="1800" dirty="0" err="1" smtClean="0"/>
              <a:t>Perkembangan</a:t>
            </a:r>
            <a:r>
              <a:rPr lang="en-US" sz="1800" dirty="0" smtClean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. </a:t>
            </a:r>
            <a:r>
              <a:rPr lang="en-US" sz="1800" dirty="0" smtClean="0"/>
              <a:t>	Sumatera </a:t>
            </a:r>
            <a:r>
              <a:rPr lang="en-US" sz="1800" dirty="0"/>
              <a:t>Utara: USU digital library.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195736" y="2101300"/>
            <a:ext cx="4882520" cy="839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Indah Lestari</a:t>
            </a:r>
            <a:endParaRPr sz="3600"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627784" y="2787774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071911633007</a:t>
            </a:r>
            <a:endParaRPr sz="20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187624" y="-236562"/>
            <a:ext cx="7056784" cy="1080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000" i="1" dirty="0"/>
              <a:t>The Father of </a:t>
            </a:r>
            <a:r>
              <a:rPr lang="en-US" sz="3000" i="1" dirty="0" smtClean="0"/>
              <a:t>Industrial Psychology</a:t>
            </a:r>
            <a:endParaRPr sz="3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288330" y="4265873"/>
            <a:ext cx="4608512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 smtClean="0"/>
              <a:t>1863-1916</a:t>
            </a:r>
            <a:endParaRPr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7066" y="843558"/>
            <a:ext cx="3151040" cy="33638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65684" y="1798902"/>
            <a:ext cx="5687416" cy="1255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en" sz="1700" dirty="0" smtClean="0"/>
              <a:t>Best Possible Person (orang yang terbaik)</a:t>
            </a:r>
          </a:p>
          <a:p>
            <a:pPr marL="12700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700" dirty="0" smtClean="0"/>
          </a:p>
          <a:p>
            <a:pPr lvl="0" algn="ctr" rtl="0">
              <a:spcBef>
                <a:spcPts val="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en" sz="1700" dirty="0" smtClean="0"/>
              <a:t>Best Possible Work </a:t>
            </a:r>
          </a:p>
          <a:p>
            <a:pPr marL="12700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700" dirty="0"/>
          </a:p>
          <a:p>
            <a:pPr lvl="0" algn="ctr" rtl="0">
              <a:spcBef>
                <a:spcPts val="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en" sz="1700" dirty="0" smtClean="0"/>
              <a:t>Best Possible Effect (memotivasi karyawan) </a:t>
            </a:r>
            <a:endParaRPr sz="17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2" descr="blob:https://web.whatsapp.com/13611016-0a83-4117-ae5a-87baeb8cb94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blob:https://web.whatsapp.com/13611016-0a83-4117-ae5a-87baeb8cb94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56" y="-144463"/>
            <a:ext cx="3563888" cy="53404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199" y="1054450"/>
            <a:ext cx="5609926" cy="794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BEST POSSIBLE PERSON</a:t>
            </a:r>
            <a:endParaRPr dirty="0"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683568" y="1933656"/>
            <a:ext cx="5602408" cy="2529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dirty="0" err="1" smtClean="0"/>
              <a:t>Menempatkan</a:t>
            </a:r>
            <a:r>
              <a:rPr lang="en-US" sz="1500" dirty="0" smtClean="0"/>
              <a:t> </a:t>
            </a:r>
            <a:r>
              <a:rPr lang="en-US" sz="1500" dirty="0" err="1" smtClean="0"/>
              <a:t>seorang</a:t>
            </a:r>
            <a:r>
              <a:rPr lang="en-US" sz="1500" dirty="0" smtClean="0"/>
              <a:t> </a:t>
            </a:r>
            <a:r>
              <a:rPr lang="en-US" sz="1500" dirty="0" err="1" smtClean="0"/>
              <a:t>pekerja</a:t>
            </a:r>
            <a:r>
              <a:rPr lang="en-US" sz="1500" dirty="0" smtClean="0"/>
              <a:t> </a:t>
            </a:r>
            <a:r>
              <a:rPr lang="en-US" sz="1500" dirty="0" err="1" smtClean="0"/>
              <a:t>terbaik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sesuai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bidang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dikerjakan</a:t>
            </a:r>
            <a:r>
              <a:rPr lang="en-US" sz="1500" dirty="0" smtClean="0"/>
              <a:t>.</a:t>
            </a:r>
            <a:endParaRPr lang="en-US" sz="15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meningkatkan</a:t>
            </a:r>
            <a:r>
              <a:rPr lang="en-US" sz="1500" dirty="0" smtClean="0"/>
              <a:t> </a:t>
            </a:r>
            <a:r>
              <a:rPr lang="en-US" sz="1500" dirty="0" err="1" smtClean="0"/>
              <a:t>produktivitas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pekerjaannya</a:t>
            </a:r>
            <a:r>
              <a:rPr lang="en-US" sz="1500" dirty="0" smtClean="0"/>
              <a:t>.</a:t>
            </a:r>
            <a:endParaRPr lang="en-US" sz="15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dirty="0" err="1" smtClean="0"/>
              <a:t>Membawa</a:t>
            </a:r>
            <a:r>
              <a:rPr lang="en-US" sz="1500" dirty="0" smtClean="0"/>
              <a:t> </a:t>
            </a:r>
            <a:r>
              <a:rPr lang="en-US" sz="1500" dirty="0" err="1" smtClean="0"/>
              <a:t>dampak</a:t>
            </a:r>
            <a:r>
              <a:rPr lang="en-US" sz="1500" dirty="0" smtClean="0"/>
              <a:t> </a:t>
            </a:r>
            <a:r>
              <a:rPr lang="en-US" sz="1500" dirty="0" err="1" smtClean="0"/>
              <a:t>positif</a:t>
            </a:r>
            <a:r>
              <a:rPr lang="en-US" sz="1500" dirty="0" smtClean="0"/>
              <a:t>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perusahaan</a:t>
            </a:r>
            <a:r>
              <a:rPr lang="en-US" sz="1500" dirty="0" smtClean="0"/>
              <a:t> </a:t>
            </a:r>
            <a:r>
              <a:rPr lang="en-US" sz="1500" dirty="0" err="1" smtClean="0"/>
              <a:t>kedepannya</a:t>
            </a:r>
            <a:r>
              <a:rPr lang="en-US" sz="1500" dirty="0" smtClean="0"/>
              <a:t>. </a:t>
            </a:r>
            <a:endParaRPr sz="1500" dirty="0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997004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1958025" y="368704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POSSIBLE WORK</a:t>
            </a:r>
            <a:endParaRPr dirty="0"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7543" y="1054450"/>
            <a:ext cx="5904607" cy="367754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300" dirty="0" err="1" smtClean="0"/>
              <a:t>Menciptakan</a:t>
            </a:r>
            <a:r>
              <a:rPr lang="en-US" sz="1300" dirty="0" smtClean="0"/>
              <a:t> </a:t>
            </a:r>
            <a:r>
              <a:rPr lang="en-US" sz="1300" dirty="0" err="1" smtClean="0"/>
              <a:t>tata</a:t>
            </a:r>
            <a:r>
              <a:rPr lang="en-US" sz="1300" dirty="0" smtClean="0"/>
              <a:t> </a:t>
            </a:r>
            <a:r>
              <a:rPr lang="en-US" sz="1300" dirty="0" err="1" smtClean="0"/>
              <a:t>kerja</a:t>
            </a:r>
            <a:r>
              <a:rPr lang="en-US" sz="1300" dirty="0" smtClean="0"/>
              <a:t> yang </a:t>
            </a:r>
            <a:r>
              <a:rPr lang="en-US" sz="1300" dirty="0" err="1" smtClean="0"/>
              <a:t>terbaik</a:t>
            </a:r>
            <a:r>
              <a:rPr lang="en-US" sz="1300" dirty="0" smtClean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memaksimalkan</a:t>
            </a:r>
            <a:r>
              <a:rPr lang="en-US" sz="1300" dirty="0" smtClean="0"/>
              <a:t> </a:t>
            </a:r>
            <a:r>
              <a:rPr lang="en-US" sz="1300" dirty="0" err="1" smtClean="0"/>
              <a:t>produktivitas</a:t>
            </a:r>
            <a:r>
              <a:rPr lang="en-US" sz="1300" dirty="0" smtClean="0"/>
              <a:t>.</a:t>
            </a:r>
            <a:endParaRPr lang="en-US" sz="13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300" dirty="0" smtClean="0"/>
              <a:t>Tata </a:t>
            </a:r>
            <a:r>
              <a:rPr lang="en-US" sz="1300" dirty="0" err="1" smtClean="0"/>
              <a:t>kerja</a:t>
            </a:r>
            <a:r>
              <a:rPr lang="en-US" sz="1300" dirty="0" smtClean="0"/>
              <a:t> </a:t>
            </a:r>
            <a:r>
              <a:rPr lang="en-US" sz="1300" dirty="0" err="1" smtClean="0"/>
              <a:t>terbaik</a:t>
            </a:r>
            <a:r>
              <a:rPr lang="en-US" sz="1300" dirty="0" smtClean="0"/>
              <a:t> </a:t>
            </a:r>
            <a:r>
              <a:rPr lang="en-US" sz="1300" dirty="0" err="1" smtClean="0"/>
              <a:t>terdapat</a:t>
            </a:r>
            <a:r>
              <a:rPr lang="en-US" sz="1300" dirty="0" smtClean="0"/>
              <a:t> </a:t>
            </a:r>
            <a:r>
              <a:rPr lang="en-US" sz="1300" dirty="0" err="1" smtClean="0"/>
              <a:t>pada</a:t>
            </a:r>
            <a:r>
              <a:rPr lang="en-US" sz="1300" dirty="0" smtClean="0"/>
              <a:t> 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300" dirty="0"/>
              <a:t>	</a:t>
            </a:r>
            <a:r>
              <a:rPr lang="en-US" sz="1300" dirty="0" smtClean="0"/>
              <a:t>1.  </a:t>
            </a:r>
            <a:r>
              <a:rPr lang="en-US" sz="1300" dirty="0" err="1" smtClean="0"/>
              <a:t>Tujuan</a:t>
            </a:r>
            <a:r>
              <a:rPr lang="en-US" sz="1300" dirty="0" smtClean="0"/>
              <a:t>		5. </a:t>
            </a:r>
            <a:r>
              <a:rPr lang="en-US" sz="1300" dirty="0" err="1" smtClean="0"/>
              <a:t>Waktu</a:t>
            </a:r>
            <a:r>
              <a:rPr lang="en-US" sz="1300" dirty="0" smtClean="0"/>
              <a:t>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300" dirty="0"/>
              <a:t>	</a:t>
            </a:r>
            <a:r>
              <a:rPr lang="en-US" sz="1300" dirty="0" smtClean="0"/>
              <a:t>2. </a:t>
            </a:r>
            <a:r>
              <a:rPr lang="en-US" sz="1300" dirty="0" err="1" smtClean="0"/>
              <a:t>Peralatan</a:t>
            </a:r>
            <a:r>
              <a:rPr lang="en-US" sz="1300" dirty="0" smtClean="0"/>
              <a:t>	6. </a:t>
            </a:r>
            <a:r>
              <a:rPr lang="en-US" sz="1300" dirty="0" err="1" smtClean="0"/>
              <a:t>Ruang</a:t>
            </a:r>
            <a:endParaRPr lang="en-US" sz="1300" dirty="0" smtClean="0"/>
          </a:p>
          <a:p>
            <a:pPr marL="139700" indent="0">
              <a:lnSpc>
                <a:spcPct val="150000"/>
              </a:lnSpc>
              <a:buNone/>
            </a:pPr>
            <a:r>
              <a:rPr lang="en-US" sz="1300" dirty="0"/>
              <a:t>	</a:t>
            </a:r>
            <a:r>
              <a:rPr lang="en-US" sz="1300" dirty="0" smtClean="0"/>
              <a:t>3. </a:t>
            </a:r>
            <a:r>
              <a:rPr lang="en-US" sz="1300" dirty="0" err="1" smtClean="0"/>
              <a:t>Fasilitas</a:t>
            </a:r>
            <a:r>
              <a:rPr lang="en-US" sz="1300" dirty="0" smtClean="0"/>
              <a:t>		7. </a:t>
            </a:r>
            <a:r>
              <a:rPr lang="en-US" sz="1300" dirty="0" err="1" smtClean="0"/>
              <a:t>Biaya</a:t>
            </a:r>
            <a:endParaRPr lang="en-US" sz="1300" dirty="0" smtClean="0"/>
          </a:p>
          <a:p>
            <a:pPr marL="139700" indent="0">
              <a:lnSpc>
                <a:spcPct val="150000"/>
              </a:lnSpc>
              <a:buNone/>
            </a:pPr>
            <a:r>
              <a:rPr lang="en-US" sz="1300" dirty="0"/>
              <a:t>	</a:t>
            </a:r>
            <a:r>
              <a:rPr lang="en-US" sz="1300" dirty="0" smtClean="0"/>
              <a:t>4. </a:t>
            </a:r>
            <a:r>
              <a:rPr lang="en-US" sz="1300" dirty="0" err="1" smtClean="0"/>
              <a:t>Tenaga</a:t>
            </a:r>
            <a:r>
              <a:rPr lang="en-US" sz="1300" dirty="0" smtClean="0"/>
              <a:t> </a:t>
            </a:r>
            <a:r>
              <a:rPr lang="en-US" sz="1300" dirty="0" err="1" smtClean="0"/>
              <a:t>Kerja</a:t>
            </a:r>
            <a:endParaRPr lang="en-US" sz="13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300" dirty="0" err="1" smtClean="0"/>
              <a:t>Menghasilkan</a:t>
            </a:r>
            <a:r>
              <a:rPr lang="en-US" sz="1300" dirty="0" smtClean="0"/>
              <a:t> </a:t>
            </a:r>
            <a:r>
              <a:rPr lang="en-US" sz="1300" dirty="0" err="1" smtClean="0"/>
              <a:t>produktivitas</a:t>
            </a:r>
            <a:r>
              <a:rPr lang="en-US" sz="1300" dirty="0" smtClean="0"/>
              <a:t> yang </a:t>
            </a:r>
            <a:r>
              <a:rPr lang="en-US" sz="1300" dirty="0" err="1" smtClean="0"/>
              <a:t>sangat</a:t>
            </a:r>
            <a:r>
              <a:rPr lang="en-US" sz="1300" dirty="0" smtClean="0"/>
              <a:t> </a:t>
            </a:r>
            <a:r>
              <a:rPr lang="en-US" sz="1300" dirty="0" err="1" smtClean="0"/>
              <a:t>memuaskan</a:t>
            </a:r>
            <a:r>
              <a:rPr lang="en-US" sz="1300" dirty="0" smtClean="0"/>
              <a:t>.</a:t>
            </a:r>
            <a:endParaRPr lang="en-US" sz="13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3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112" y="771549"/>
            <a:ext cx="3683154" cy="356345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395536" y="987574"/>
            <a:ext cx="5472608" cy="864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BEST POSSIBLE EFFECT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683568" y="1851670"/>
            <a:ext cx="4408548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dirty="0" err="1" smtClean="0"/>
              <a:t>Menggunakan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pengaruh</a:t>
            </a:r>
            <a:r>
              <a:rPr lang="en-US" sz="1500" dirty="0" smtClean="0"/>
              <a:t> </a:t>
            </a:r>
            <a:r>
              <a:rPr lang="en-US" sz="1500" dirty="0" err="1" smtClean="0"/>
              <a:t>psikolog</a:t>
            </a:r>
            <a:r>
              <a:rPr lang="en-US" sz="1500" dirty="0" smtClean="0"/>
              <a:t> agar </a:t>
            </a:r>
            <a:r>
              <a:rPr lang="en-US" sz="1500" dirty="0" err="1" smtClean="0"/>
              <a:t>memperoleh</a:t>
            </a:r>
            <a:r>
              <a:rPr lang="en-US" sz="1500" dirty="0" smtClean="0"/>
              <a:t> </a:t>
            </a:r>
            <a:r>
              <a:rPr lang="en-US" sz="1500" dirty="0" err="1" smtClean="0"/>
              <a:t>dampak</a:t>
            </a:r>
            <a:r>
              <a:rPr lang="en-US" sz="1500" dirty="0" smtClean="0"/>
              <a:t> yang paling </a:t>
            </a:r>
            <a:r>
              <a:rPr lang="en-US" sz="1500" dirty="0" err="1" smtClean="0"/>
              <a:t>tepat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mendorong</a:t>
            </a:r>
            <a:r>
              <a:rPr lang="en-US" sz="1500" dirty="0" smtClean="0"/>
              <a:t> </a:t>
            </a:r>
            <a:r>
              <a:rPr lang="en-US" sz="1500" dirty="0" err="1" smtClean="0"/>
              <a:t>karyawan</a:t>
            </a:r>
            <a:r>
              <a:rPr lang="en-US" sz="1500" dirty="0" smtClean="0"/>
              <a:t>.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dirty="0" smtClean="0"/>
              <a:t>“</a:t>
            </a:r>
            <a:r>
              <a:rPr lang="en-US" sz="1500" dirty="0" err="1" smtClean="0"/>
              <a:t>Memotivasi</a:t>
            </a:r>
            <a:r>
              <a:rPr lang="en-US" sz="1500" dirty="0" smtClean="0"/>
              <a:t>” agar </a:t>
            </a:r>
            <a:r>
              <a:rPr lang="en-US" sz="1500" dirty="0" err="1" smtClean="0"/>
              <a:t>berprogress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dirty="0" err="1" smtClean="0"/>
              <a:t>Terdapat</a:t>
            </a:r>
            <a:r>
              <a:rPr lang="en-US" sz="1500" dirty="0" smtClean="0"/>
              <a:t> </a:t>
            </a:r>
            <a:r>
              <a:rPr lang="en-US" sz="1500" dirty="0" err="1" smtClean="0"/>
              <a:t>tunjangan</a:t>
            </a:r>
            <a:r>
              <a:rPr lang="en-US" sz="1500" dirty="0" smtClean="0"/>
              <a:t>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jaminan</a:t>
            </a:r>
            <a:r>
              <a:rPr lang="en-US" sz="1500" dirty="0" smtClean="0"/>
              <a:t> </a:t>
            </a:r>
            <a:r>
              <a:rPr lang="en-US" sz="1500" dirty="0" err="1" smtClean="0"/>
              <a:t>kerja</a:t>
            </a: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 err="1" smtClean="0"/>
              <a:t>Teori</a:t>
            </a:r>
            <a:r>
              <a:rPr lang="en-US" sz="2500" dirty="0" smtClean="0"/>
              <a:t> Hugo </a:t>
            </a:r>
            <a:r>
              <a:rPr lang="en-US" sz="2500" dirty="0" err="1" smtClean="0"/>
              <a:t>Munsterburg</a:t>
            </a:r>
            <a:r>
              <a:rPr lang="en-US" sz="2500" dirty="0" smtClean="0"/>
              <a:t> </a:t>
            </a:r>
            <a:r>
              <a:rPr lang="en-US" sz="2500" dirty="0" err="1" smtClean="0"/>
              <a:t>termasuk</a:t>
            </a:r>
            <a:r>
              <a:rPr lang="en-US" sz="2500" dirty="0" smtClean="0"/>
              <a:t> </a:t>
            </a:r>
            <a:r>
              <a:rPr lang="en-US" sz="2500" dirty="0" err="1" smtClean="0"/>
              <a:t>kedalam</a:t>
            </a:r>
            <a:r>
              <a:rPr lang="en-US" sz="2500" dirty="0" smtClean="0"/>
              <a:t> </a:t>
            </a:r>
            <a:r>
              <a:rPr lang="en-US" sz="2500" dirty="0" err="1" smtClean="0"/>
              <a:t>aliran</a:t>
            </a:r>
            <a:r>
              <a:rPr lang="en-US" sz="2500" dirty="0" smtClean="0"/>
              <a:t> </a:t>
            </a:r>
            <a:r>
              <a:rPr lang="en-US" sz="2500" dirty="0" err="1" smtClean="0"/>
              <a:t>Hubungan</a:t>
            </a:r>
            <a:r>
              <a:rPr lang="en-US" sz="2500" dirty="0" smtClean="0"/>
              <a:t> </a:t>
            </a:r>
            <a:r>
              <a:rPr lang="en-US" sz="2500" dirty="0" err="1" smtClean="0"/>
              <a:t>Manusiawi</a:t>
            </a:r>
            <a:r>
              <a:rPr lang="en-US" sz="2500" dirty="0" smtClean="0"/>
              <a:t> </a:t>
            </a:r>
            <a:r>
              <a:rPr lang="en-US" sz="2500" dirty="0" err="1" smtClean="0"/>
              <a:t>atau</a:t>
            </a:r>
            <a:r>
              <a:rPr lang="en-US" sz="2500" dirty="0" smtClean="0"/>
              <a:t> </a:t>
            </a:r>
            <a:r>
              <a:rPr lang="en-US" sz="2500" dirty="0" err="1" smtClean="0"/>
              <a:t>perilaku</a:t>
            </a:r>
            <a:r>
              <a:rPr lang="en-US" sz="2500" dirty="0" smtClean="0"/>
              <a:t> </a:t>
            </a:r>
            <a:r>
              <a:rPr lang="en-US" sz="2500" dirty="0" err="1" smtClean="0"/>
              <a:t>organisasi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11625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5"/>
          <p:cNvGrpSpPr/>
          <p:nvPr/>
        </p:nvGrpSpPr>
        <p:grpSpPr>
          <a:xfrm>
            <a:off x="2540340" y="336795"/>
            <a:ext cx="4464496" cy="4464495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3779912" y="1283990"/>
            <a:ext cx="2278102" cy="2232247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“PSIKOLOG”</a:t>
              </a:r>
              <a:endParaRPr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1868272" y="1778821"/>
            <a:ext cx="1479592" cy="1368993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SELEKSI PEKERJA</a:t>
              </a:r>
              <a:endParaRPr sz="15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357949" y="1778820"/>
            <a:ext cx="1598427" cy="1368994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UPAYA MOTIVASI</a:t>
              </a:r>
              <a:endParaRPr sz="15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128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Wingdings</vt:lpstr>
      <vt:lpstr>Poppins Light</vt:lpstr>
      <vt:lpstr>Poppins</vt:lpstr>
      <vt:lpstr>Cymbeline template</vt:lpstr>
      <vt:lpstr>TEORI  HUGO MUNSTERBERG</vt:lpstr>
      <vt:lpstr>Indah Lestari</vt:lpstr>
      <vt:lpstr>The Father of Industrial Psychology</vt:lpstr>
      <vt:lpstr>PowerPoint Presentation</vt:lpstr>
      <vt:lpstr>BEST POSSIBLE PERSON</vt:lpstr>
      <vt:lpstr>BEST POSSIBLE WORK</vt:lpstr>
      <vt:lpstr>BEST POSSIBLE EFFECT</vt:lpstr>
      <vt:lpstr>PowerPoint Presentation</vt:lpstr>
      <vt:lpstr>PowerPoint Presentation</vt:lpstr>
      <vt:lpstr>REFERENSI 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HUGO MUNSTERBERG</dc:title>
  <cp:lastModifiedBy>HP</cp:lastModifiedBy>
  <cp:revision>30</cp:revision>
  <dcterms:modified xsi:type="dcterms:W3CDTF">2020-02-15T10:20:57Z</dcterms:modified>
</cp:coreProperties>
</file>