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115A-6D70-4AAA-ABAB-40F3458A0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Kualitatif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2D983-E551-4A5F-AE0B-E12B57EFC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M.K. DASAR METODE PENELITIAN </a:t>
            </a:r>
          </a:p>
          <a:p>
            <a:r>
              <a:rPr lang="en-US" dirty="0"/>
              <a:t>DEPARTEMEN SOSIOLOGI</a:t>
            </a:r>
          </a:p>
          <a:p>
            <a:r>
              <a:rPr lang="en-US" dirty="0"/>
              <a:t>FAKULTAS ILMU SOSIAL DAN ILMU POLITIK</a:t>
            </a:r>
          </a:p>
        </p:txBody>
      </p:sp>
    </p:spTree>
    <p:extLst>
      <p:ext uri="{BB962C8B-B14F-4D97-AF65-F5344CB8AC3E}">
        <p14:creationId xmlns:p14="http://schemas.microsoft.com/office/powerpoint/2010/main" val="8735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E70D-CCD5-4B8E-A2B0-E0A4FEBC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TAHAP ANALISIS DATA DALAM PENELITIAN FENOMENOLOGI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6BDE-EA1C-43C1-BB84-AE9A121B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noProof="1"/>
              <a:t>Metode analisis data dari Van Kaam</a:t>
            </a:r>
            <a:r>
              <a:rPr lang="id-ID" noProof="1"/>
              <a:t>:</a:t>
            </a:r>
          </a:p>
          <a:p>
            <a:pPr marL="800100" lvl="1" indent="-342900">
              <a:buAutoNum type="alphaLcPeriod"/>
            </a:pPr>
            <a:r>
              <a:rPr lang="id-ID" noProof="1"/>
              <a:t>Membuat daftar dan pengelompokkan awal dari data yang diperoleh: </a:t>
            </a:r>
          </a:p>
          <a:p>
            <a:pPr marL="1200150" lvl="2" indent="-342900">
              <a:buFont typeface="Wingdings" panose="05000000000000000000" pitchFamily="2" charset="2"/>
              <a:buChar char="ü"/>
            </a:pPr>
            <a:r>
              <a:rPr lang="id-ID" noProof="1"/>
              <a:t>Pada tahap ini peneliti membuat daftar pertanyaan dan jawaban yang relevan dengan permasalahan yang diteliti (proses horizonalization)</a:t>
            </a:r>
          </a:p>
          <a:p>
            <a:pPr marL="800100" lvl="1" indent="-342900">
              <a:buFont typeface="+mj-lt"/>
              <a:buAutoNum type="alphaLcPeriod"/>
            </a:pPr>
            <a:r>
              <a:rPr lang="id-ID" noProof="1"/>
              <a:t>Melakukan reduksi dan eliminasi data: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id-ID" noProof="1"/>
              <a:t>pada tahap ini kegiatan yang dilakukan adalah menguji data untuk  menghasilkan data yang benar/sesuai dengan tujuan penelitian, cara untuk menguji data ini adalah dengan mengajukan pertanyaan berikut: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d-ID" noProof="1"/>
              <a:t>Apakah data mengandung aspek penting untuk memahami peristiwa secara keseluruhan?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d-ID" noProof="1"/>
              <a:t>Apabila data “tidak dapat’ menjawab pertanyaan tersebut, atau apabila data tumpang tindih dengan data lain, atau terjadi pengulangan data, maka data tersebut harus dieliminasi.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554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21A0-90AA-4A6B-9740-E2FCD43C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54912"/>
            <a:ext cx="8915400" cy="515631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lphaLcPeriod" startAt="3"/>
            </a:pPr>
            <a:r>
              <a:rPr lang="en-US" noProof="1"/>
              <a:t>Mengelompokkan dan memberi tema pada setiap kelompok data yang dianggap sesuai yang tersisa dari proses eleminasi</a:t>
            </a:r>
          </a:p>
          <a:p>
            <a:pPr lvl="1"/>
            <a:r>
              <a:rPr lang="en-US" noProof="1"/>
              <a:t>Setiap kelompok data akan menggambarkan tema-tema inti penelitian</a:t>
            </a:r>
          </a:p>
          <a:p>
            <a:pPr>
              <a:buFont typeface="+mj-lt"/>
              <a:buAutoNum type="alphaLcPeriod" startAt="3"/>
            </a:pPr>
            <a:r>
              <a:rPr lang="en-US" noProof="1"/>
              <a:t>Identifikasi final terhadap data yang diperoleh melalui proses validasi awal data. Caranya:</a:t>
            </a:r>
          </a:p>
          <a:p>
            <a:pPr lvl="1"/>
            <a:r>
              <a:rPr lang="en-US" noProof="1"/>
              <a:t>Memeriksa data dan tema yang telah ditetapkan di awal </a:t>
            </a:r>
            <a:r>
              <a:rPr lang="en-US" noProof="1">
                <a:sym typeface="Wingdings" panose="05000000000000000000" pitchFamily="2" charset="2"/>
              </a:rPr>
              <a:t> gunakan pertanyaan-pertanyaan: apakah data cocok dengan permasalahan penelitian atau tema penelitian? Bila data yang tersisa tidak dapat menjawab pertanyaan tersebut maka data tersebut harus dieliminasi/dibuang/dihapus</a:t>
            </a:r>
          </a:p>
          <a:p>
            <a:pPr>
              <a:buFont typeface="+mj-lt"/>
              <a:buAutoNum type="alphaLcPeriod" startAt="3"/>
            </a:pPr>
            <a:r>
              <a:rPr lang="en-US" noProof="1">
                <a:sym typeface="Wingdings" panose="05000000000000000000" pitchFamily="2" charset="2"/>
              </a:rPr>
              <a:t>Mengkonstruksi deskripsi tekstual dari masing-masing informan, termasuk pernyataan-pernyataan verbal dari informan yang berguna bagi penelitian selanjutnya.</a:t>
            </a:r>
          </a:p>
          <a:p>
            <a:pPr>
              <a:buFont typeface="+mj-lt"/>
              <a:buAutoNum type="alphaLcPeriod" startAt="3"/>
            </a:pPr>
            <a:r>
              <a:rPr lang="en-US" noProof="1">
                <a:sym typeface="Wingdings" panose="05000000000000000000" pitchFamily="2" charset="2"/>
              </a:rPr>
              <a:t>Membuat deskripsi struktural, dengan cara menggabungkan deskripsi tekstual dengan variasi imajinasi dari peneliti</a:t>
            </a:r>
          </a:p>
          <a:p>
            <a:pPr>
              <a:buFont typeface="+mj-lt"/>
              <a:buAutoNum type="alphaLcPeriod" startAt="3"/>
            </a:pPr>
            <a:r>
              <a:rPr lang="en-US" noProof="1">
                <a:sym typeface="Wingdings" panose="05000000000000000000" pitchFamily="2" charset="2"/>
              </a:rPr>
              <a:t>Menggabungkan (e)dan (f) untuk menghasilkan makna dan esensi dari permasalahan penelitian. --&gt; harus merepresentasikan tema secara keseluruhan.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7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CC76-B41D-49A5-8D94-55E6BA48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fenomenologi</a:t>
            </a:r>
            <a:r>
              <a:rPr lang="en-US" dirty="0"/>
              <a:t> </a:t>
            </a:r>
            <a:r>
              <a:rPr lang="en-US" dirty="0" err="1"/>
              <a:t>Stevick</a:t>
            </a:r>
            <a:r>
              <a:rPr lang="en-US" dirty="0"/>
              <a:t>-</a:t>
            </a:r>
            <a:r>
              <a:rPr lang="en-US" dirty="0" err="1"/>
              <a:t>Colaizzi</a:t>
            </a:r>
            <a:r>
              <a:rPr lang="en-US" dirty="0"/>
              <a:t>-Keen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AB92-13E2-4664-85D3-8B9EED88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lphaL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/</a:t>
            </a:r>
            <a:r>
              <a:rPr lang="en-US" dirty="0" err="1"/>
              <a:t>fenomena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oleh </a:t>
            </a:r>
            <a:r>
              <a:rPr lang="en-US" dirty="0" err="1"/>
              <a:t>informan</a:t>
            </a:r>
            <a:r>
              <a:rPr lang="en-US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pernyataan-pernyataan</a:t>
            </a:r>
            <a:r>
              <a:rPr lang="en-US" dirty="0"/>
              <a:t> verbal </a:t>
            </a:r>
            <a:r>
              <a:rPr lang="en-US" dirty="0" err="1"/>
              <a:t>informan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tahap-tahap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Telaah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verbal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Pernyataan-pernyataan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daftarnya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usahakan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jangan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sampai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pernyataan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tumpang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tindih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berulang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ym typeface="Wingdings" panose="05000000000000000000" pitchFamily="2" charset="2"/>
              </a:rPr>
              <a:t>Mengelompokkan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setiap</a:t>
            </a:r>
            <a:r>
              <a:rPr lang="en-US" dirty="0">
                <a:sym typeface="Wingdings" panose="05000000000000000000" pitchFamily="2" charset="2"/>
              </a:rPr>
              <a:t> unit </a:t>
            </a:r>
            <a:r>
              <a:rPr lang="en-US" dirty="0" err="1">
                <a:sym typeface="Wingdings" panose="05000000000000000000" pitchFamily="2" charset="2"/>
              </a:rPr>
              <a:t>makna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tema-tema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sintetis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unit-unit </a:t>
            </a:r>
            <a:r>
              <a:rPr lang="en-US" dirty="0" err="1">
                <a:sym typeface="Wingdings" panose="05000000000000000000" pitchFamily="2" charset="2"/>
              </a:rPr>
              <a:t>makna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tema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deskripsi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tekstual</a:t>
            </a:r>
            <a:r>
              <a:rPr lang="en-US" dirty="0">
                <a:sym typeface="Wingdings" panose="05000000000000000000" pitchFamily="2" charset="2"/>
              </a:rPr>
              <a:t>) </a:t>
            </a:r>
            <a:r>
              <a:rPr lang="en-US" dirty="0" err="1">
                <a:sym typeface="Wingdings" panose="05000000000000000000" pitchFamily="2" charset="2"/>
              </a:rPr>
              <a:t>termasuk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pernyataan</a:t>
            </a:r>
            <a:r>
              <a:rPr lang="en-US" dirty="0">
                <a:sym typeface="Wingdings" panose="05000000000000000000" pitchFamily="2" charset="2"/>
              </a:rPr>
              <a:t> verbal yang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inti unit </a:t>
            </a:r>
            <a:r>
              <a:rPr lang="en-US" dirty="0" err="1">
                <a:sym typeface="Wingdings" panose="05000000000000000000" pitchFamily="2" charset="2"/>
              </a:rPr>
              <a:t>makna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penjelan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menyeluruh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makna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esensi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fenomena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didapat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9145-6D95-417F-8A7C-88416912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25033"/>
            <a:ext cx="8915400" cy="49861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noProof="1"/>
              <a:t>Metode analisis data dari Creswell:</a:t>
            </a:r>
          </a:p>
          <a:p>
            <a:pPr>
              <a:buAutoNum type="alphaLcPeriod"/>
            </a:pPr>
            <a:r>
              <a:rPr lang="en-US" noProof="1"/>
              <a:t>Pengolahan data: membuat dan mengorganisasikan data</a:t>
            </a:r>
          </a:p>
          <a:p>
            <a:pPr>
              <a:buAutoNum type="alphaLcPeriod"/>
            </a:pPr>
            <a:r>
              <a:rPr lang="en-US" noProof="1"/>
              <a:t>Menggambarkan data: Menggambarkan makna dari peristiwa untuk peneliti</a:t>
            </a:r>
          </a:p>
          <a:p>
            <a:pPr>
              <a:buAutoNum type="alphaLcPeriod"/>
            </a:pPr>
            <a:r>
              <a:rPr lang="en-US" noProof="1"/>
              <a:t>Mengklasifikasikan data: </a:t>
            </a:r>
          </a:p>
          <a:p>
            <a:pPr lvl="1"/>
            <a:r>
              <a:rPr lang="en-US" noProof="1"/>
              <a:t>Menemukan pernyataan-pernyataan bermakna dan membuat daftarnya</a:t>
            </a:r>
          </a:p>
          <a:p>
            <a:pPr lvl="1"/>
            <a:r>
              <a:rPr lang="en-US" noProof="1"/>
              <a:t>Mengelompokkan pernyataan-pernyataan yang sama ke dalam unit-unit makna tertentu</a:t>
            </a:r>
          </a:p>
          <a:p>
            <a:pPr marL="57150" indent="0">
              <a:buNone/>
            </a:pPr>
            <a:r>
              <a:rPr lang="en-US" noProof="1"/>
              <a:t>d. Interpretasi data:</a:t>
            </a:r>
          </a:p>
          <a:p>
            <a:pPr lvl="1"/>
            <a:r>
              <a:rPr lang="en-US" noProof="1"/>
              <a:t>Membangun deskripsi tekstual (apa yang terjadi)</a:t>
            </a:r>
          </a:p>
          <a:p>
            <a:pPr lvl="1"/>
            <a:r>
              <a:rPr lang="en-US" noProof="1"/>
              <a:t>Membangun deskripsi structural (bagaimana peristiwa itu dialami)</a:t>
            </a:r>
          </a:p>
          <a:p>
            <a:pPr lvl="1"/>
            <a:r>
              <a:rPr lang="en-US" noProof="1"/>
              <a:t>Membangun deskripsi keseluruhan dari peristiwa (esensi peristiwa)</a:t>
            </a:r>
          </a:p>
          <a:p>
            <a:pPr marL="0" indent="0">
              <a:buNone/>
            </a:pPr>
            <a:r>
              <a:rPr lang="en-US" noProof="1"/>
              <a:t>e. Visualisasi dan presentasi data: </a:t>
            </a:r>
          </a:p>
          <a:p>
            <a:pPr lvl="1"/>
            <a:r>
              <a:rPr lang="en-US" noProof="1"/>
              <a:t>Narasi esensi peristiwa, dilengkapi dengan tabel pernyataan dan unit-unit makna </a:t>
            </a:r>
          </a:p>
        </p:txBody>
      </p:sp>
    </p:spTree>
    <p:extLst>
      <p:ext uri="{BB962C8B-B14F-4D97-AF65-F5344CB8AC3E}">
        <p14:creationId xmlns:p14="http://schemas.microsoft.com/office/powerpoint/2010/main" val="37066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2B3C-4CB6-4576-A903-431EFD98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66640"/>
            <a:ext cx="8911687" cy="1280890"/>
          </a:xfrm>
        </p:spPr>
        <p:txBody>
          <a:bodyPr/>
          <a:lstStyle/>
          <a:p>
            <a:r>
              <a:rPr lang="en-US" b="1" noProof="1"/>
              <a:t>Tahap membuat simpulan, dampak, dan manfaat penelitian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7AE8-727A-406A-9868-51E638511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LcParenR"/>
            </a:pPr>
            <a:r>
              <a:rPr lang="en-US" noProof="1"/>
              <a:t>Membuat ringkasan dan ikhtisar dari keseluruhan penelitian;</a:t>
            </a:r>
          </a:p>
          <a:p>
            <a:pPr>
              <a:buFont typeface="+mj-lt"/>
              <a:buAutoNum type="alphaLcParenR"/>
            </a:pPr>
            <a:r>
              <a:rPr lang="en-US" noProof="1"/>
              <a:t>Menegaskan hasil penelitian dengan mengemukakan perbedaan-perbedaan dari penelitian yang pernah dilakukan sebelumnya</a:t>
            </a:r>
          </a:p>
          <a:p>
            <a:pPr>
              <a:buFont typeface="+mj-lt"/>
              <a:buAutoNum type="alphaLcParenR"/>
            </a:pPr>
            <a:r>
              <a:rPr lang="en-US" noProof="1"/>
              <a:t>Menjelaskan hasil penelitian dengan kemungkinan penelitian selanjutnya</a:t>
            </a:r>
          </a:p>
          <a:p>
            <a:pPr>
              <a:buFont typeface="+mj-lt"/>
              <a:buAutoNum type="alphaLcParenR"/>
            </a:pPr>
            <a:r>
              <a:rPr lang="en-US" noProof="1"/>
              <a:t>Menghubungkan hasil penelitian dengan kegunaan penelitian</a:t>
            </a:r>
          </a:p>
          <a:p>
            <a:pPr>
              <a:buFont typeface="+mj-lt"/>
              <a:buAutoNum type="alphaLcParenR"/>
            </a:pPr>
            <a:r>
              <a:rPr lang="en-US" noProof="1"/>
              <a:t>Menghubungkan hasil penelitian dengan profesi peneliti</a:t>
            </a:r>
          </a:p>
          <a:p>
            <a:pPr>
              <a:buFont typeface="+mj-lt"/>
              <a:buAutoNum type="alphaLcParenR"/>
            </a:pPr>
            <a:r>
              <a:rPr lang="en-US" noProof="1"/>
              <a:t>Menghubungkan hasil penelitian dengan makna-makna serta relevansi sosial</a:t>
            </a:r>
          </a:p>
          <a:p>
            <a:pPr>
              <a:buFont typeface="+mj-lt"/>
              <a:buAutoNum type="alphaLcParenR"/>
            </a:pPr>
            <a:r>
              <a:rPr lang="en-US" noProof="1"/>
              <a:t>Menutup penjelasan dengan menawarkan tujuan serta arah penelitian selanjutnya. </a:t>
            </a:r>
          </a:p>
        </p:txBody>
      </p:sp>
    </p:spTree>
    <p:extLst>
      <p:ext uri="{BB962C8B-B14F-4D97-AF65-F5344CB8AC3E}">
        <p14:creationId xmlns:p14="http://schemas.microsoft.com/office/powerpoint/2010/main" val="97828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A14E-7302-4AC7-8CB7-6E742FCF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Prinsip-prinsip dan etika penelitian fenomenologi (kualitatif)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D228-2846-4554-A97F-1C43A463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noProof="1"/>
              <a:t>Membangun kesepakatan yang jelas dengan informan</a:t>
            </a:r>
          </a:p>
          <a:p>
            <a:pPr>
              <a:buFont typeface="+mj-lt"/>
              <a:buAutoNum type="arabicPeriod"/>
            </a:pPr>
            <a:r>
              <a:rPr lang="en-US" noProof="1"/>
              <a:t>Mengenali dengan jelas data yang harus dirahasiakan dan yang dapat dipublikasikan</a:t>
            </a:r>
          </a:p>
          <a:p>
            <a:pPr>
              <a:buFont typeface="+mj-lt"/>
              <a:buAutoNum type="arabicPeriod"/>
            </a:pPr>
            <a:r>
              <a:rPr lang="en-US" noProof="1"/>
              <a:t>Membangun prosedur penelitian ang tepat agar tujuan, sifat alamiah dan keperluan penelitian tergambar dengan jelas</a:t>
            </a:r>
          </a:p>
          <a:p>
            <a:pPr>
              <a:buFont typeface="+mj-lt"/>
              <a:buAutoNum type="arabicPeriod"/>
            </a:pPr>
            <a:r>
              <a:rPr lang="en-US" noProof="1"/>
              <a:t>Menekankan kepada informan bahwa penelitian bisa jadi sangat luas, lama dan tidak terbatas, dengan Teknik pengumpulan data yang berganti-ganti.</a:t>
            </a:r>
          </a:p>
          <a:p>
            <a:pPr>
              <a:buFont typeface="+mj-lt"/>
              <a:buAutoNum type="arabicPeriod"/>
            </a:pPr>
            <a:r>
              <a:rPr lang="en-US" noProof="1"/>
              <a:t>Mengijinkan informan untuk memberikan masukan dan ide demi kenyamanan informan dan kelengkapan data penelitian</a:t>
            </a:r>
          </a:p>
          <a:p>
            <a:pPr>
              <a:buFont typeface="+mj-lt"/>
              <a:buAutoNum type="arabicPeriod"/>
            </a:pPr>
            <a:r>
              <a:rPr lang="en-US" noProof="1"/>
              <a:t>Mengijinkan informan untuk berhenti terlibat dalam penelitian, walaupun di di tengah-tengah penelitian</a:t>
            </a:r>
          </a:p>
        </p:txBody>
      </p:sp>
    </p:spTree>
    <p:extLst>
      <p:ext uri="{BB962C8B-B14F-4D97-AF65-F5344CB8AC3E}">
        <p14:creationId xmlns:p14="http://schemas.microsoft.com/office/powerpoint/2010/main" val="363175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9079-B709-4753-909A-8A3A1A92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31358"/>
            <a:ext cx="8915400" cy="4879864"/>
          </a:xfrm>
        </p:spPr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noProof="1"/>
              <a:t>Menyediakan informasi yang lengkap tentang tujuan dan sifat alamiah penelitian, termasuk jenis data yang dicari, dan cara pemilihan informan</a:t>
            </a:r>
          </a:p>
          <a:p>
            <a:pPr>
              <a:buFont typeface="+mj-lt"/>
              <a:buAutoNum type="arabicPeriod" startAt="7"/>
            </a:pPr>
            <a:r>
              <a:rPr lang="en-US" noProof="1"/>
              <a:t>Menyediakan informasi selama proses pengolahan data</a:t>
            </a:r>
            <a:r>
              <a:rPr lang="en-US" noProof="1">
                <a:sym typeface="Wingdings" panose="05000000000000000000" pitchFamily="2" charset="2"/>
              </a:rPr>
              <a:t> jadi informan juga memiliki akses terhadap data selama penelitian berlangsung, tujuannya agar informan dapat memberikan koreksi dan tambahan data agar kesalahan data bisa diminimalisasi.</a:t>
            </a:r>
          </a:p>
          <a:p>
            <a:pPr>
              <a:buFont typeface="+mj-lt"/>
              <a:buAutoNum type="arabicPeriod" startAt="7"/>
            </a:pPr>
            <a:r>
              <a:rPr lang="en-US" noProof="1">
                <a:sym typeface="Wingdings" panose="05000000000000000000" pitchFamily="2" charset="2"/>
              </a:rPr>
              <a:t>Mempertimbangkan resiko-resiko yang mungkin dihadapi berkaitan dengan kesehatan fisik dan mental informan selama penelitian berlangsung- seperti misalnya menyediakan fasilitas kesehatan bagi informan selama menjadi peserta penelitian.</a:t>
            </a:r>
          </a:p>
          <a:p>
            <a:pPr>
              <a:buFont typeface="+mj-lt"/>
              <a:buAutoNum type="arabicPeriod" startAt="7"/>
            </a:pPr>
            <a:r>
              <a:rPr lang="en-US" noProof="1">
                <a:sym typeface="Wingdings" panose="05000000000000000000" pitchFamily="2" charset="2"/>
              </a:rPr>
              <a:t> membuka diskusi selama penelitian berlangsung</a:t>
            </a:r>
          </a:p>
          <a:p>
            <a:pPr>
              <a:buFont typeface="+mj-lt"/>
              <a:buAutoNum type="arabicPeriod" startAt="7"/>
            </a:pPr>
            <a:r>
              <a:rPr lang="en-US" noProof="1">
                <a:sym typeface="Wingdings" panose="05000000000000000000" pitchFamily="2" charset="2"/>
              </a:rPr>
              <a:t> tidak mempublikasikan informasi yang sifatnya rahasia dan pribadi dari informan.  jika ada informasi yang memang harus dipublikasikan maka cara mempublikasikan akan berbeda, misalnya dengan tidak menyebutkan nama secara langsung 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1797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2E3D-A5E2-4AF8-B3D0-8F773399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35665"/>
            <a:ext cx="8915400" cy="4975557"/>
          </a:xfrm>
        </p:spPr>
        <p:txBody>
          <a:bodyPr/>
          <a:lstStyle/>
          <a:p>
            <a:pPr>
              <a:buFont typeface="+mj-lt"/>
              <a:buAutoNum type="arabicPeriod" startAt="12"/>
            </a:pPr>
            <a:r>
              <a:rPr lang="en-US" noProof="1"/>
              <a:t>Menekankan pada informan, bahwa informasi yang mereka berikan sangat penting artinya bagi peneliti dan ilmu pengetahuan secara umum</a:t>
            </a:r>
          </a:p>
          <a:p>
            <a:pPr>
              <a:buFont typeface="+mj-lt"/>
              <a:buAutoNum type="arabicPeriod" startAt="12"/>
            </a:pPr>
            <a:r>
              <a:rPr lang="en-US" noProof="1"/>
              <a:t>Selalu konfirmasi dengan informan, sehingga data tetap asli dan akurat</a:t>
            </a:r>
          </a:p>
          <a:p>
            <a:pPr>
              <a:buFont typeface="+mj-lt"/>
              <a:buAutoNum type="arabicPeriod" startAt="12"/>
            </a:pPr>
            <a:r>
              <a:rPr lang="en-US" noProof="1"/>
              <a:t>Memberikan alternative data yang berhubungan dengan data yang diberikan informan sebagai bahan referensi informan. </a:t>
            </a:r>
          </a:p>
        </p:txBody>
      </p:sp>
    </p:spTree>
    <p:extLst>
      <p:ext uri="{BB962C8B-B14F-4D97-AF65-F5344CB8AC3E}">
        <p14:creationId xmlns:p14="http://schemas.microsoft.com/office/powerpoint/2010/main" val="25686530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789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Tahap Analisis Data Penelitian Kualitatif</vt:lpstr>
      <vt:lpstr>TAHAP ANALISIS DATA DALAM PENELITIAN FENOMENOLOGI</vt:lpstr>
      <vt:lpstr>PowerPoint Presentation</vt:lpstr>
      <vt:lpstr>Metode analisis data fenomenologi Stevick-Colaizzi-Keen</vt:lpstr>
      <vt:lpstr>PowerPoint Presentation</vt:lpstr>
      <vt:lpstr>Tahap membuat simpulan, dampak, dan manfaat penelitian</vt:lpstr>
      <vt:lpstr>Prinsip-prinsip dan etika penelitian fenomenologi (kualitatif)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Tahap Pengolahan dan Analisis Data Penelitian Kualitatif</dc:title>
  <dc:creator>tuti budirahayu</dc:creator>
  <cp:lastModifiedBy>tuti budirahayu</cp:lastModifiedBy>
  <cp:revision>11</cp:revision>
  <dcterms:created xsi:type="dcterms:W3CDTF">2018-05-16T20:06:34Z</dcterms:created>
  <dcterms:modified xsi:type="dcterms:W3CDTF">2018-05-17T01:24:27Z</dcterms:modified>
</cp:coreProperties>
</file>