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2"/>
  </p:notesMasterIdLst>
  <p:sldIdLst>
    <p:sldId id="256" r:id="rId3"/>
    <p:sldId id="257" r:id="rId4"/>
    <p:sldId id="275" r:id="rId5"/>
    <p:sldId id="258" r:id="rId6"/>
    <p:sldId id="293" r:id="rId7"/>
    <p:sldId id="270" r:id="rId8"/>
    <p:sldId id="277" r:id="rId9"/>
    <p:sldId id="291" r:id="rId10"/>
    <p:sldId id="259" r:id="rId11"/>
    <p:sldId id="263" r:id="rId12"/>
    <p:sldId id="276" r:id="rId13"/>
    <p:sldId id="292" r:id="rId14"/>
    <p:sldId id="260" r:id="rId15"/>
    <p:sldId id="261" r:id="rId16"/>
    <p:sldId id="269" r:id="rId17"/>
    <p:sldId id="267" r:id="rId18"/>
    <p:sldId id="262" r:id="rId19"/>
    <p:sldId id="294" r:id="rId20"/>
    <p:sldId id="272" r:id="rId21"/>
  </p:sldIdLst>
  <p:sldSz cx="9144000" cy="5143500" type="screen16x9"/>
  <p:notesSz cx="6858000" cy="9144000"/>
  <p:embeddedFontLst>
    <p:embeddedFont>
      <p:font typeface="Fira Sans Extra Condensed Medium" charset="0"/>
      <p:regular r:id="rId23"/>
      <p:bold r:id="rId24"/>
      <p:italic r:id="rId25"/>
      <p:boldItalic r:id="rId26"/>
    </p:embeddedFont>
    <p:embeddedFont>
      <p:font typeface="Calibri" pitchFamily="34" charset="0"/>
      <p:regular r:id="rId27"/>
      <p:bold r:id="rId28"/>
      <p:italic r:id="rId29"/>
      <p:boldItalic r:id="rId30"/>
    </p:embeddedFont>
    <p:embeddedFont>
      <p:font typeface="Squada One" charset="0"/>
      <p:regular r:id="rId31"/>
    </p:embeddedFont>
    <p:embeddedFont>
      <p:font typeface="Archivo Black" charset="0"/>
      <p:regular r:id="rId32"/>
    </p:embeddedFont>
    <p:embeddedFont>
      <p:font typeface="Arvo" charset="0"/>
      <p:regular r:id="rId33"/>
      <p:bold r:id="rId34"/>
      <p:italic r:id="rId35"/>
      <p:boldItalic r:id="rId36"/>
    </p:embeddedFont>
    <p:embeddedFont>
      <p:font typeface="Tenor Sans" charset="0"/>
      <p:regular r:id="rId37"/>
    </p:embeddedFont>
    <p:embeddedFont>
      <p:font typeface="Prata" charset="0"/>
      <p:regular r:id="rId38"/>
    </p:embeddedFont>
    <p:embeddedFont>
      <p:font typeface="Proxima Nova" charset="0"/>
      <p:regular r:id="rId39"/>
      <p:bold r:id="rId40"/>
      <p:italic r:id="rId41"/>
      <p:boldItalic r:id="rId42"/>
    </p:embeddedFont>
    <p:embeddedFont>
      <p:font typeface="Proxima Nova Semibold" charset="0"/>
      <p:regular r:id="rId43"/>
      <p:bold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37" autoAdjust="0"/>
  </p:normalViewPr>
  <p:slideViewPr>
    <p:cSldViewPr>
      <p:cViewPr>
        <p:scale>
          <a:sx n="100" d="100"/>
          <a:sy n="100" d="100"/>
        </p:scale>
        <p:origin x="-51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349392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d601ee6fb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d601ee6fb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5785d9107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5785d9107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d77150a68_2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d77150a68_2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64cb1007b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64cb1007b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5d6f44f789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5d6f44f789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5d6f44f7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5d6f44f7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5785d910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5785d910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d77150a68_2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d77150a68_2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564cb1007b_0_1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564cb1007b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5785d9107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5785d9107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p:nvPr/>
        </p:nvSpPr>
        <p:spPr>
          <a:xfrm>
            <a:off x="-112675" y="-2469801"/>
            <a:ext cx="4018519" cy="8038889"/>
          </a:xfrm>
          <a:custGeom>
            <a:avLst/>
            <a:gdLst/>
            <a:ahLst/>
            <a:cxnLst/>
            <a:rect l="l" t="t" r="r" b="b"/>
            <a:pathLst>
              <a:path w="54242" h="108509" extrusionOk="0">
                <a:moveTo>
                  <a:pt x="0" y="0"/>
                </a:moveTo>
                <a:lnTo>
                  <a:pt x="0" y="108509"/>
                </a:lnTo>
                <a:lnTo>
                  <a:pt x="54242" y="54254"/>
                </a:lnTo>
                <a:lnTo>
                  <a:pt x="0"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498857" y="270000"/>
            <a:ext cx="2332135" cy="4665073"/>
          </a:xfrm>
          <a:custGeom>
            <a:avLst/>
            <a:gdLst/>
            <a:ahLst/>
            <a:cxnLst/>
            <a:rect l="l" t="t" r="r" b="b"/>
            <a:pathLst>
              <a:path w="54242" h="108509" extrusionOk="0">
                <a:moveTo>
                  <a:pt x="0" y="0"/>
                </a:moveTo>
                <a:lnTo>
                  <a:pt x="0" y="108509"/>
                </a:lnTo>
                <a:lnTo>
                  <a:pt x="54242" y="54254"/>
                </a:lnTo>
                <a:lnTo>
                  <a:pt x="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079951" y="-904012"/>
            <a:ext cx="895951" cy="448234"/>
          </a:xfrm>
          <a:custGeom>
            <a:avLst/>
            <a:gdLst/>
            <a:ahLst/>
            <a:cxnLst/>
            <a:rect l="l" t="t" r="r" b="b"/>
            <a:pathLst>
              <a:path w="22517" h="11265" extrusionOk="0">
                <a:moveTo>
                  <a:pt x="11265" y="0"/>
                </a:moveTo>
                <a:lnTo>
                  <a:pt x="1" y="11265"/>
                </a:lnTo>
                <a:lnTo>
                  <a:pt x="22517" y="11265"/>
                </a:lnTo>
                <a:lnTo>
                  <a:pt x="11265"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9951" y="-177725"/>
            <a:ext cx="895951" cy="447717"/>
          </a:xfrm>
          <a:custGeom>
            <a:avLst/>
            <a:gdLst/>
            <a:ahLst/>
            <a:cxnLst/>
            <a:rect l="l" t="t" r="r" b="b"/>
            <a:pathLst>
              <a:path w="22517" h="11252" extrusionOk="0">
                <a:moveTo>
                  <a:pt x="1" y="1"/>
                </a:moveTo>
                <a:lnTo>
                  <a:pt x="11265" y="11252"/>
                </a:lnTo>
                <a:lnTo>
                  <a:pt x="22517"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085802" y="4889477"/>
            <a:ext cx="884243" cy="441905"/>
          </a:xfrm>
          <a:custGeom>
            <a:avLst/>
            <a:gdLst/>
            <a:ahLst/>
            <a:cxnLst/>
            <a:rect l="l" t="t" r="r" b="b"/>
            <a:pathLst>
              <a:path w="22517" h="11253" extrusionOk="0">
                <a:moveTo>
                  <a:pt x="11265" y="1"/>
                </a:moveTo>
                <a:lnTo>
                  <a:pt x="1" y="11252"/>
                </a:lnTo>
                <a:lnTo>
                  <a:pt x="22517" y="11252"/>
                </a:lnTo>
                <a:lnTo>
                  <a:pt x="11265"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00077" y="5331326"/>
            <a:ext cx="884243" cy="442377"/>
          </a:xfrm>
          <a:custGeom>
            <a:avLst/>
            <a:gdLst/>
            <a:ahLst/>
            <a:cxnLst/>
            <a:rect l="l" t="t" r="r" b="b"/>
            <a:pathLst>
              <a:path w="22517" h="11265" extrusionOk="0">
                <a:moveTo>
                  <a:pt x="1" y="0"/>
                </a:moveTo>
                <a:lnTo>
                  <a:pt x="11265" y="11265"/>
                </a:lnTo>
                <a:lnTo>
                  <a:pt x="22517"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2700000">
            <a:off x="4144133" y="-926214"/>
            <a:ext cx="1649773" cy="1649773"/>
            <a:chOff x="3237950" y="4114963"/>
            <a:chExt cx="1249000" cy="1249000"/>
          </a:xfrm>
        </p:grpSpPr>
        <p:sp>
          <p:nvSpPr>
            <p:cNvPr id="16" name="Google Shape;16;p2"/>
            <p:cNvSpPr/>
            <p:nvPr/>
          </p:nvSpPr>
          <p:spPr>
            <a:xfrm>
              <a:off x="3237950" y="4114963"/>
              <a:ext cx="1249000" cy="1249000"/>
            </a:xfrm>
            <a:custGeom>
              <a:avLst/>
              <a:gdLst/>
              <a:ahLst/>
              <a:cxnLst/>
              <a:rect l="l" t="t" r="r" b="b"/>
              <a:pathLst>
                <a:path w="49960" h="49960" extrusionOk="0">
                  <a:moveTo>
                    <a:pt x="1" y="0"/>
                  </a:moveTo>
                  <a:lnTo>
                    <a:pt x="1" y="49960"/>
                  </a:lnTo>
                  <a:lnTo>
                    <a:pt x="49960" y="49960"/>
                  </a:lnTo>
                  <a:lnTo>
                    <a:pt x="4996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237950" y="4114963"/>
              <a:ext cx="1249000" cy="624525"/>
            </a:xfrm>
            <a:custGeom>
              <a:avLst/>
              <a:gdLst/>
              <a:ahLst/>
              <a:cxnLst/>
              <a:rect l="l" t="t" r="r" b="b"/>
              <a:pathLst>
                <a:path w="49960" h="24981" extrusionOk="0">
                  <a:moveTo>
                    <a:pt x="1" y="0"/>
                  </a:moveTo>
                  <a:lnTo>
                    <a:pt x="1" y="24980"/>
                  </a:lnTo>
                  <a:lnTo>
                    <a:pt x="49960" y="24980"/>
                  </a:lnTo>
                  <a:lnTo>
                    <a:pt x="49960"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4527102" y="1104125"/>
            <a:ext cx="884243" cy="442377"/>
          </a:xfrm>
          <a:custGeom>
            <a:avLst/>
            <a:gdLst/>
            <a:ahLst/>
            <a:cxnLst/>
            <a:rect l="l" t="t" r="r" b="b"/>
            <a:pathLst>
              <a:path w="22517" h="11265" extrusionOk="0">
                <a:moveTo>
                  <a:pt x="11265" y="0"/>
                </a:moveTo>
                <a:lnTo>
                  <a:pt x="1" y="11265"/>
                </a:lnTo>
                <a:lnTo>
                  <a:pt x="22517" y="11265"/>
                </a:lnTo>
                <a:lnTo>
                  <a:pt x="11265"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27102" y="1546445"/>
            <a:ext cx="884243" cy="441866"/>
          </a:xfrm>
          <a:custGeom>
            <a:avLst/>
            <a:gdLst/>
            <a:ahLst/>
            <a:cxnLst/>
            <a:rect l="l" t="t" r="r" b="b"/>
            <a:pathLst>
              <a:path w="22517" h="11252" extrusionOk="0">
                <a:moveTo>
                  <a:pt x="1" y="1"/>
                </a:moveTo>
                <a:lnTo>
                  <a:pt x="11265" y="11252"/>
                </a:lnTo>
                <a:lnTo>
                  <a:pt x="22517"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3619998" y="1483159"/>
            <a:ext cx="884224" cy="442367"/>
          </a:xfrm>
          <a:custGeom>
            <a:avLst/>
            <a:gdLst/>
            <a:ahLst/>
            <a:cxnLst/>
            <a:rect l="l" t="t" r="r" b="b"/>
            <a:pathLst>
              <a:path w="22517" h="11265" extrusionOk="0">
                <a:moveTo>
                  <a:pt x="11265" y="0"/>
                </a:moveTo>
                <a:lnTo>
                  <a:pt x="1" y="11265"/>
                </a:lnTo>
                <a:lnTo>
                  <a:pt x="22517" y="11265"/>
                </a:lnTo>
                <a:lnTo>
                  <a:pt x="11265"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3932585" y="1796002"/>
            <a:ext cx="884224" cy="441857"/>
          </a:xfrm>
          <a:custGeom>
            <a:avLst/>
            <a:gdLst/>
            <a:ahLst/>
            <a:cxnLst/>
            <a:rect l="l" t="t" r="r" b="b"/>
            <a:pathLst>
              <a:path w="22517" h="11252" extrusionOk="0">
                <a:moveTo>
                  <a:pt x="1" y="1"/>
                </a:moveTo>
                <a:lnTo>
                  <a:pt x="11265" y="11252"/>
                </a:lnTo>
                <a:lnTo>
                  <a:pt x="22517"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1345530" y="701814"/>
            <a:ext cx="1695642" cy="1695676"/>
            <a:chOff x="5236325" y="2233488"/>
            <a:chExt cx="1249000" cy="1249025"/>
          </a:xfrm>
        </p:grpSpPr>
        <p:sp>
          <p:nvSpPr>
            <p:cNvPr id="23" name="Google Shape;23;p2"/>
            <p:cNvSpPr/>
            <p:nvPr/>
          </p:nvSpPr>
          <p:spPr>
            <a:xfrm>
              <a:off x="5236325" y="2233488"/>
              <a:ext cx="1249000" cy="1249025"/>
            </a:xfrm>
            <a:custGeom>
              <a:avLst/>
              <a:gdLst/>
              <a:ahLst/>
              <a:cxnLst/>
              <a:rect l="l" t="t" r="r" b="b"/>
              <a:pathLst>
                <a:path w="49960" h="49961" extrusionOk="0">
                  <a:moveTo>
                    <a:pt x="1" y="1"/>
                  </a:moveTo>
                  <a:lnTo>
                    <a:pt x="1" y="49960"/>
                  </a:lnTo>
                  <a:lnTo>
                    <a:pt x="49960" y="49960"/>
                  </a:lnTo>
                  <a:lnTo>
                    <a:pt x="4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236325" y="2233488"/>
              <a:ext cx="1249000" cy="1249025"/>
            </a:xfrm>
            <a:custGeom>
              <a:avLst/>
              <a:gdLst/>
              <a:ahLst/>
              <a:cxnLst/>
              <a:rect l="l" t="t" r="r" b="b"/>
              <a:pathLst>
                <a:path w="49960" h="49961" extrusionOk="0">
                  <a:moveTo>
                    <a:pt x="24980" y="1"/>
                  </a:moveTo>
                  <a:cubicBezTo>
                    <a:pt x="11152" y="1"/>
                    <a:pt x="1" y="11112"/>
                    <a:pt x="1" y="24980"/>
                  </a:cubicBezTo>
                  <a:cubicBezTo>
                    <a:pt x="1" y="38809"/>
                    <a:pt x="11152" y="49960"/>
                    <a:pt x="24980" y="49960"/>
                  </a:cubicBezTo>
                  <a:cubicBezTo>
                    <a:pt x="38809" y="49960"/>
                    <a:pt x="49960" y="38809"/>
                    <a:pt x="49960" y="24980"/>
                  </a:cubicBezTo>
                  <a:cubicBezTo>
                    <a:pt x="49960" y="11112"/>
                    <a:pt x="38809" y="1"/>
                    <a:pt x="2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8021250" y="3894488"/>
            <a:ext cx="1249000" cy="1249000"/>
            <a:chOff x="1134675" y="247113"/>
            <a:chExt cx="1249000" cy="1249000"/>
          </a:xfrm>
        </p:grpSpPr>
        <p:sp>
          <p:nvSpPr>
            <p:cNvPr id="26" name="Google Shape;26;p2"/>
            <p:cNvSpPr/>
            <p:nvPr/>
          </p:nvSpPr>
          <p:spPr>
            <a:xfrm>
              <a:off x="1134675" y="247113"/>
              <a:ext cx="1249000" cy="1249000"/>
            </a:xfrm>
            <a:custGeom>
              <a:avLst/>
              <a:gdLst/>
              <a:ahLst/>
              <a:cxnLst/>
              <a:rect l="l" t="t" r="r" b="b"/>
              <a:pathLst>
                <a:path w="49960" h="49960" extrusionOk="0">
                  <a:moveTo>
                    <a:pt x="0" y="0"/>
                  </a:moveTo>
                  <a:lnTo>
                    <a:pt x="0" y="49959"/>
                  </a:lnTo>
                  <a:lnTo>
                    <a:pt x="49959" y="49959"/>
                  </a:lnTo>
                  <a:lnTo>
                    <a:pt x="49959"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34675" y="247113"/>
              <a:ext cx="1249000" cy="1249000"/>
            </a:xfrm>
            <a:custGeom>
              <a:avLst/>
              <a:gdLst/>
              <a:ahLst/>
              <a:cxnLst/>
              <a:rect l="l" t="t" r="r" b="b"/>
              <a:pathLst>
                <a:path w="49960" h="49960" extrusionOk="0">
                  <a:moveTo>
                    <a:pt x="0" y="0"/>
                  </a:moveTo>
                  <a:lnTo>
                    <a:pt x="0" y="49959"/>
                  </a:lnTo>
                  <a:cubicBezTo>
                    <a:pt x="27578" y="49959"/>
                    <a:pt x="49959" y="27578"/>
                    <a:pt x="49959" y="0"/>
                  </a:cubicBez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8243027" y="-363570"/>
            <a:ext cx="1317810" cy="1267136"/>
            <a:chOff x="3212975" y="2233488"/>
            <a:chExt cx="1298975" cy="1249025"/>
          </a:xfrm>
        </p:grpSpPr>
        <p:sp>
          <p:nvSpPr>
            <p:cNvPr id="29" name="Google Shape;29;p2"/>
            <p:cNvSpPr/>
            <p:nvPr/>
          </p:nvSpPr>
          <p:spPr>
            <a:xfrm>
              <a:off x="3212975" y="2233488"/>
              <a:ext cx="259800" cy="1249025"/>
            </a:xfrm>
            <a:custGeom>
              <a:avLst/>
              <a:gdLst/>
              <a:ahLst/>
              <a:cxnLst/>
              <a:rect l="l" t="t" r="r" b="b"/>
              <a:pathLst>
                <a:path w="10392" h="49961" extrusionOk="0">
                  <a:moveTo>
                    <a:pt x="5196" y="1"/>
                  </a:moveTo>
                  <a:lnTo>
                    <a:pt x="0" y="5196"/>
                  </a:lnTo>
                  <a:lnTo>
                    <a:pt x="4956" y="10112"/>
                  </a:lnTo>
                  <a:lnTo>
                    <a:pt x="0" y="15068"/>
                  </a:lnTo>
                  <a:lnTo>
                    <a:pt x="4956" y="20024"/>
                  </a:lnTo>
                  <a:lnTo>
                    <a:pt x="0" y="24980"/>
                  </a:lnTo>
                  <a:lnTo>
                    <a:pt x="4956" y="29896"/>
                  </a:lnTo>
                  <a:lnTo>
                    <a:pt x="0" y="34852"/>
                  </a:lnTo>
                  <a:lnTo>
                    <a:pt x="4956" y="39808"/>
                  </a:lnTo>
                  <a:lnTo>
                    <a:pt x="0" y="44764"/>
                  </a:lnTo>
                  <a:lnTo>
                    <a:pt x="5196" y="49960"/>
                  </a:lnTo>
                  <a:lnTo>
                    <a:pt x="10392" y="44764"/>
                  </a:lnTo>
                  <a:lnTo>
                    <a:pt x="5436" y="39808"/>
                  </a:lnTo>
                  <a:lnTo>
                    <a:pt x="10392" y="34852"/>
                  </a:lnTo>
                  <a:lnTo>
                    <a:pt x="5436" y="29896"/>
                  </a:lnTo>
                  <a:lnTo>
                    <a:pt x="10392" y="24980"/>
                  </a:lnTo>
                  <a:lnTo>
                    <a:pt x="5436" y="20024"/>
                  </a:lnTo>
                  <a:lnTo>
                    <a:pt x="10392" y="15068"/>
                  </a:lnTo>
                  <a:lnTo>
                    <a:pt x="5436" y="10112"/>
                  </a:lnTo>
                  <a:lnTo>
                    <a:pt x="10392" y="5196"/>
                  </a:lnTo>
                  <a:lnTo>
                    <a:pt x="51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72750" y="2233488"/>
              <a:ext cx="259825" cy="1249025"/>
            </a:xfrm>
            <a:custGeom>
              <a:avLst/>
              <a:gdLst/>
              <a:ahLst/>
              <a:cxnLst/>
              <a:rect l="l" t="t" r="r" b="b"/>
              <a:pathLst>
                <a:path w="10393" h="49961" extrusionOk="0">
                  <a:moveTo>
                    <a:pt x="5197" y="1"/>
                  </a:moveTo>
                  <a:lnTo>
                    <a:pt x="1" y="5196"/>
                  </a:lnTo>
                  <a:lnTo>
                    <a:pt x="4957" y="10112"/>
                  </a:lnTo>
                  <a:lnTo>
                    <a:pt x="1" y="15068"/>
                  </a:lnTo>
                  <a:lnTo>
                    <a:pt x="4957" y="20024"/>
                  </a:lnTo>
                  <a:lnTo>
                    <a:pt x="1" y="24980"/>
                  </a:lnTo>
                  <a:lnTo>
                    <a:pt x="4957" y="29896"/>
                  </a:lnTo>
                  <a:lnTo>
                    <a:pt x="1" y="34852"/>
                  </a:lnTo>
                  <a:lnTo>
                    <a:pt x="4957" y="39808"/>
                  </a:lnTo>
                  <a:lnTo>
                    <a:pt x="1" y="44764"/>
                  </a:lnTo>
                  <a:lnTo>
                    <a:pt x="5197" y="49960"/>
                  </a:lnTo>
                  <a:lnTo>
                    <a:pt x="10393" y="44764"/>
                  </a:lnTo>
                  <a:lnTo>
                    <a:pt x="5437" y="39808"/>
                  </a:lnTo>
                  <a:lnTo>
                    <a:pt x="10393" y="34852"/>
                  </a:lnTo>
                  <a:lnTo>
                    <a:pt x="5437" y="29896"/>
                  </a:lnTo>
                  <a:lnTo>
                    <a:pt x="10393" y="24980"/>
                  </a:lnTo>
                  <a:lnTo>
                    <a:pt x="5437" y="20024"/>
                  </a:lnTo>
                  <a:lnTo>
                    <a:pt x="10393" y="15068"/>
                  </a:lnTo>
                  <a:lnTo>
                    <a:pt x="5437" y="10112"/>
                  </a:lnTo>
                  <a:lnTo>
                    <a:pt x="10393" y="5196"/>
                  </a:lnTo>
                  <a:lnTo>
                    <a:pt x="51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732550" y="2233488"/>
              <a:ext cx="259825" cy="1249025"/>
            </a:xfrm>
            <a:custGeom>
              <a:avLst/>
              <a:gdLst/>
              <a:ahLst/>
              <a:cxnLst/>
              <a:rect l="l" t="t" r="r" b="b"/>
              <a:pathLst>
                <a:path w="10393" h="49961" extrusionOk="0">
                  <a:moveTo>
                    <a:pt x="5196" y="1"/>
                  </a:moveTo>
                  <a:lnTo>
                    <a:pt x="1" y="5196"/>
                  </a:lnTo>
                  <a:lnTo>
                    <a:pt x="4956" y="10112"/>
                  </a:lnTo>
                  <a:lnTo>
                    <a:pt x="1" y="15068"/>
                  </a:lnTo>
                  <a:lnTo>
                    <a:pt x="4956" y="20024"/>
                  </a:lnTo>
                  <a:lnTo>
                    <a:pt x="1" y="24980"/>
                  </a:lnTo>
                  <a:lnTo>
                    <a:pt x="4956" y="29896"/>
                  </a:lnTo>
                  <a:lnTo>
                    <a:pt x="1" y="34852"/>
                  </a:lnTo>
                  <a:lnTo>
                    <a:pt x="4956" y="39808"/>
                  </a:lnTo>
                  <a:lnTo>
                    <a:pt x="1" y="44764"/>
                  </a:lnTo>
                  <a:lnTo>
                    <a:pt x="5196" y="49960"/>
                  </a:lnTo>
                  <a:lnTo>
                    <a:pt x="10392" y="44764"/>
                  </a:lnTo>
                  <a:lnTo>
                    <a:pt x="5436" y="39808"/>
                  </a:lnTo>
                  <a:lnTo>
                    <a:pt x="10392" y="34852"/>
                  </a:lnTo>
                  <a:lnTo>
                    <a:pt x="5436" y="29896"/>
                  </a:lnTo>
                  <a:lnTo>
                    <a:pt x="10392" y="24980"/>
                  </a:lnTo>
                  <a:lnTo>
                    <a:pt x="5436" y="20024"/>
                  </a:lnTo>
                  <a:lnTo>
                    <a:pt x="10392" y="15068"/>
                  </a:lnTo>
                  <a:lnTo>
                    <a:pt x="5436" y="10112"/>
                  </a:lnTo>
                  <a:lnTo>
                    <a:pt x="10392" y="5196"/>
                  </a:lnTo>
                  <a:lnTo>
                    <a:pt x="51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92350" y="2233488"/>
              <a:ext cx="259800" cy="1249025"/>
            </a:xfrm>
            <a:custGeom>
              <a:avLst/>
              <a:gdLst/>
              <a:ahLst/>
              <a:cxnLst/>
              <a:rect l="l" t="t" r="r" b="b"/>
              <a:pathLst>
                <a:path w="10392" h="49961" extrusionOk="0">
                  <a:moveTo>
                    <a:pt x="5196" y="1"/>
                  </a:moveTo>
                  <a:lnTo>
                    <a:pt x="0" y="5196"/>
                  </a:lnTo>
                  <a:lnTo>
                    <a:pt x="4956" y="10112"/>
                  </a:lnTo>
                  <a:lnTo>
                    <a:pt x="0" y="15068"/>
                  </a:lnTo>
                  <a:lnTo>
                    <a:pt x="4956" y="20024"/>
                  </a:lnTo>
                  <a:lnTo>
                    <a:pt x="0" y="24980"/>
                  </a:lnTo>
                  <a:lnTo>
                    <a:pt x="4956" y="29896"/>
                  </a:lnTo>
                  <a:lnTo>
                    <a:pt x="0" y="34852"/>
                  </a:lnTo>
                  <a:lnTo>
                    <a:pt x="4956" y="39808"/>
                  </a:lnTo>
                  <a:lnTo>
                    <a:pt x="0" y="44764"/>
                  </a:lnTo>
                  <a:lnTo>
                    <a:pt x="5196" y="49960"/>
                  </a:lnTo>
                  <a:lnTo>
                    <a:pt x="10392" y="44764"/>
                  </a:lnTo>
                  <a:lnTo>
                    <a:pt x="5436" y="39808"/>
                  </a:lnTo>
                  <a:lnTo>
                    <a:pt x="10392" y="34852"/>
                  </a:lnTo>
                  <a:lnTo>
                    <a:pt x="5436" y="29896"/>
                  </a:lnTo>
                  <a:lnTo>
                    <a:pt x="10392" y="24980"/>
                  </a:lnTo>
                  <a:lnTo>
                    <a:pt x="5436" y="20024"/>
                  </a:lnTo>
                  <a:lnTo>
                    <a:pt x="10392" y="15068"/>
                  </a:lnTo>
                  <a:lnTo>
                    <a:pt x="5436" y="10112"/>
                  </a:lnTo>
                  <a:lnTo>
                    <a:pt x="10392" y="5196"/>
                  </a:lnTo>
                  <a:lnTo>
                    <a:pt x="51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252125" y="2233488"/>
              <a:ext cx="259825" cy="1249025"/>
            </a:xfrm>
            <a:custGeom>
              <a:avLst/>
              <a:gdLst/>
              <a:ahLst/>
              <a:cxnLst/>
              <a:rect l="l" t="t" r="r" b="b"/>
              <a:pathLst>
                <a:path w="10393" h="49961" extrusionOk="0">
                  <a:moveTo>
                    <a:pt x="5196" y="1"/>
                  </a:moveTo>
                  <a:lnTo>
                    <a:pt x="1" y="5196"/>
                  </a:lnTo>
                  <a:lnTo>
                    <a:pt x="4957" y="10112"/>
                  </a:lnTo>
                  <a:lnTo>
                    <a:pt x="1" y="15068"/>
                  </a:lnTo>
                  <a:lnTo>
                    <a:pt x="4957" y="20024"/>
                  </a:lnTo>
                  <a:lnTo>
                    <a:pt x="1" y="24980"/>
                  </a:lnTo>
                  <a:lnTo>
                    <a:pt x="4957" y="29896"/>
                  </a:lnTo>
                  <a:lnTo>
                    <a:pt x="1" y="34852"/>
                  </a:lnTo>
                  <a:lnTo>
                    <a:pt x="4957" y="39808"/>
                  </a:lnTo>
                  <a:lnTo>
                    <a:pt x="1" y="44764"/>
                  </a:lnTo>
                  <a:lnTo>
                    <a:pt x="5196" y="49960"/>
                  </a:lnTo>
                  <a:lnTo>
                    <a:pt x="10392" y="44764"/>
                  </a:lnTo>
                  <a:lnTo>
                    <a:pt x="5476" y="39808"/>
                  </a:lnTo>
                  <a:lnTo>
                    <a:pt x="10392" y="34852"/>
                  </a:lnTo>
                  <a:lnTo>
                    <a:pt x="5476" y="29896"/>
                  </a:lnTo>
                  <a:lnTo>
                    <a:pt x="10392" y="24980"/>
                  </a:lnTo>
                  <a:lnTo>
                    <a:pt x="5476" y="20024"/>
                  </a:lnTo>
                  <a:lnTo>
                    <a:pt x="10392" y="15068"/>
                  </a:lnTo>
                  <a:lnTo>
                    <a:pt x="5476" y="10112"/>
                  </a:lnTo>
                  <a:lnTo>
                    <a:pt x="10392" y="5196"/>
                  </a:lnTo>
                  <a:lnTo>
                    <a:pt x="51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751275" y="2865038"/>
            <a:ext cx="1249000" cy="1249000"/>
            <a:chOff x="1134675" y="4218888"/>
            <a:chExt cx="1249000" cy="1249000"/>
          </a:xfrm>
        </p:grpSpPr>
        <p:sp>
          <p:nvSpPr>
            <p:cNvPr id="35" name="Google Shape;35;p2"/>
            <p:cNvSpPr/>
            <p:nvPr/>
          </p:nvSpPr>
          <p:spPr>
            <a:xfrm>
              <a:off x="1134675" y="4218888"/>
              <a:ext cx="624500" cy="624500"/>
            </a:xfrm>
            <a:custGeom>
              <a:avLst/>
              <a:gdLst/>
              <a:ahLst/>
              <a:cxnLst/>
              <a:rect l="l" t="t" r="r" b="b"/>
              <a:pathLst>
                <a:path w="24980" h="24980" extrusionOk="0">
                  <a:moveTo>
                    <a:pt x="0" y="0"/>
                  </a:moveTo>
                  <a:lnTo>
                    <a:pt x="0" y="10312"/>
                  </a:lnTo>
                  <a:cubicBezTo>
                    <a:pt x="0" y="18385"/>
                    <a:pt x="6595" y="24980"/>
                    <a:pt x="14708" y="24980"/>
                  </a:cubicBezTo>
                  <a:lnTo>
                    <a:pt x="24980" y="24980"/>
                  </a:lnTo>
                  <a:lnTo>
                    <a:pt x="24980" y="14708"/>
                  </a:lnTo>
                  <a:cubicBezTo>
                    <a:pt x="24980" y="6595"/>
                    <a:pt x="18385" y="0"/>
                    <a:pt x="10272" y="0"/>
                  </a:cubicBez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59150" y="4843363"/>
              <a:ext cx="624525" cy="624525"/>
            </a:xfrm>
            <a:custGeom>
              <a:avLst/>
              <a:gdLst/>
              <a:ahLst/>
              <a:cxnLst/>
              <a:rect l="l" t="t" r="r" b="b"/>
              <a:pathLst>
                <a:path w="24981" h="24981" extrusionOk="0">
                  <a:moveTo>
                    <a:pt x="1" y="1"/>
                  </a:moveTo>
                  <a:lnTo>
                    <a:pt x="1" y="10312"/>
                  </a:lnTo>
                  <a:cubicBezTo>
                    <a:pt x="1" y="18386"/>
                    <a:pt x="6595" y="24981"/>
                    <a:pt x="14709" y="24981"/>
                  </a:cubicBezTo>
                  <a:lnTo>
                    <a:pt x="24980" y="24981"/>
                  </a:lnTo>
                  <a:lnTo>
                    <a:pt x="24980" y="14709"/>
                  </a:lnTo>
                  <a:cubicBezTo>
                    <a:pt x="24980" y="6596"/>
                    <a:pt x="18386" y="1"/>
                    <a:pt x="10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134675" y="4843363"/>
              <a:ext cx="624500" cy="624525"/>
            </a:xfrm>
            <a:custGeom>
              <a:avLst/>
              <a:gdLst/>
              <a:ahLst/>
              <a:cxnLst/>
              <a:rect l="l" t="t" r="r" b="b"/>
              <a:pathLst>
                <a:path w="24980" h="24981" extrusionOk="0">
                  <a:moveTo>
                    <a:pt x="14708" y="1"/>
                  </a:moveTo>
                  <a:cubicBezTo>
                    <a:pt x="6595" y="1"/>
                    <a:pt x="0" y="6596"/>
                    <a:pt x="0" y="14709"/>
                  </a:cubicBezTo>
                  <a:lnTo>
                    <a:pt x="0" y="24981"/>
                  </a:lnTo>
                  <a:lnTo>
                    <a:pt x="10312" y="24981"/>
                  </a:lnTo>
                  <a:cubicBezTo>
                    <a:pt x="18385" y="24981"/>
                    <a:pt x="24980" y="18386"/>
                    <a:pt x="24980" y="10273"/>
                  </a:cubicBezTo>
                  <a:lnTo>
                    <a:pt x="24980" y="1"/>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759150" y="4218888"/>
              <a:ext cx="624525" cy="624500"/>
            </a:xfrm>
            <a:custGeom>
              <a:avLst/>
              <a:gdLst/>
              <a:ahLst/>
              <a:cxnLst/>
              <a:rect l="l" t="t" r="r" b="b"/>
              <a:pathLst>
                <a:path w="24981" h="24980" extrusionOk="0">
                  <a:moveTo>
                    <a:pt x="14709" y="0"/>
                  </a:moveTo>
                  <a:cubicBezTo>
                    <a:pt x="6595" y="0"/>
                    <a:pt x="1" y="6595"/>
                    <a:pt x="1" y="14708"/>
                  </a:cubicBezTo>
                  <a:lnTo>
                    <a:pt x="1" y="24980"/>
                  </a:lnTo>
                  <a:lnTo>
                    <a:pt x="10312" y="24980"/>
                  </a:lnTo>
                  <a:cubicBezTo>
                    <a:pt x="18386" y="24980"/>
                    <a:pt x="24980" y="18385"/>
                    <a:pt x="24980" y="10272"/>
                  </a:cubicBezTo>
                  <a:lnTo>
                    <a:pt x="249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2"/>
          <p:cNvSpPr txBox="1">
            <a:spLocks noGrp="1"/>
          </p:cNvSpPr>
          <p:nvPr>
            <p:ph type="ctrTitle"/>
          </p:nvPr>
        </p:nvSpPr>
        <p:spPr>
          <a:xfrm>
            <a:off x="1310150" y="2911725"/>
            <a:ext cx="49869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6000"/>
              <a:buFont typeface="Archivo Black"/>
              <a:buNone/>
              <a:defRPr sz="6000" b="1">
                <a:solidFill>
                  <a:schemeClr val="dk1"/>
                </a:solidFill>
                <a:latin typeface="Archivo Black"/>
                <a:ea typeface="Archivo Black"/>
                <a:cs typeface="Archivo Black"/>
                <a:sym typeface="Archivo Black"/>
              </a:defRPr>
            </a:lvl1pPr>
            <a:lvl2pPr lvl="1" algn="r" rtl="0">
              <a:spcBef>
                <a:spcPts val="0"/>
              </a:spcBef>
              <a:spcAft>
                <a:spcPts val="0"/>
              </a:spcAft>
              <a:buClr>
                <a:srgbClr val="434343"/>
              </a:buClr>
              <a:buSzPts val="5200"/>
              <a:buNone/>
              <a:defRPr sz="5200">
                <a:solidFill>
                  <a:srgbClr val="434343"/>
                </a:solidFill>
              </a:defRPr>
            </a:lvl2pPr>
            <a:lvl3pPr lvl="2" algn="r" rtl="0">
              <a:spcBef>
                <a:spcPts val="0"/>
              </a:spcBef>
              <a:spcAft>
                <a:spcPts val="0"/>
              </a:spcAft>
              <a:buClr>
                <a:srgbClr val="434343"/>
              </a:buClr>
              <a:buSzPts val="5200"/>
              <a:buNone/>
              <a:defRPr sz="5200">
                <a:solidFill>
                  <a:srgbClr val="434343"/>
                </a:solidFill>
              </a:defRPr>
            </a:lvl3pPr>
            <a:lvl4pPr lvl="3" algn="r" rtl="0">
              <a:spcBef>
                <a:spcPts val="0"/>
              </a:spcBef>
              <a:spcAft>
                <a:spcPts val="0"/>
              </a:spcAft>
              <a:buClr>
                <a:srgbClr val="434343"/>
              </a:buClr>
              <a:buSzPts val="5200"/>
              <a:buNone/>
              <a:defRPr sz="5200">
                <a:solidFill>
                  <a:srgbClr val="434343"/>
                </a:solidFill>
              </a:defRPr>
            </a:lvl4pPr>
            <a:lvl5pPr lvl="4" algn="r" rtl="0">
              <a:spcBef>
                <a:spcPts val="0"/>
              </a:spcBef>
              <a:spcAft>
                <a:spcPts val="0"/>
              </a:spcAft>
              <a:buClr>
                <a:srgbClr val="434343"/>
              </a:buClr>
              <a:buSzPts val="5200"/>
              <a:buNone/>
              <a:defRPr sz="5200">
                <a:solidFill>
                  <a:srgbClr val="434343"/>
                </a:solidFill>
              </a:defRPr>
            </a:lvl5pPr>
            <a:lvl6pPr lvl="5" algn="r" rtl="0">
              <a:spcBef>
                <a:spcPts val="0"/>
              </a:spcBef>
              <a:spcAft>
                <a:spcPts val="0"/>
              </a:spcAft>
              <a:buClr>
                <a:srgbClr val="434343"/>
              </a:buClr>
              <a:buSzPts val="5200"/>
              <a:buNone/>
              <a:defRPr sz="5200">
                <a:solidFill>
                  <a:srgbClr val="434343"/>
                </a:solidFill>
              </a:defRPr>
            </a:lvl6pPr>
            <a:lvl7pPr lvl="6" algn="r" rtl="0">
              <a:spcBef>
                <a:spcPts val="0"/>
              </a:spcBef>
              <a:spcAft>
                <a:spcPts val="0"/>
              </a:spcAft>
              <a:buClr>
                <a:srgbClr val="434343"/>
              </a:buClr>
              <a:buSzPts val="5200"/>
              <a:buNone/>
              <a:defRPr sz="5200">
                <a:solidFill>
                  <a:srgbClr val="434343"/>
                </a:solidFill>
              </a:defRPr>
            </a:lvl7pPr>
            <a:lvl8pPr lvl="7" algn="r" rtl="0">
              <a:spcBef>
                <a:spcPts val="0"/>
              </a:spcBef>
              <a:spcAft>
                <a:spcPts val="0"/>
              </a:spcAft>
              <a:buClr>
                <a:srgbClr val="434343"/>
              </a:buClr>
              <a:buSzPts val="5200"/>
              <a:buNone/>
              <a:defRPr sz="5200">
                <a:solidFill>
                  <a:srgbClr val="434343"/>
                </a:solidFill>
              </a:defRPr>
            </a:lvl8pPr>
            <a:lvl9pPr lvl="8" algn="r" rtl="0">
              <a:spcBef>
                <a:spcPts val="0"/>
              </a:spcBef>
              <a:spcAft>
                <a:spcPts val="0"/>
              </a:spcAft>
              <a:buClr>
                <a:srgbClr val="434343"/>
              </a:buClr>
              <a:buSzPts val="5200"/>
              <a:buNone/>
              <a:defRPr sz="5200">
                <a:solidFill>
                  <a:srgbClr val="434343"/>
                </a:solidFill>
              </a:defRPr>
            </a:lvl9pPr>
          </a:lstStyle>
          <a:p>
            <a:endParaRPr/>
          </a:p>
        </p:txBody>
      </p:sp>
      <p:sp>
        <p:nvSpPr>
          <p:cNvPr id="40" name="Google Shape;40;p2"/>
          <p:cNvSpPr txBox="1">
            <a:spLocks noGrp="1"/>
          </p:cNvSpPr>
          <p:nvPr>
            <p:ph type="subTitle" idx="1"/>
          </p:nvPr>
        </p:nvSpPr>
        <p:spPr>
          <a:xfrm>
            <a:off x="6521425" y="2148043"/>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Tenor Sans"/>
              <a:buNone/>
              <a:defRPr sz="1400">
                <a:solidFill>
                  <a:schemeClr val="dk1"/>
                </a:solidFill>
                <a:latin typeface="Tenor Sans"/>
                <a:ea typeface="Tenor Sans"/>
                <a:cs typeface="Tenor Sans"/>
                <a:sym typeface="Tenor Sans"/>
              </a:defRPr>
            </a:lvl1pPr>
            <a:lvl2pPr lvl="1" rtl="0">
              <a:lnSpc>
                <a:spcPct val="100000"/>
              </a:lnSpc>
              <a:spcBef>
                <a:spcPts val="0"/>
              </a:spcBef>
              <a:spcAft>
                <a:spcPts val="0"/>
              </a:spcAft>
              <a:buClr>
                <a:schemeClr val="dk1"/>
              </a:buClr>
              <a:buSzPts val="1400"/>
              <a:buFont typeface="Prata"/>
              <a:buNone/>
              <a:defRPr sz="1400">
                <a:solidFill>
                  <a:schemeClr val="dk1"/>
                </a:solidFill>
                <a:latin typeface="Prata"/>
                <a:ea typeface="Prata"/>
                <a:cs typeface="Prata"/>
                <a:sym typeface="Prata"/>
              </a:defRPr>
            </a:lvl2pPr>
            <a:lvl3pPr lvl="2" rtl="0">
              <a:lnSpc>
                <a:spcPct val="100000"/>
              </a:lnSpc>
              <a:spcBef>
                <a:spcPts val="0"/>
              </a:spcBef>
              <a:spcAft>
                <a:spcPts val="0"/>
              </a:spcAft>
              <a:buClr>
                <a:schemeClr val="dk1"/>
              </a:buClr>
              <a:buSzPts val="1400"/>
              <a:buFont typeface="Prata"/>
              <a:buNone/>
              <a:defRPr sz="1400">
                <a:solidFill>
                  <a:schemeClr val="dk1"/>
                </a:solidFill>
                <a:latin typeface="Prata"/>
                <a:ea typeface="Prata"/>
                <a:cs typeface="Prata"/>
                <a:sym typeface="Prata"/>
              </a:defRPr>
            </a:lvl3pPr>
            <a:lvl4pPr lvl="3" rtl="0">
              <a:lnSpc>
                <a:spcPct val="100000"/>
              </a:lnSpc>
              <a:spcBef>
                <a:spcPts val="0"/>
              </a:spcBef>
              <a:spcAft>
                <a:spcPts val="0"/>
              </a:spcAft>
              <a:buClr>
                <a:schemeClr val="dk1"/>
              </a:buClr>
              <a:buSzPts val="1400"/>
              <a:buFont typeface="Prata"/>
              <a:buNone/>
              <a:defRPr sz="1400">
                <a:solidFill>
                  <a:schemeClr val="dk1"/>
                </a:solidFill>
                <a:latin typeface="Prata"/>
                <a:ea typeface="Prata"/>
                <a:cs typeface="Prata"/>
                <a:sym typeface="Prata"/>
              </a:defRPr>
            </a:lvl4pPr>
            <a:lvl5pPr lvl="4" rtl="0">
              <a:lnSpc>
                <a:spcPct val="100000"/>
              </a:lnSpc>
              <a:spcBef>
                <a:spcPts val="0"/>
              </a:spcBef>
              <a:spcAft>
                <a:spcPts val="0"/>
              </a:spcAft>
              <a:buClr>
                <a:schemeClr val="dk1"/>
              </a:buClr>
              <a:buSzPts val="1400"/>
              <a:buFont typeface="Prata"/>
              <a:buNone/>
              <a:defRPr sz="1400">
                <a:solidFill>
                  <a:schemeClr val="dk1"/>
                </a:solidFill>
                <a:latin typeface="Prata"/>
                <a:ea typeface="Prata"/>
                <a:cs typeface="Prata"/>
                <a:sym typeface="Prata"/>
              </a:defRPr>
            </a:lvl5pPr>
            <a:lvl6pPr lvl="5" rtl="0">
              <a:lnSpc>
                <a:spcPct val="100000"/>
              </a:lnSpc>
              <a:spcBef>
                <a:spcPts val="0"/>
              </a:spcBef>
              <a:spcAft>
                <a:spcPts val="0"/>
              </a:spcAft>
              <a:buClr>
                <a:schemeClr val="dk1"/>
              </a:buClr>
              <a:buSzPts val="1400"/>
              <a:buFont typeface="Prata"/>
              <a:buNone/>
              <a:defRPr sz="1400">
                <a:solidFill>
                  <a:schemeClr val="dk1"/>
                </a:solidFill>
                <a:latin typeface="Prata"/>
                <a:ea typeface="Prata"/>
                <a:cs typeface="Prata"/>
                <a:sym typeface="Prata"/>
              </a:defRPr>
            </a:lvl6pPr>
            <a:lvl7pPr lvl="6" rtl="0">
              <a:lnSpc>
                <a:spcPct val="100000"/>
              </a:lnSpc>
              <a:spcBef>
                <a:spcPts val="0"/>
              </a:spcBef>
              <a:spcAft>
                <a:spcPts val="0"/>
              </a:spcAft>
              <a:buClr>
                <a:schemeClr val="dk1"/>
              </a:buClr>
              <a:buSzPts val="1400"/>
              <a:buFont typeface="Prata"/>
              <a:buNone/>
              <a:defRPr sz="1400">
                <a:solidFill>
                  <a:schemeClr val="dk1"/>
                </a:solidFill>
                <a:latin typeface="Prata"/>
                <a:ea typeface="Prata"/>
                <a:cs typeface="Prata"/>
                <a:sym typeface="Prata"/>
              </a:defRPr>
            </a:lvl7pPr>
            <a:lvl8pPr lvl="7" rtl="0">
              <a:lnSpc>
                <a:spcPct val="100000"/>
              </a:lnSpc>
              <a:spcBef>
                <a:spcPts val="0"/>
              </a:spcBef>
              <a:spcAft>
                <a:spcPts val="0"/>
              </a:spcAft>
              <a:buClr>
                <a:schemeClr val="dk1"/>
              </a:buClr>
              <a:buSzPts val="1400"/>
              <a:buFont typeface="Prata"/>
              <a:buNone/>
              <a:defRPr sz="1400">
                <a:solidFill>
                  <a:schemeClr val="dk1"/>
                </a:solidFill>
                <a:latin typeface="Prata"/>
                <a:ea typeface="Prata"/>
                <a:cs typeface="Prata"/>
                <a:sym typeface="Prata"/>
              </a:defRPr>
            </a:lvl8pPr>
            <a:lvl9pPr lvl="8" rtl="0">
              <a:lnSpc>
                <a:spcPct val="100000"/>
              </a:lnSpc>
              <a:spcBef>
                <a:spcPts val="0"/>
              </a:spcBef>
              <a:spcAft>
                <a:spcPts val="0"/>
              </a:spcAft>
              <a:buClr>
                <a:schemeClr val="dk1"/>
              </a:buClr>
              <a:buSzPts val="1400"/>
              <a:buFont typeface="Prata"/>
              <a:buNone/>
              <a:defRPr sz="1400">
                <a:solidFill>
                  <a:schemeClr val="dk1"/>
                </a:solidFill>
                <a:latin typeface="Prata"/>
                <a:ea typeface="Prata"/>
                <a:cs typeface="Prata"/>
                <a:sym typeface="Prat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129"/>
        <p:cNvGrpSpPr/>
        <p:nvPr/>
      </p:nvGrpSpPr>
      <p:grpSpPr>
        <a:xfrm>
          <a:off x="0" y="0"/>
          <a:ext cx="0" cy="0"/>
          <a:chOff x="0" y="0"/>
          <a:chExt cx="0" cy="0"/>
        </a:xfrm>
      </p:grpSpPr>
      <p:sp>
        <p:nvSpPr>
          <p:cNvPr id="130" name="Google Shape;130;p6"/>
          <p:cNvSpPr txBox="1">
            <a:spLocks noGrp="1"/>
          </p:cNvSpPr>
          <p:nvPr>
            <p:ph type="ctrTitle"/>
          </p:nvPr>
        </p:nvSpPr>
        <p:spPr>
          <a:xfrm>
            <a:off x="2869200" y="119475"/>
            <a:ext cx="3405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6"/>
          <p:cNvSpPr txBox="1">
            <a:spLocks noGrp="1"/>
          </p:cNvSpPr>
          <p:nvPr>
            <p:ph type="subTitle" idx="1"/>
          </p:nvPr>
        </p:nvSpPr>
        <p:spPr>
          <a:xfrm>
            <a:off x="4083900" y="1480475"/>
            <a:ext cx="2940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32" name="Google Shape;132;p6"/>
          <p:cNvSpPr txBox="1">
            <a:spLocks noGrp="1"/>
          </p:cNvSpPr>
          <p:nvPr>
            <p:ph type="subTitle" idx="2"/>
          </p:nvPr>
        </p:nvSpPr>
        <p:spPr>
          <a:xfrm>
            <a:off x="4083900" y="2563375"/>
            <a:ext cx="2940600" cy="6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33" name="Google Shape;133;p6"/>
          <p:cNvSpPr txBox="1">
            <a:spLocks noGrp="1"/>
          </p:cNvSpPr>
          <p:nvPr>
            <p:ph type="ctrTitle" idx="3"/>
          </p:nvPr>
        </p:nvSpPr>
        <p:spPr>
          <a:xfrm>
            <a:off x="4083901" y="920175"/>
            <a:ext cx="2238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34" name="Google Shape;134;p6"/>
          <p:cNvSpPr txBox="1">
            <a:spLocks noGrp="1"/>
          </p:cNvSpPr>
          <p:nvPr>
            <p:ph type="ctrTitle" idx="4"/>
          </p:nvPr>
        </p:nvSpPr>
        <p:spPr>
          <a:xfrm>
            <a:off x="4083901" y="2006650"/>
            <a:ext cx="2238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35" name="Google Shape;135;p6"/>
          <p:cNvSpPr txBox="1">
            <a:spLocks noGrp="1"/>
          </p:cNvSpPr>
          <p:nvPr>
            <p:ph type="subTitle" idx="5"/>
          </p:nvPr>
        </p:nvSpPr>
        <p:spPr>
          <a:xfrm>
            <a:off x="4083900" y="3631200"/>
            <a:ext cx="2940600" cy="6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36" name="Google Shape;136;p6"/>
          <p:cNvSpPr txBox="1">
            <a:spLocks noGrp="1"/>
          </p:cNvSpPr>
          <p:nvPr>
            <p:ph type="ctrTitle" idx="6"/>
          </p:nvPr>
        </p:nvSpPr>
        <p:spPr>
          <a:xfrm>
            <a:off x="4083901" y="3074475"/>
            <a:ext cx="2238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37" name="Google Shape;137;p6"/>
          <p:cNvSpPr/>
          <p:nvPr/>
        </p:nvSpPr>
        <p:spPr>
          <a:xfrm>
            <a:off x="-47625" y="0"/>
            <a:ext cx="2464200" cy="5143500"/>
          </a:xfrm>
          <a:prstGeom prst="rect">
            <a:avLst/>
          </a:pr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6"/>
          <p:cNvGrpSpPr/>
          <p:nvPr/>
        </p:nvGrpSpPr>
        <p:grpSpPr>
          <a:xfrm>
            <a:off x="360271" y="3963574"/>
            <a:ext cx="868447" cy="868447"/>
            <a:chOff x="1176625" y="2233488"/>
            <a:chExt cx="1249025" cy="1249025"/>
          </a:xfrm>
        </p:grpSpPr>
        <p:sp>
          <p:nvSpPr>
            <p:cNvPr id="139" name="Google Shape;139;p6"/>
            <p:cNvSpPr/>
            <p:nvPr/>
          </p:nvSpPr>
          <p:spPr>
            <a:xfrm>
              <a:off x="1176625" y="2233488"/>
              <a:ext cx="1249025" cy="1249025"/>
            </a:xfrm>
            <a:custGeom>
              <a:avLst/>
              <a:gdLst/>
              <a:ahLst/>
              <a:cxnLst/>
              <a:rect l="l" t="t" r="r" b="b"/>
              <a:pathLst>
                <a:path w="49961" h="49961" extrusionOk="0">
                  <a:moveTo>
                    <a:pt x="1" y="1"/>
                  </a:moveTo>
                  <a:lnTo>
                    <a:pt x="1" y="49960"/>
                  </a:lnTo>
                  <a:lnTo>
                    <a:pt x="49960" y="49960"/>
                  </a:lnTo>
                  <a:lnTo>
                    <a:pt x="49960"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1176625" y="2233488"/>
              <a:ext cx="1249025" cy="1249025"/>
            </a:xfrm>
            <a:custGeom>
              <a:avLst/>
              <a:gdLst/>
              <a:ahLst/>
              <a:cxnLst/>
              <a:rect l="l" t="t" r="r" b="b"/>
              <a:pathLst>
                <a:path w="49961" h="49961" extrusionOk="0">
                  <a:moveTo>
                    <a:pt x="49960" y="1"/>
                  </a:moveTo>
                  <a:cubicBezTo>
                    <a:pt x="22382" y="1"/>
                    <a:pt x="1" y="22342"/>
                    <a:pt x="1" y="49960"/>
                  </a:cubicBezTo>
                  <a:cubicBezTo>
                    <a:pt x="27618" y="49960"/>
                    <a:pt x="49960" y="27578"/>
                    <a:pt x="49960" y="1"/>
                  </a:cubicBezTo>
                  <a:close/>
                </a:path>
              </a:pathLst>
            </a:custGeom>
            <a:solidFill>
              <a:srgbClr val="EEE8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6"/>
          <p:cNvSpPr/>
          <p:nvPr/>
        </p:nvSpPr>
        <p:spPr>
          <a:xfrm rot="10800000">
            <a:off x="1221373" y="4832012"/>
            <a:ext cx="592278" cy="592268"/>
          </a:xfrm>
          <a:custGeom>
            <a:avLst/>
            <a:gdLst/>
            <a:ahLst/>
            <a:cxnLst/>
            <a:rect l="l" t="t" r="r" b="b"/>
            <a:pathLst>
              <a:path w="61249" h="61248" extrusionOk="0">
                <a:moveTo>
                  <a:pt x="1" y="0"/>
                </a:moveTo>
                <a:lnTo>
                  <a:pt x="61248" y="61247"/>
                </a:lnTo>
                <a:lnTo>
                  <a:pt x="61248"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rot="10800000">
            <a:off x="1221373" y="4832012"/>
            <a:ext cx="592278" cy="592268"/>
          </a:xfrm>
          <a:custGeom>
            <a:avLst/>
            <a:gdLst/>
            <a:ahLst/>
            <a:cxnLst/>
            <a:rect l="l" t="t" r="r" b="b"/>
            <a:pathLst>
              <a:path w="61249" h="61248" extrusionOk="0">
                <a:moveTo>
                  <a:pt x="1" y="0"/>
                </a:moveTo>
                <a:lnTo>
                  <a:pt x="1" y="61247"/>
                </a:lnTo>
                <a:lnTo>
                  <a:pt x="61248" y="61247"/>
                </a:lnTo>
                <a:lnTo>
                  <a:pt x="1"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6"/>
          <p:cNvGrpSpPr/>
          <p:nvPr/>
        </p:nvGrpSpPr>
        <p:grpSpPr>
          <a:xfrm>
            <a:off x="1814547" y="4182500"/>
            <a:ext cx="608296" cy="605144"/>
            <a:chOff x="3237950" y="4101668"/>
            <a:chExt cx="1268869" cy="1262295"/>
          </a:xfrm>
        </p:grpSpPr>
        <p:sp>
          <p:nvSpPr>
            <p:cNvPr id="144" name="Google Shape;144;p6"/>
            <p:cNvSpPr/>
            <p:nvPr/>
          </p:nvSpPr>
          <p:spPr>
            <a:xfrm>
              <a:off x="3257819" y="4114963"/>
              <a:ext cx="1249000" cy="1249000"/>
            </a:xfrm>
            <a:custGeom>
              <a:avLst/>
              <a:gdLst/>
              <a:ahLst/>
              <a:cxnLst/>
              <a:rect l="l" t="t" r="r" b="b"/>
              <a:pathLst>
                <a:path w="49960" h="49960" extrusionOk="0">
                  <a:moveTo>
                    <a:pt x="1" y="0"/>
                  </a:moveTo>
                  <a:lnTo>
                    <a:pt x="1" y="49960"/>
                  </a:lnTo>
                  <a:lnTo>
                    <a:pt x="49960" y="49960"/>
                  </a:lnTo>
                  <a:lnTo>
                    <a:pt x="49960"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3237950" y="4101668"/>
              <a:ext cx="1249000" cy="624525"/>
            </a:xfrm>
            <a:custGeom>
              <a:avLst/>
              <a:gdLst/>
              <a:ahLst/>
              <a:cxnLst/>
              <a:rect l="l" t="t" r="r" b="b"/>
              <a:pathLst>
                <a:path w="49960" h="24981" extrusionOk="0">
                  <a:moveTo>
                    <a:pt x="1" y="0"/>
                  </a:moveTo>
                  <a:lnTo>
                    <a:pt x="1" y="24980"/>
                  </a:lnTo>
                  <a:lnTo>
                    <a:pt x="49960" y="24980"/>
                  </a:lnTo>
                  <a:lnTo>
                    <a:pt x="49960"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6" name="Google Shape;146;p6"/>
          <p:cNvPicPr preferRelativeResize="0"/>
          <p:nvPr/>
        </p:nvPicPr>
        <p:blipFill rotWithShape="1">
          <a:blip r:embed="rId2">
            <a:alphaModFix/>
          </a:blip>
          <a:srcRect l="38381" t="248" b="248"/>
          <a:stretch/>
        </p:blipFill>
        <p:spPr>
          <a:xfrm>
            <a:off x="-47625" y="363150"/>
            <a:ext cx="1727899" cy="4913700"/>
          </a:xfrm>
          <a:prstGeom prst="rect">
            <a:avLst/>
          </a:prstGeom>
          <a:noFill/>
          <a:ln>
            <a:noFill/>
          </a:ln>
        </p:spPr>
      </p:pic>
    </p:spTree>
    <p:extLst>
      <p:ext uri="{BB962C8B-B14F-4D97-AF65-F5344CB8AC3E}">
        <p14:creationId xmlns:p14="http://schemas.microsoft.com/office/powerpoint/2010/main" val="312589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3">
    <p:spTree>
      <p:nvGrpSpPr>
        <p:cNvPr id="1" name="Shape 41"/>
        <p:cNvGrpSpPr/>
        <p:nvPr/>
      </p:nvGrpSpPr>
      <p:grpSpPr>
        <a:xfrm>
          <a:off x="0" y="0"/>
          <a:ext cx="0" cy="0"/>
          <a:chOff x="0" y="0"/>
          <a:chExt cx="0" cy="0"/>
        </a:xfrm>
      </p:grpSpPr>
      <p:grpSp>
        <p:nvGrpSpPr>
          <p:cNvPr id="42" name="Google Shape;42;p3"/>
          <p:cNvGrpSpPr/>
          <p:nvPr/>
        </p:nvGrpSpPr>
        <p:grpSpPr>
          <a:xfrm>
            <a:off x="-331900" y="1947238"/>
            <a:ext cx="1249025" cy="1249025"/>
            <a:chOff x="1176625" y="2233488"/>
            <a:chExt cx="1249025" cy="1249025"/>
          </a:xfrm>
        </p:grpSpPr>
        <p:sp>
          <p:nvSpPr>
            <p:cNvPr id="43" name="Google Shape;43;p3"/>
            <p:cNvSpPr/>
            <p:nvPr/>
          </p:nvSpPr>
          <p:spPr>
            <a:xfrm>
              <a:off x="1176625" y="2233488"/>
              <a:ext cx="1249025" cy="1249025"/>
            </a:xfrm>
            <a:custGeom>
              <a:avLst/>
              <a:gdLst/>
              <a:ahLst/>
              <a:cxnLst/>
              <a:rect l="l" t="t" r="r" b="b"/>
              <a:pathLst>
                <a:path w="49961" h="49961" extrusionOk="0">
                  <a:moveTo>
                    <a:pt x="1" y="1"/>
                  </a:moveTo>
                  <a:lnTo>
                    <a:pt x="1" y="49960"/>
                  </a:lnTo>
                  <a:lnTo>
                    <a:pt x="49960" y="49960"/>
                  </a:lnTo>
                  <a:lnTo>
                    <a:pt x="49960" y="1"/>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76625" y="2233488"/>
              <a:ext cx="1249025" cy="1249025"/>
            </a:xfrm>
            <a:custGeom>
              <a:avLst/>
              <a:gdLst/>
              <a:ahLst/>
              <a:cxnLst/>
              <a:rect l="l" t="t" r="r" b="b"/>
              <a:pathLst>
                <a:path w="49961" h="49961" extrusionOk="0">
                  <a:moveTo>
                    <a:pt x="49960" y="1"/>
                  </a:moveTo>
                  <a:cubicBezTo>
                    <a:pt x="22382" y="1"/>
                    <a:pt x="1" y="22342"/>
                    <a:pt x="1" y="49960"/>
                  </a:cubicBezTo>
                  <a:cubicBezTo>
                    <a:pt x="27618" y="49960"/>
                    <a:pt x="49960" y="27578"/>
                    <a:pt x="49960" y="1"/>
                  </a:cubicBezTo>
                  <a:close/>
                </a:path>
              </a:pathLst>
            </a:custGeom>
            <a:solidFill>
              <a:srgbClr val="EEE8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a:off x="1288454" y="3226220"/>
            <a:ext cx="1949939" cy="1949978"/>
            <a:chOff x="5236325" y="2233488"/>
            <a:chExt cx="1249000" cy="1249025"/>
          </a:xfrm>
        </p:grpSpPr>
        <p:sp>
          <p:nvSpPr>
            <p:cNvPr id="46" name="Google Shape;46;p3"/>
            <p:cNvSpPr/>
            <p:nvPr/>
          </p:nvSpPr>
          <p:spPr>
            <a:xfrm>
              <a:off x="5236325" y="2233488"/>
              <a:ext cx="1249000" cy="1249025"/>
            </a:xfrm>
            <a:custGeom>
              <a:avLst/>
              <a:gdLst/>
              <a:ahLst/>
              <a:cxnLst/>
              <a:rect l="l" t="t" r="r" b="b"/>
              <a:pathLst>
                <a:path w="49960" h="49961" extrusionOk="0">
                  <a:moveTo>
                    <a:pt x="1" y="1"/>
                  </a:moveTo>
                  <a:lnTo>
                    <a:pt x="1" y="49960"/>
                  </a:lnTo>
                  <a:lnTo>
                    <a:pt x="49960" y="49960"/>
                  </a:lnTo>
                  <a:lnTo>
                    <a:pt x="49960"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236325" y="2233488"/>
              <a:ext cx="1249000" cy="1249025"/>
            </a:xfrm>
            <a:custGeom>
              <a:avLst/>
              <a:gdLst/>
              <a:ahLst/>
              <a:cxnLst/>
              <a:rect l="l" t="t" r="r" b="b"/>
              <a:pathLst>
                <a:path w="49960" h="49961" extrusionOk="0">
                  <a:moveTo>
                    <a:pt x="24980" y="1"/>
                  </a:moveTo>
                  <a:cubicBezTo>
                    <a:pt x="11152" y="1"/>
                    <a:pt x="1" y="11112"/>
                    <a:pt x="1" y="24980"/>
                  </a:cubicBezTo>
                  <a:cubicBezTo>
                    <a:pt x="1" y="38809"/>
                    <a:pt x="11152" y="49960"/>
                    <a:pt x="24980" y="49960"/>
                  </a:cubicBezTo>
                  <a:cubicBezTo>
                    <a:pt x="38809" y="49960"/>
                    <a:pt x="49960" y="38809"/>
                    <a:pt x="49960" y="24980"/>
                  </a:cubicBezTo>
                  <a:cubicBezTo>
                    <a:pt x="49960" y="11112"/>
                    <a:pt x="38809" y="1"/>
                    <a:pt x="24980" y="1"/>
                  </a:cubicBez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p:nvPr/>
        </p:nvSpPr>
        <p:spPr>
          <a:xfrm flipH="1">
            <a:off x="3238425" y="-28575"/>
            <a:ext cx="5975100" cy="5204700"/>
          </a:xfrm>
          <a:prstGeom prst="rect">
            <a:avLst/>
          </a:pr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31900" y="1608363"/>
            <a:ext cx="1620340" cy="1620340"/>
          </a:xfrm>
          <a:custGeom>
            <a:avLst/>
            <a:gdLst/>
            <a:ahLst/>
            <a:cxnLst/>
            <a:rect l="l" t="t" r="r" b="b"/>
            <a:pathLst>
              <a:path w="72466" h="72466" extrusionOk="0">
                <a:moveTo>
                  <a:pt x="0" y="0"/>
                </a:moveTo>
                <a:lnTo>
                  <a:pt x="72465" y="72465"/>
                </a:lnTo>
                <a:lnTo>
                  <a:pt x="72465"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88000" y="-13222"/>
            <a:ext cx="800448" cy="800163"/>
          </a:xfrm>
          <a:custGeom>
            <a:avLst/>
            <a:gdLst/>
            <a:ahLst/>
            <a:cxnLst/>
            <a:rect l="l" t="t" r="r" b="b"/>
            <a:pathLst>
              <a:path w="36617" h="36604" extrusionOk="0">
                <a:moveTo>
                  <a:pt x="0" y="0"/>
                </a:moveTo>
                <a:lnTo>
                  <a:pt x="36616" y="36603"/>
                </a:lnTo>
                <a:lnTo>
                  <a:pt x="36616"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88000" y="-13222"/>
            <a:ext cx="800448" cy="800163"/>
          </a:xfrm>
          <a:custGeom>
            <a:avLst/>
            <a:gdLst/>
            <a:ahLst/>
            <a:cxnLst/>
            <a:rect l="l" t="t" r="r" b="b"/>
            <a:pathLst>
              <a:path w="36617" h="36604" extrusionOk="0">
                <a:moveTo>
                  <a:pt x="0" y="0"/>
                </a:moveTo>
                <a:lnTo>
                  <a:pt x="0" y="36603"/>
                </a:lnTo>
                <a:lnTo>
                  <a:pt x="36616" y="36603"/>
                </a:lnTo>
                <a:lnTo>
                  <a:pt x="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288450" y="3226231"/>
            <a:ext cx="1111840" cy="1111840"/>
          </a:xfrm>
          <a:custGeom>
            <a:avLst/>
            <a:gdLst/>
            <a:ahLst/>
            <a:cxnLst/>
            <a:rect l="l" t="t" r="r" b="b"/>
            <a:pathLst>
              <a:path w="15272" h="15272" extrusionOk="0">
                <a:moveTo>
                  <a:pt x="0" y="0"/>
                </a:moveTo>
                <a:lnTo>
                  <a:pt x="15271" y="15271"/>
                </a:lnTo>
                <a:lnTo>
                  <a:pt x="1527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288450" y="3226231"/>
            <a:ext cx="1111840" cy="1111840"/>
          </a:xfrm>
          <a:custGeom>
            <a:avLst/>
            <a:gdLst/>
            <a:ahLst/>
            <a:cxnLst/>
            <a:rect l="l" t="t" r="r" b="b"/>
            <a:pathLst>
              <a:path w="15272" h="15272" extrusionOk="0">
                <a:moveTo>
                  <a:pt x="0" y="0"/>
                </a:moveTo>
                <a:lnTo>
                  <a:pt x="0" y="15271"/>
                </a:lnTo>
                <a:lnTo>
                  <a:pt x="15271" y="15271"/>
                </a:lnTo>
                <a:lnTo>
                  <a:pt x="0"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1296663" y="-246060"/>
            <a:ext cx="1933524" cy="1859174"/>
            <a:chOff x="3212975" y="2233488"/>
            <a:chExt cx="1298975" cy="1249025"/>
          </a:xfrm>
        </p:grpSpPr>
        <p:sp>
          <p:nvSpPr>
            <p:cNvPr id="55" name="Google Shape;55;p3"/>
            <p:cNvSpPr/>
            <p:nvPr/>
          </p:nvSpPr>
          <p:spPr>
            <a:xfrm>
              <a:off x="3237950" y="2233488"/>
              <a:ext cx="1249000" cy="1249025"/>
            </a:xfrm>
            <a:custGeom>
              <a:avLst/>
              <a:gdLst/>
              <a:ahLst/>
              <a:cxnLst/>
              <a:rect l="l" t="t" r="r" b="b"/>
              <a:pathLst>
                <a:path w="49960" h="49961" extrusionOk="0">
                  <a:moveTo>
                    <a:pt x="1" y="1"/>
                  </a:moveTo>
                  <a:lnTo>
                    <a:pt x="1" y="49960"/>
                  </a:lnTo>
                  <a:lnTo>
                    <a:pt x="49960" y="49960"/>
                  </a:lnTo>
                  <a:lnTo>
                    <a:pt x="49960" y="1"/>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212975" y="2233488"/>
              <a:ext cx="259800" cy="1249025"/>
            </a:xfrm>
            <a:custGeom>
              <a:avLst/>
              <a:gdLst/>
              <a:ahLst/>
              <a:cxnLst/>
              <a:rect l="l" t="t" r="r" b="b"/>
              <a:pathLst>
                <a:path w="10392" h="49961" extrusionOk="0">
                  <a:moveTo>
                    <a:pt x="5196" y="1"/>
                  </a:moveTo>
                  <a:lnTo>
                    <a:pt x="0" y="5196"/>
                  </a:lnTo>
                  <a:lnTo>
                    <a:pt x="4956" y="10112"/>
                  </a:lnTo>
                  <a:lnTo>
                    <a:pt x="0" y="15068"/>
                  </a:lnTo>
                  <a:lnTo>
                    <a:pt x="4956" y="20024"/>
                  </a:lnTo>
                  <a:lnTo>
                    <a:pt x="0" y="24980"/>
                  </a:lnTo>
                  <a:lnTo>
                    <a:pt x="4956" y="29896"/>
                  </a:lnTo>
                  <a:lnTo>
                    <a:pt x="0" y="34852"/>
                  </a:lnTo>
                  <a:lnTo>
                    <a:pt x="4956" y="39808"/>
                  </a:lnTo>
                  <a:lnTo>
                    <a:pt x="0" y="44764"/>
                  </a:lnTo>
                  <a:lnTo>
                    <a:pt x="5196" y="49960"/>
                  </a:lnTo>
                  <a:lnTo>
                    <a:pt x="10392" y="44764"/>
                  </a:lnTo>
                  <a:lnTo>
                    <a:pt x="5436" y="39808"/>
                  </a:lnTo>
                  <a:lnTo>
                    <a:pt x="10392" y="34852"/>
                  </a:lnTo>
                  <a:lnTo>
                    <a:pt x="5436" y="29896"/>
                  </a:lnTo>
                  <a:lnTo>
                    <a:pt x="10392" y="24980"/>
                  </a:lnTo>
                  <a:lnTo>
                    <a:pt x="5436" y="20024"/>
                  </a:lnTo>
                  <a:lnTo>
                    <a:pt x="10392" y="15068"/>
                  </a:lnTo>
                  <a:lnTo>
                    <a:pt x="5436" y="10112"/>
                  </a:lnTo>
                  <a:lnTo>
                    <a:pt x="10392" y="5196"/>
                  </a:lnTo>
                  <a:lnTo>
                    <a:pt x="5196"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472750" y="2233488"/>
              <a:ext cx="259825" cy="1249025"/>
            </a:xfrm>
            <a:custGeom>
              <a:avLst/>
              <a:gdLst/>
              <a:ahLst/>
              <a:cxnLst/>
              <a:rect l="l" t="t" r="r" b="b"/>
              <a:pathLst>
                <a:path w="10393" h="49961" extrusionOk="0">
                  <a:moveTo>
                    <a:pt x="5197" y="1"/>
                  </a:moveTo>
                  <a:lnTo>
                    <a:pt x="1" y="5196"/>
                  </a:lnTo>
                  <a:lnTo>
                    <a:pt x="4957" y="10112"/>
                  </a:lnTo>
                  <a:lnTo>
                    <a:pt x="1" y="15068"/>
                  </a:lnTo>
                  <a:lnTo>
                    <a:pt x="4957" y="20024"/>
                  </a:lnTo>
                  <a:lnTo>
                    <a:pt x="1" y="24980"/>
                  </a:lnTo>
                  <a:lnTo>
                    <a:pt x="4957" y="29896"/>
                  </a:lnTo>
                  <a:lnTo>
                    <a:pt x="1" y="34852"/>
                  </a:lnTo>
                  <a:lnTo>
                    <a:pt x="4957" y="39808"/>
                  </a:lnTo>
                  <a:lnTo>
                    <a:pt x="1" y="44764"/>
                  </a:lnTo>
                  <a:lnTo>
                    <a:pt x="5197" y="49960"/>
                  </a:lnTo>
                  <a:lnTo>
                    <a:pt x="10393" y="44764"/>
                  </a:lnTo>
                  <a:lnTo>
                    <a:pt x="5437" y="39808"/>
                  </a:lnTo>
                  <a:lnTo>
                    <a:pt x="10393" y="34852"/>
                  </a:lnTo>
                  <a:lnTo>
                    <a:pt x="5437" y="29896"/>
                  </a:lnTo>
                  <a:lnTo>
                    <a:pt x="10393" y="24980"/>
                  </a:lnTo>
                  <a:lnTo>
                    <a:pt x="5437" y="20024"/>
                  </a:lnTo>
                  <a:lnTo>
                    <a:pt x="10393" y="15068"/>
                  </a:lnTo>
                  <a:lnTo>
                    <a:pt x="5437" y="10112"/>
                  </a:lnTo>
                  <a:lnTo>
                    <a:pt x="10393" y="5196"/>
                  </a:lnTo>
                  <a:lnTo>
                    <a:pt x="5197"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3732550" y="2233488"/>
              <a:ext cx="259825" cy="1249025"/>
            </a:xfrm>
            <a:custGeom>
              <a:avLst/>
              <a:gdLst/>
              <a:ahLst/>
              <a:cxnLst/>
              <a:rect l="l" t="t" r="r" b="b"/>
              <a:pathLst>
                <a:path w="10393" h="49961" extrusionOk="0">
                  <a:moveTo>
                    <a:pt x="5196" y="1"/>
                  </a:moveTo>
                  <a:lnTo>
                    <a:pt x="1" y="5196"/>
                  </a:lnTo>
                  <a:lnTo>
                    <a:pt x="4956" y="10112"/>
                  </a:lnTo>
                  <a:lnTo>
                    <a:pt x="1" y="15068"/>
                  </a:lnTo>
                  <a:lnTo>
                    <a:pt x="4956" y="20024"/>
                  </a:lnTo>
                  <a:lnTo>
                    <a:pt x="1" y="24980"/>
                  </a:lnTo>
                  <a:lnTo>
                    <a:pt x="4956" y="29896"/>
                  </a:lnTo>
                  <a:lnTo>
                    <a:pt x="1" y="34852"/>
                  </a:lnTo>
                  <a:lnTo>
                    <a:pt x="4956" y="39808"/>
                  </a:lnTo>
                  <a:lnTo>
                    <a:pt x="1" y="44764"/>
                  </a:lnTo>
                  <a:lnTo>
                    <a:pt x="5196" y="49960"/>
                  </a:lnTo>
                  <a:lnTo>
                    <a:pt x="10392" y="44764"/>
                  </a:lnTo>
                  <a:lnTo>
                    <a:pt x="5436" y="39808"/>
                  </a:lnTo>
                  <a:lnTo>
                    <a:pt x="10392" y="34852"/>
                  </a:lnTo>
                  <a:lnTo>
                    <a:pt x="5436" y="29896"/>
                  </a:lnTo>
                  <a:lnTo>
                    <a:pt x="10392" y="24980"/>
                  </a:lnTo>
                  <a:lnTo>
                    <a:pt x="5436" y="20024"/>
                  </a:lnTo>
                  <a:lnTo>
                    <a:pt x="10392" y="15068"/>
                  </a:lnTo>
                  <a:lnTo>
                    <a:pt x="5436" y="10112"/>
                  </a:lnTo>
                  <a:lnTo>
                    <a:pt x="10392" y="5196"/>
                  </a:lnTo>
                  <a:lnTo>
                    <a:pt x="5196"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992350" y="2233488"/>
              <a:ext cx="259800" cy="1249025"/>
            </a:xfrm>
            <a:custGeom>
              <a:avLst/>
              <a:gdLst/>
              <a:ahLst/>
              <a:cxnLst/>
              <a:rect l="l" t="t" r="r" b="b"/>
              <a:pathLst>
                <a:path w="10392" h="49961" extrusionOk="0">
                  <a:moveTo>
                    <a:pt x="5196" y="1"/>
                  </a:moveTo>
                  <a:lnTo>
                    <a:pt x="0" y="5196"/>
                  </a:lnTo>
                  <a:lnTo>
                    <a:pt x="4956" y="10112"/>
                  </a:lnTo>
                  <a:lnTo>
                    <a:pt x="0" y="15068"/>
                  </a:lnTo>
                  <a:lnTo>
                    <a:pt x="4956" y="20024"/>
                  </a:lnTo>
                  <a:lnTo>
                    <a:pt x="0" y="24980"/>
                  </a:lnTo>
                  <a:lnTo>
                    <a:pt x="4956" y="29896"/>
                  </a:lnTo>
                  <a:lnTo>
                    <a:pt x="0" y="34852"/>
                  </a:lnTo>
                  <a:lnTo>
                    <a:pt x="4956" y="39808"/>
                  </a:lnTo>
                  <a:lnTo>
                    <a:pt x="0" y="44764"/>
                  </a:lnTo>
                  <a:lnTo>
                    <a:pt x="5196" y="49960"/>
                  </a:lnTo>
                  <a:lnTo>
                    <a:pt x="10392" y="44764"/>
                  </a:lnTo>
                  <a:lnTo>
                    <a:pt x="5436" y="39808"/>
                  </a:lnTo>
                  <a:lnTo>
                    <a:pt x="10392" y="34852"/>
                  </a:lnTo>
                  <a:lnTo>
                    <a:pt x="5436" y="29896"/>
                  </a:lnTo>
                  <a:lnTo>
                    <a:pt x="10392" y="24980"/>
                  </a:lnTo>
                  <a:lnTo>
                    <a:pt x="5436" y="20024"/>
                  </a:lnTo>
                  <a:lnTo>
                    <a:pt x="10392" y="15068"/>
                  </a:lnTo>
                  <a:lnTo>
                    <a:pt x="5436" y="10112"/>
                  </a:lnTo>
                  <a:lnTo>
                    <a:pt x="10392" y="5196"/>
                  </a:lnTo>
                  <a:lnTo>
                    <a:pt x="5196"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252125" y="2233488"/>
              <a:ext cx="259825" cy="1249025"/>
            </a:xfrm>
            <a:custGeom>
              <a:avLst/>
              <a:gdLst/>
              <a:ahLst/>
              <a:cxnLst/>
              <a:rect l="l" t="t" r="r" b="b"/>
              <a:pathLst>
                <a:path w="10393" h="49961" extrusionOk="0">
                  <a:moveTo>
                    <a:pt x="5196" y="1"/>
                  </a:moveTo>
                  <a:lnTo>
                    <a:pt x="1" y="5196"/>
                  </a:lnTo>
                  <a:lnTo>
                    <a:pt x="4957" y="10112"/>
                  </a:lnTo>
                  <a:lnTo>
                    <a:pt x="1" y="15068"/>
                  </a:lnTo>
                  <a:lnTo>
                    <a:pt x="4957" y="20024"/>
                  </a:lnTo>
                  <a:lnTo>
                    <a:pt x="1" y="24980"/>
                  </a:lnTo>
                  <a:lnTo>
                    <a:pt x="4957" y="29896"/>
                  </a:lnTo>
                  <a:lnTo>
                    <a:pt x="1" y="34852"/>
                  </a:lnTo>
                  <a:lnTo>
                    <a:pt x="4957" y="39808"/>
                  </a:lnTo>
                  <a:lnTo>
                    <a:pt x="1" y="44764"/>
                  </a:lnTo>
                  <a:lnTo>
                    <a:pt x="5196" y="49960"/>
                  </a:lnTo>
                  <a:lnTo>
                    <a:pt x="10392" y="44764"/>
                  </a:lnTo>
                  <a:lnTo>
                    <a:pt x="5476" y="39808"/>
                  </a:lnTo>
                  <a:lnTo>
                    <a:pt x="10392" y="34852"/>
                  </a:lnTo>
                  <a:lnTo>
                    <a:pt x="5476" y="29896"/>
                  </a:lnTo>
                  <a:lnTo>
                    <a:pt x="10392" y="24980"/>
                  </a:lnTo>
                  <a:lnTo>
                    <a:pt x="5476" y="20024"/>
                  </a:lnTo>
                  <a:lnTo>
                    <a:pt x="10392" y="15068"/>
                  </a:lnTo>
                  <a:lnTo>
                    <a:pt x="5476" y="10112"/>
                  </a:lnTo>
                  <a:lnTo>
                    <a:pt x="10392" y="5196"/>
                  </a:lnTo>
                  <a:lnTo>
                    <a:pt x="5196"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3"/>
          <p:cNvSpPr txBox="1">
            <a:spLocks noGrp="1"/>
          </p:cNvSpPr>
          <p:nvPr>
            <p:ph type="ctrTitle"/>
          </p:nvPr>
        </p:nvSpPr>
        <p:spPr>
          <a:xfrm>
            <a:off x="4495457" y="117041"/>
            <a:ext cx="3405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53751"/>
              </a:buClr>
              <a:buSzPts val="1400"/>
              <a:buNone/>
              <a:defRPr sz="1400">
                <a:solidFill>
                  <a:srgbClr val="453751"/>
                </a:solidFill>
              </a:defRPr>
            </a:lvl1pPr>
            <a:lvl2pPr lvl="1" algn="ctr" rtl="0">
              <a:spcBef>
                <a:spcPts val="0"/>
              </a:spcBef>
              <a:spcAft>
                <a:spcPts val="0"/>
              </a:spcAft>
              <a:buClr>
                <a:srgbClr val="453751"/>
              </a:buClr>
              <a:buSzPts val="1800"/>
              <a:buNone/>
              <a:defRPr sz="1800">
                <a:solidFill>
                  <a:srgbClr val="453751"/>
                </a:solidFill>
              </a:defRPr>
            </a:lvl2pPr>
            <a:lvl3pPr lvl="2" algn="ctr" rtl="0">
              <a:spcBef>
                <a:spcPts val="0"/>
              </a:spcBef>
              <a:spcAft>
                <a:spcPts val="0"/>
              </a:spcAft>
              <a:buClr>
                <a:srgbClr val="453751"/>
              </a:buClr>
              <a:buSzPts val="1800"/>
              <a:buNone/>
              <a:defRPr sz="1800">
                <a:solidFill>
                  <a:srgbClr val="453751"/>
                </a:solidFill>
              </a:defRPr>
            </a:lvl3pPr>
            <a:lvl4pPr lvl="3" algn="ctr" rtl="0">
              <a:spcBef>
                <a:spcPts val="0"/>
              </a:spcBef>
              <a:spcAft>
                <a:spcPts val="0"/>
              </a:spcAft>
              <a:buClr>
                <a:srgbClr val="453751"/>
              </a:buClr>
              <a:buSzPts val="1800"/>
              <a:buNone/>
              <a:defRPr sz="1800">
                <a:solidFill>
                  <a:srgbClr val="453751"/>
                </a:solidFill>
              </a:defRPr>
            </a:lvl4pPr>
            <a:lvl5pPr lvl="4" algn="ctr" rtl="0">
              <a:spcBef>
                <a:spcPts val="0"/>
              </a:spcBef>
              <a:spcAft>
                <a:spcPts val="0"/>
              </a:spcAft>
              <a:buClr>
                <a:srgbClr val="453751"/>
              </a:buClr>
              <a:buSzPts val="1800"/>
              <a:buNone/>
              <a:defRPr sz="1800">
                <a:solidFill>
                  <a:srgbClr val="453751"/>
                </a:solidFill>
              </a:defRPr>
            </a:lvl5pPr>
            <a:lvl6pPr lvl="5" algn="ctr" rtl="0">
              <a:spcBef>
                <a:spcPts val="0"/>
              </a:spcBef>
              <a:spcAft>
                <a:spcPts val="0"/>
              </a:spcAft>
              <a:buClr>
                <a:srgbClr val="453751"/>
              </a:buClr>
              <a:buSzPts val="1800"/>
              <a:buNone/>
              <a:defRPr sz="1800">
                <a:solidFill>
                  <a:srgbClr val="453751"/>
                </a:solidFill>
              </a:defRPr>
            </a:lvl6pPr>
            <a:lvl7pPr lvl="6" algn="ctr" rtl="0">
              <a:spcBef>
                <a:spcPts val="0"/>
              </a:spcBef>
              <a:spcAft>
                <a:spcPts val="0"/>
              </a:spcAft>
              <a:buClr>
                <a:srgbClr val="453751"/>
              </a:buClr>
              <a:buSzPts val="1800"/>
              <a:buNone/>
              <a:defRPr sz="1800">
                <a:solidFill>
                  <a:srgbClr val="453751"/>
                </a:solidFill>
              </a:defRPr>
            </a:lvl7pPr>
            <a:lvl8pPr lvl="7" algn="ctr" rtl="0">
              <a:spcBef>
                <a:spcPts val="0"/>
              </a:spcBef>
              <a:spcAft>
                <a:spcPts val="0"/>
              </a:spcAft>
              <a:buClr>
                <a:srgbClr val="453751"/>
              </a:buClr>
              <a:buSzPts val="1800"/>
              <a:buNone/>
              <a:defRPr sz="1800">
                <a:solidFill>
                  <a:srgbClr val="453751"/>
                </a:solidFill>
              </a:defRPr>
            </a:lvl8pPr>
            <a:lvl9pPr lvl="8" algn="ctr" rtl="0">
              <a:spcBef>
                <a:spcPts val="0"/>
              </a:spcBef>
              <a:spcAft>
                <a:spcPts val="0"/>
              </a:spcAft>
              <a:buClr>
                <a:srgbClr val="453751"/>
              </a:buClr>
              <a:buSzPts val="1800"/>
              <a:buNone/>
              <a:defRPr sz="1800">
                <a:solidFill>
                  <a:srgbClr val="453751"/>
                </a:solidFill>
              </a:defRPr>
            </a:lvl9pPr>
          </a:lstStyle>
          <a:p>
            <a:endParaRPr/>
          </a:p>
        </p:txBody>
      </p:sp>
      <p:sp>
        <p:nvSpPr>
          <p:cNvPr id="62" name="Google Shape;62;p3"/>
          <p:cNvSpPr txBox="1">
            <a:spLocks noGrp="1"/>
          </p:cNvSpPr>
          <p:nvPr>
            <p:ph type="ctrTitle" idx="2"/>
          </p:nvPr>
        </p:nvSpPr>
        <p:spPr>
          <a:xfrm>
            <a:off x="5860832" y="625414"/>
            <a:ext cx="2423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53751"/>
              </a:buClr>
              <a:buSzPts val="1200"/>
              <a:buNone/>
              <a:defRPr sz="1200">
                <a:solidFill>
                  <a:srgbClr val="453751"/>
                </a:solidFill>
              </a:defRPr>
            </a:lvl1pPr>
            <a:lvl2pPr lvl="1" rtl="0">
              <a:spcBef>
                <a:spcPts val="0"/>
              </a:spcBef>
              <a:spcAft>
                <a:spcPts val="0"/>
              </a:spcAft>
              <a:buClr>
                <a:srgbClr val="453751"/>
              </a:buClr>
              <a:buSzPts val="1200"/>
              <a:buNone/>
              <a:defRPr sz="1200">
                <a:solidFill>
                  <a:srgbClr val="453751"/>
                </a:solidFill>
              </a:defRPr>
            </a:lvl2pPr>
            <a:lvl3pPr lvl="2" rtl="0">
              <a:spcBef>
                <a:spcPts val="0"/>
              </a:spcBef>
              <a:spcAft>
                <a:spcPts val="0"/>
              </a:spcAft>
              <a:buClr>
                <a:srgbClr val="453751"/>
              </a:buClr>
              <a:buSzPts val="1200"/>
              <a:buNone/>
              <a:defRPr sz="1200">
                <a:solidFill>
                  <a:srgbClr val="453751"/>
                </a:solidFill>
              </a:defRPr>
            </a:lvl3pPr>
            <a:lvl4pPr lvl="3" rtl="0">
              <a:spcBef>
                <a:spcPts val="0"/>
              </a:spcBef>
              <a:spcAft>
                <a:spcPts val="0"/>
              </a:spcAft>
              <a:buClr>
                <a:srgbClr val="453751"/>
              </a:buClr>
              <a:buSzPts val="1200"/>
              <a:buNone/>
              <a:defRPr sz="1200">
                <a:solidFill>
                  <a:srgbClr val="453751"/>
                </a:solidFill>
              </a:defRPr>
            </a:lvl4pPr>
            <a:lvl5pPr lvl="4" rtl="0">
              <a:spcBef>
                <a:spcPts val="0"/>
              </a:spcBef>
              <a:spcAft>
                <a:spcPts val="0"/>
              </a:spcAft>
              <a:buClr>
                <a:srgbClr val="453751"/>
              </a:buClr>
              <a:buSzPts val="1200"/>
              <a:buNone/>
              <a:defRPr sz="1200">
                <a:solidFill>
                  <a:srgbClr val="453751"/>
                </a:solidFill>
              </a:defRPr>
            </a:lvl5pPr>
            <a:lvl6pPr lvl="5" rtl="0">
              <a:spcBef>
                <a:spcPts val="0"/>
              </a:spcBef>
              <a:spcAft>
                <a:spcPts val="0"/>
              </a:spcAft>
              <a:buClr>
                <a:srgbClr val="453751"/>
              </a:buClr>
              <a:buSzPts val="1200"/>
              <a:buNone/>
              <a:defRPr sz="1200">
                <a:solidFill>
                  <a:srgbClr val="453751"/>
                </a:solidFill>
              </a:defRPr>
            </a:lvl6pPr>
            <a:lvl7pPr lvl="6" rtl="0">
              <a:spcBef>
                <a:spcPts val="0"/>
              </a:spcBef>
              <a:spcAft>
                <a:spcPts val="0"/>
              </a:spcAft>
              <a:buClr>
                <a:srgbClr val="453751"/>
              </a:buClr>
              <a:buSzPts val="1200"/>
              <a:buNone/>
              <a:defRPr sz="1200">
                <a:solidFill>
                  <a:srgbClr val="453751"/>
                </a:solidFill>
              </a:defRPr>
            </a:lvl7pPr>
            <a:lvl8pPr lvl="7" rtl="0">
              <a:spcBef>
                <a:spcPts val="0"/>
              </a:spcBef>
              <a:spcAft>
                <a:spcPts val="0"/>
              </a:spcAft>
              <a:buClr>
                <a:srgbClr val="453751"/>
              </a:buClr>
              <a:buSzPts val="1200"/>
              <a:buNone/>
              <a:defRPr sz="1200">
                <a:solidFill>
                  <a:srgbClr val="453751"/>
                </a:solidFill>
              </a:defRPr>
            </a:lvl8pPr>
            <a:lvl9pPr lvl="8" rtl="0">
              <a:spcBef>
                <a:spcPts val="0"/>
              </a:spcBef>
              <a:spcAft>
                <a:spcPts val="0"/>
              </a:spcAft>
              <a:buClr>
                <a:srgbClr val="453751"/>
              </a:buClr>
              <a:buSzPts val="1200"/>
              <a:buNone/>
              <a:defRPr sz="1200">
                <a:solidFill>
                  <a:srgbClr val="453751"/>
                </a:solidFill>
              </a:defRPr>
            </a:lvl9pPr>
          </a:lstStyle>
          <a:p>
            <a:endParaRPr/>
          </a:p>
        </p:txBody>
      </p:sp>
      <p:sp>
        <p:nvSpPr>
          <p:cNvPr id="63" name="Google Shape;63;p3"/>
          <p:cNvSpPr txBox="1">
            <a:spLocks noGrp="1"/>
          </p:cNvSpPr>
          <p:nvPr>
            <p:ph type="subTitle" idx="1"/>
          </p:nvPr>
        </p:nvSpPr>
        <p:spPr>
          <a:xfrm>
            <a:off x="5860832" y="1040463"/>
            <a:ext cx="20520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1pPr>
            <a:lvl2pPr lvl="1"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2pPr>
            <a:lvl3pPr lvl="2"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3pPr>
            <a:lvl4pPr lvl="3"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4pPr>
            <a:lvl5pPr lvl="4"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5pPr>
            <a:lvl6pPr lvl="5"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6pPr>
            <a:lvl7pPr lvl="6"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7pPr>
            <a:lvl8pPr lvl="7"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8pPr>
            <a:lvl9pPr lvl="8"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9pPr>
          </a:lstStyle>
          <a:p>
            <a:endParaRPr/>
          </a:p>
        </p:txBody>
      </p:sp>
      <p:sp>
        <p:nvSpPr>
          <p:cNvPr id="64" name="Google Shape;64;p3"/>
          <p:cNvSpPr txBox="1">
            <a:spLocks noGrp="1"/>
          </p:cNvSpPr>
          <p:nvPr>
            <p:ph type="title" idx="3" hasCustomPrompt="1"/>
          </p:nvPr>
        </p:nvSpPr>
        <p:spPr>
          <a:xfrm>
            <a:off x="4486557" y="882935"/>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53751"/>
              </a:buClr>
              <a:buSzPts val="4800"/>
              <a:buNone/>
              <a:defRPr sz="4800">
                <a:solidFill>
                  <a:srgbClr val="453751"/>
                </a:solidFill>
              </a:defRPr>
            </a:lvl1pPr>
            <a:lvl2pPr lvl="1"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3"/>
          <p:cNvSpPr txBox="1">
            <a:spLocks noGrp="1"/>
          </p:cNvSpPr>
          <p:nvPr>
            <p:ph type="ctrTitle" idx="4"/>
          </p:nvPr>
        </p:nvSpPr>
        <p:spPr>
          <a:xfrm>
            <a:off x="5860824" y="1405225"/>
            <a:ext cx="2732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53751"/>
              </a:buClr>
              <a:buSzPts val="1200"/>
              <a:buNone/>
              <a:defRPr sz="1200">
                <a:solidFill>
                  <a:srgbClr val="453751"/>
                </a:solidFill>
              </a:defRPr>
            </a:lvl1pPr>
            <a:lvl2pPr lvl="1" rtl="0">
              <a:spcBef>
                <a:spcPts val="0"/>
              </a:spcBef>
              <a:spcAft>
                <a:spcPts val="0"/>
              </a:spcAft>
              <a:buClr>
                <a:srgbClr val="453751"/>
              </a:buClr>
              <a:buSzPts val="1200"/>
              <a:buNone/>
              <a:defRPr sz="1200">
                <a:solidFill>
                  <a:srgbClr val="453751"/>
                </a:solidFill>
              </a:defRPr>
            </a:lvl2pPr>
            <a:lvl3pPr lvl="2" rtl="0">
              <a:spcBef>
                <a:spcPts val="0"/>
              </a:spcBef>
              <a:spcAft>
                <a:spcPts val="0"/>
              </a:spcAft>
              <a:buClr>
                <a:srgbClr val="453751"/>
              </a:buClr>
              <a:buSzPts val="1200"/>
              <a:buNone/>
              <a:defRPr sz="1200">
                <a:solidFill>
                  <a:srgbClr val="453751"/>
                </a:solidFill>
              </a:defRPr>
            </a:lvl3pPr>
            <a:lvl4pPr lvl="3" rtl="0">
              <a:spcBef>
                <a:spcPts val="0"/>
              </a:spcBef>
              <a:spcAft>
                <a:spcPts val="0"/>
              </a:spcAft>
              <a:buClr>
                <a:srgbClr val="453751"/>
              </a:buClr>
              <a:buSzPts val="1200"/>
              <a:buNone/>
              <a:defRPr sz="1200">
                <a:solidFill>
                  <a:srgbClr val="453751"/>
                </a:solidFill>
              </a:defRPr>
            </a:lvl4pPr>
            <a:lvl5pPr lvl="4" rtl="0">
              <a:spcBef>
                <a:spcPts val="0"/>
              </a:spcBef>
              <a:spcAft>
                <a:spcPts val="0"/>
              </a:spcAft>
              <a:buClr>
                <a:srgbClr val="453751"/>
              </a:buClr>
              <a:buSzPts val="1200"/>
              <a:buNone/>
              <a:defRPr sz="1200">
                <a:solidFill>
                  <a:srgbClr val="453751"/>
                </a:solidFill>
              </a:defRPr>
            </a:lvl5pPr>
            <a:lvl6pPr lvl="5" rtl="0">
              <a:spcBef>
                <a:spcPts val="0"/>
              </a:spcBef>
              <a:spcAft>
                <a:spcPts val="0"/>
              </a:spcAft>
              <a:buClr>
                <a:srgbClr val="453751"/>
              </a:buClr>
              <a:buSzPts val="1200"/>
              <a:buNone/>
              <a:defRPr sz="1200">
                <a:solidFill>
                  <a:srgbClr val="453751"/>
                </a:solidFill>
              </a:defRPr>
            </a:lvl6pPr>
            <a:lvl7pPr lvl="6" rtl="0">
              <a:spcBef>
                <a:spcPts val="0"/>
              </a:spcBef>
              <a:spcAft>
                <a:spcPts val="0"/>
              </a:spcAft>
              <a:buClr>
                <a:srgbClr val="453751"/>
              </a:buClr>
              <a:buSzPts val="1200"/>
              <a:buNone/>
              <a:defRPr sz="1200">
                <a:solidFill>
                  <a:srgbClr val="453751"/>
                </a:solidFill>
              </a:defRPr>
            </a:lvl7pPr>
            <a:lvl8pPr lvl="7" rtl="0">
              <a:spcBef>
                <a:spcPts val="0"/>
              </a:spcBef>
              <a:spcAft>
                <a:spcPts val="0"/>
              </a:spcAft>
              <a:buClr>
                <a:srgbClr val="453751"/>
              </a:buClr>
              <a:buSzPts val="1200"/>
              <a:buNone/>
              <a:defRPr sz="1200">
                <a:solidFill>
                  <a:srgbClr val="453751"/>
                </a:solidFill>
              </a:defRPr>
            </a:lvl8pPr>
            <a:lvl9pPr lvl="8" rtl="0">
              <a:spcBef>
                <a:spcPts val="0"/>
              </a:spcBef>
              <a:spcAft>
                <a:spcPts val="0"/>
              </a:spcAft>
              <a:buClr>
                <a:srgbClr val="453751"/>
              </a:buClr>
              <a:buSzPts val="1200"/>
              <a:buNone/>
              <a:defRPr sz="1200">
                <a:solidFill>
                  <a:srgbClr val="453751"/>
                </a:solidFill>
              </a:defRPr>
            </a:lvl9pPr>
          </a:lstStyle>
          <a:p>
            <a:endParaRPr/>
          </a:p>
        </p:txBody>
      </p:sp>
      <p:sp>
        <p:nvSpPr>
          <p:cNvPr id="66" name="Google Shape;66;p3"/>
          <p:cNvSpPr txBox="1">
            <a:spLocks noGrp="1"/>
          </p:cNvSpPr>
          <p:nvPr>
            <p:ph type="subTitle" idx="5"/>
          </p:nvPr>
        </p:nvSpPr>
        <p:spPr>
          <a:xfrm>
            <a:off x="5860832" y="1818391"/>
            <a:ext cx="21276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1pPr>
            <a:lvl2pPr lvl="1"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2pPr>
            <a:lvl3pPr lvl="2"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3pPr>
            <a:lvl4pPr lvl="3"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4pPr>
            <a:lvl5pPr lvl="4"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5pPr>
            <a:lvl6pPr lvl="5"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6pPr>
            <a:lvl7pPr lvl="6"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7pPr>
            <a:lvl8pPr lvl="7"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8pPr>
            <a:lvl9pPr lvl="8"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9pPr>
          </a:lstStyle>
          <a:p>
            <a:endParaRPr/>
          </a:p>
        </p:txBody>
      </p:sp>
      <p:sp>
        <p:nvSpPr>
          <p:cNvPr id="67" name="Google Shape;67;p3"/>
          <p:cNvSpPr txBox="1">
            <a:spLocks noGrp="1"/>
          </p:cNvSpPr>
          <p:nvPr>
            <p:ph type="title" idx="6" hasCustomPrompt="1"/>
          </p:nvPr>
        </p:nvSpPr>
        <p:spPr>
          <a:xfrm>
            <a:off x="4486557" y="166556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53751"/>
              </a:buClr>
              <a:buSzPts val="4800"/>
              <a:buNone/>
              <a:defRPr sz="4800">
                <a:solidFill>
                  <a:srgbClr val="453751"/>
                </a:solidFill>
              </a:defRPr>
            </a:lvl1pPr>
            <a:lvl2pPr lvl="1"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3"/>
          <p:cNvSpPr txBox="1">
            <a:spLocks noGrp="1"/>
          </p:cNvSpPr>
          <p:nvPr>
            <p:ph type="ctrTitle" idx="7"/>
          </p:nvPr>
        </p:nvSpPr>
        <p:spPr>
          <a:xfrm>
            <a:off x="5860832" y="2192950"/>
            <a:ext cx="2423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53751"/>
              </a:buClr>
              <a:buSzPts val="1200"/>
              <a:buNone/>
              <a:defRPr sz="1200">
                <a:solidFill>
                  <a:srgbClr val="453751"/>
                </a:solidFill>
              </a:defRPr>
            </a:lvl1pPr>
            <a:lvl2pPr lvl="1" rtl="0">
              <a:spcBef>
                <a:spcPts val="0"/>
              </a:spcBef>
              <a:spcAft>
                <a:spcPts val="0"/>
              </a:spcAft>
              <a:buClr>
                <a:srgbClr val="453751"/>
              </a:buClr>
              <a:buSzPts val="1200"/>
              <a:buNone/>
              <a:defRPr sz="1200">
                <a:solidFill>
                  <a:srgbClr val="453751"/>
                </a:solidFill>
              </a:defRPr>
            </a:lvl2pPr>
            <a:lvl3pPr lvl="2" rtl="0">
              <a:spcBef>
                <a:spcPts val="0"/>
              </a:spcBef>
              <a:spcAft>
                <a:spcPts val="0"/>
              </a:spcAft>
              <a:buClr>
                <a:srgbClr val="453751"/>
              </a:buClr>
              <a:buSzPts val="1200"/>
              <a:buNone/>
              <a:defRPr sz="1200">
                <a:solidFill>
                  <a:srgbClr val="453751"/>
                </a:solidFill>
              </a:defRPr>
            </a:lvl3pPr>
            <a:lvl4pPr lvl="3" rtl="0">
              <a:spcBef>
                <a:spcPts val="0"/>
              </a:spcBef>
              <a:spcAft>
                <a:spcPts val="0"/>
              </a:spcAft>
              <a:buClr>
                <a:srgbClr val="453751"/>
              </a:buClr>
              <a:buSzPts val="1200"/>
              <a:buNone/>
              <a:defRPr sz="1200">
                <a:solidFill>
                  <a:srgbClr val="453751"/>
                </a:solidFill>
              </a:defRPr>
            </a:lvl4pPr>
            <a:lvl5pPr lvl="4" rtl="0">
              <a:spcBef>
                <a:spcPts val="0"/>
              </a:spcBef>
              <a:spcAft>
                <a:spcPts val="0"/>
              </a:spcAft>
              <a:buClr>
                <a:srgbClr val="453751"/>
              </a:buClr>
              <a:buSzPts val="1200"/>
              <a:buNone/>
              <a:defRPr sz="1200">
                <a:solidFill>
                  <a:srgbClr val="453751"/>
                </a:solidFill>
              </a:defRPr>
            </a:lvl5pPr>
            <a:lvl6pPr lvl="5" rtl="0">
              <a:spcBef>
                <a:spcPts val="0"/>
              </a:spcBef>
              <a:spcAft>
                <a:spcPts val="0"/>
              </a:spcAft>
              <a:buClr>
                <a:srgbClr val="453751"/>
              </a:buClr>
              <a:buSzPts val="1200"/>
              <a:buNone/>
              <a:defRPr sz="1200">
                <a:solidFill>
                  <a:srgbClr val="453751"/>
                </a:solidFill>
              </a:defRPr>
            </a:lvl6pPr>
            <a:lvl7pPr lvl="6" rtl="0">
              <a:spcBef>
                <a:spcPts val="0"/>
              </a:spcBef>
              <a:spcAft>
                <a:spcPts val="0"/>
              </a:spcAft>
              <a:buClr>
                <a:srgbClr val="453751"/>
              </a:buClr>
              <a:buSzPts val="1200"/>
              <a:buNone/>
              <a:defRPr sz="1200">
                <a:solidFill>
                  <a:srgbClr val="453751"/>
                </a:solidFill>
              </a:defRPr>
            </a:lvl7pPr>
            <a:lvl8pPr lvl="7" rtl="0">
              <a:spcBef>
                <a:spcPts val="0"/>
              </a:spcBef>
              <a:spcAft>
                <a:spcPts val="0"/>
              </a:spcAft>
              <a:buClr>
                <a:srgbClr val="453751"/>
              </a:buClr>
              <a:buSzPts val="1200"/>
              <a:buNone/>
              <a:defRPr sz="1200">
                <a:solidFill>
                  <a:srgbClr val="453751"/>
                </a:solidFill>
              </a:defRPr>
            </a:lvl8pPr>
            <a:lvl9pPr lvl="8" rtl="0">
              <a:spcBef>
                <a:spcPts val="0"/>
              </a:spcBef>
              <a:spcAft>
                <a:spcPts val="0"/>
              </a:spcAft>
              <a:buClr>
                <a:srgbClr val="453751"/>
              </a:buClr>
              <a:buSzPts val="1200"/>
              <a:buNone/>
              <a:defRPr sz="1200">
                <a:solidFill>
                  <a:srgbClr val="453751"/>
                </a:solidFill>
              </a:defRPr>
            </a:lvl9pPr>
          </a:lstStyle>
          <a:p>
            <a:endParaRPr/>
          </a:p>
        </p:txBody>
      </p:sp>
      <p:sp>
        <p:nvSpPr>
          <p:cNvPr id="69" name="Google Shape;69;p3"/>
          <p:cNvSpPr txBox="1">
            <a:spLocks noGrp="1"/>
          </p:cNvSpPr>
          <p:nvPr>
            <p:ph type="subTitle" idx="8"/>
          </p:nvPr>
        </p:nvSpPr>
        <p:spPr>
          <a:xfrm>
            <a:off x="5860832" y="2607999"/>
            <a:ext cx="20520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1pPr>
            <a:lvl2pPr lvl="1"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2pPr>
            <a:lvl3pPr lvl="2"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3pPr>
            <a:lvl4pPr lvl="3"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4pPr>
            <a:lvl5pPr lvl="4"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5pPr>
            <a:lvl6pPr lvl="5"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6pPr>
            <a:lvl7pPr lvl="6"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7pPr>
            <a:lvl8pPr lvl="7"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8pPr>
            <a:lvl9pPr lvl="8"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9pPr>
          </a:lstStyle>
          <a:p>
            <a:endParaRPr/>
          </a:p>
        </p:txBody>
      </p:sp>
      <p:sp>
        <p:nvSpPr>
          <p:cNvPr id="70" name="Google Shape;70;p3"/>
          <p:cNvSpPr txBox="1">
            <a:spLocks noGrp="1"/>
          </p:cNvSpPr>
          <p:nvPr>
            <p:ph type="title" idx="9" hasCustomPrompt="1"/>
          </p:nvPr>
        </p:nvSpPr>
        <p:spPr>
          <a:xfrm>
            <a:off x="4486557" y="243882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53751"/>
              </a:buClr>
              <a:buSzPts val="4800"/>
              <a:buNone/>
              <a:defRPr sz="4800">
                <a:solidFill>
                  <a:srgbClr val="453751"/>
                </a:solidFill>
              </a:defRPr>
            </a:lvl1pPr>
            <a:lvl2pPr lvl="1"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3"/>
          <p:cNvSpPr txBox="1">
            <a:spLocks noGrp="1"/>
          </p:cNvSpPr>
          <p:nvPr>
            <p:ph type="ctrTitle" idx="13"/>
          </p:nvPr>
        </p:nvSpPr>
        <p:spPr>
          <a:xfrm>
            <a:off x="5860832" y="2960193"/>
            <a:ext cx="2423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53751"/>
              </a:buClr>
              <a:buSzPts val="1200"/>
              <a:buNone/>
              <a:defRPr sz="1200">
                <a:solidFill>
                  <a:srgbClr val="453751"/>
                </a:solidFill>
              </a:defRPr>
            </a:lvl1pPr>
            <a:lvl2pPr lvl="1" rtl="0">
              <a:spcBef>
                <a:spcPts val="0"/>
              </a:spcBef>
              <a:spcAft>
                <a:spcPts val="0"/>
              </a:spcAft>
              <a:buClr>
                <a:srgbClr val="453751"/>
              </a:buClr>
              <a:buSzPts val="1200"/>
              <a:buNone/>
              <a:defRPr sz="1200">
                <a:solidFill>
                  <a:srgbClr val="453751"/>
                </a:solidFill>
              </a:defRPr>
            </a:lvl2pPr>
            <a:lvl3pPr lvl="2" rtl="0">
              <a:spcBef>
                <a:spcPts val="0"/>
              </a:spcBef>
              <a:spcAft>
                <a:spcPts val="0"/>
              </a:spcAft>
              <a:buClr>
                <a:srgbClr val="453751"/>
              </a:buClr>
              <a:buSzPts val="1200"/>
              <a:buNone/>
              <a:defRPr sz="1200">
                <a:solidFill>
                  <a:srgbClr val="453751"/>
                </a:solidFill>
              </a:defRPr>
            </a:lvl3pPr>
            <a:lvl4pPr lvl="3" rtl="0">
              <a:spcBef>
                <a:spcPts val="0"/>
              </a:spcBef>
              <a:spcAft>
                <a:spcPts val="0"/>
              </a:spcAft>
              <a:buClr>
                <a:srgbClr val="453751"/>
              </a:buClr>
              <a:buSzPts val="1200"/>
              <a:buNone/>
              <a:defRPr sz="1200">
                <a:solidFill>
                  <a:srgbClr val="453751"/>
                </a:solidFill>
              </a:defRPr>
            </a:lvl4pPr>
            <a:lvl5pPr lvl="4" rtl="0">
              <a:spcBef>
                <a:spcPts val="0"/>
              </a:spcBef>
              <a:spcAft>
                <a:spcPts val="0"/>
              </a:spcAft>
              <a:buClr>
                <a:srgbClr val="453751"/>
              </a:buClr>
              <a:buSzPts val="1200"/>
              <a:buNone/>
              <a:defRPr sz="1200">
                <a:solidFill>
                  <a:srgbClr val="453751"/>
                </a:solidFill>
              </a:defRPr>
            </a:lvl5pPr>
            <a:lvl6pPr lvl="5" rtl="0">
              <a:spcBef>
                <a:spcPts val="0"/>
              </a:spcBef>
              <a:spcAft>
                <a:spcPts val="0"/>
              </a:spcAft>
              <a:buClr>
                <a:srgbClr val="453751"/>
              </a:buClr>
              <a:buSzPts val="1200"/>
              <a:buNone/>
              <a:defRPr sz="1200">
                <a:solidFill>
                  <a:srgbClr val="453751"/>
                </a:solidFill>
              </a:defRPr>
            </a:lvl6pPr>
            <a:lvl7pPr lvl="6" rtl="0">
              <a:spcBef>
                <a:spcPts val="0"/>
              </a:spcBef>
              <a:spcAft>
                <a:spcPts val="0"/>
              </a:spcAft>
              <a:buClr>
                <a:srgbClr val="453751"/>
              </a:buClr>
              <a:buSzPts val="1200"/>
              <a:buNone/>
              <a:defRPr sz="1200">
                <a:solidFill>
                  <a:srgbClr val="453751"/>
                </a:solidFill>
              </a:defRPr>
            </a:lvl7pPr>
            <a:lvl8pPr lvl="7" rtl="0">
              <a:spcBef>
                <a:spcPts val="0"/>
              </a:spcBef>
              <a:spcAft>
                <a:spcPts val="0"/>
              </a:spcAft>
              <a:buClr>
                <a:srgbClr val="453751"/>
              </a:buClr>
              <a:buSzPts val="1200"/>
              <a:buNone/>
              <a:defRPr sz="1200">
                <a:solidFill>
                  <a:srgbClr val="453751"/>
                </a:solidFill>
              </a:defRPr>
            </a:lvl8pPr>
            <a:lvl9pPr lvl="8" rtl="0">
              <a:spcBef>
                <a:spcPts val="0"/>
              </a:spcBef>
              <a:spcAft>
                <a:spcPts val="0"/>
              </a:spcAft>
              <a:buClr>
                <a:srgbClr val="453751"/>
              </a:buClr>
              <a:buSzPts val="1200"/>
              <a:buNone/>
              <a:defRPr sz="1200">
                <a:solidFill>
                  <a:srgbClr val="453751"/>
                </a:solidFill>
              </a:defRPr>
            </a:lvl9pPr>
          </a:lstStyle>
          <a:p>
            <a:endParaRPr/>
          </a:p>
        </p:txBody>
      </p:sp>
      <p:sp>
        <p:nvSpPr>
          <p:cNvPr id="72" name="Google Shape;72;p3"/>
          <p:cNvSpPr txBox="1">
            <a:spLocks noGrp="1"/>
          </p:cNvSpPr>
          <p:nvPr>
            <p:ph type="subTitle" idx="14"/>
          </p:nvPr>
        </p:nvSpPr>
        <p:spPr>
          <a:xfrm>
            <a:off x="5860832" y="3373352"/>
            <a:ext cx="21276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1pPr>
            <a:lvl2pPr lvl="1"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2pPr>
            <a:lvl3pPr lvl="2"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3pPr>
            <a:lvl4pPr lvl="3"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4pPr>
            <a:lvl5pPr lvl="4"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5pPr>
            <a:lvl6pPr lvl="5"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6pPr>
            <a:lvl7pPr lvl="6"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7pPr>
            <a:lvl8pPr lvl="7"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8pPr>
            <a:lvl9pPr lvl="8"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9pPr>
          </a:lstStyle>
          <a:p>
            <a:endParaRPr/>
          </a:p>
        </p:txBody>
      </p:sp>
      <p:sp>
        <p:nvSpPr>
          <p:cNvPr id="73" name="Google Shape;73;p3"/>
          <p:cNvSpPr txBox="1">
            <a:spLocks noGrp="1"/>
          </p:cNvSpPr>
          <p:nvPr>
            <p:ph type="title" idx="15" hasCustomPrompt="1"/>
          </p:nvPr>
        </p:nvSpPr>
        <p:spPr>
          <a:xfrm>
            <a:off x="4486557" y="322052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53751"/>
              </a:buClr>
              <a:buSzPts val="4800"/>
              <a:buNone/>
              <a:defRPr sz="4800">
                <a:solidFill>
                  <a:srgbClr val="453751"/>
                </a:solidFill>
              </a:defRPr>
            </a:lvl1pPr>
            <a:lvl2pPr lvl="1"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3"/>
          <p:cNvSpPr txBox="1">
            <a:spLocks noGrp="1"/>
          </p:cNvSpPr>
          <p:nvPr>
            <p:ph type="ctrTitle" idx="16"/>
          </p:nvPr>
        </p:nvSpPr>
        <p:spPr>
          <a:xfrm>
            <a:off x="5860832" y="3750593"/>
            <a:ext cx="2423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53751"/>
              </a:buClr>
              <a:buSzPts val="1200"/>
              <a:buNone/>
              <a:defRPr sz="1200">
                <a:solidFill>
                  <a:srgbClr val="453751"/>
                </a:solidFill>
              </a:defRPr>
            </a:lvl1pPr>
            <a:lvl2pPr lvl="1" rtl="0">
              <a:spcBef>
                <a:spcPts val="0"/>
              </a:spcBef>
              <a:spcAft>
                <a:spcPts val="0"/>
              </a:spcAft>
              <a:buClr>
                <a:srgbClr val="453751"/>
              </a:buClr>
              <a:buSzPts val="1200"/>
              <a:buNone/>
              <a:defRPr sz="1200">
                <a:solidFill>
                  <a:srgbClr val="453751"/>
                </a:solidFill>
              </a:defRPr>
            </a:lvl2pPr>
            <a:lvl3pPr lvl="2" rtl="0">
              <a:spcBef>
                <a:spcPts val="0"/>
              </a:spcBef>
              <a:spcAft>
                <a:spcPts val="0"/>
              </a:spcAft>
              <a:buClr>
                <a:srgbClr val="453751"/>
              </a:buClr>
              <a:buSzPts val="1200"/>
              <a:buNone/>
              <a:defRPr sz="1200">
                <a:solidFill>
                  <a:srgbClr val="453751"/>
                </a:solidFill>
              </a:defRPr>
            </a:lvl3pPr>
            <a:lvl4pPr lvl="3" rtl="0">
              <a:spcBef>
                <a:spcPts val="0"/>
              </a:spcBef>
              <a:spcAft>
                <a:spcPts val="0"/>
              </a:spcAft>
              <a:buClr>
                <a:srgbClr val="453751"/>
              </a:buClr>
              <a:buSzPts val="1200"/>
              <a:buNone/>
              <a:defRPr sz="1200">
                <a:solidFill>
                  <a:srgbClr val="453751"/>
                </a:solidFill>
              </a:defRPr>
            </a:lvl4pPr>
            <a:lvl5pPr lvl="4" rtl="0">
              <a:spcBef>
                <a:spcPts val="0"/>
              </a:spcBef>
              <a:spcAft>
                <a:spcPts val="0"/>
              </a:spcAft>
              <a:buClr>
                <a:srgbClr val="453751"/>
              </a:buClr>
              <a:buSzPts val="1200"/>
              <a:buNone/>
              <a:defRPr sz="1200">
                <a:solidFill>
                  <a:srgbClr val="453751"/>
                </a:solidFill>
              </a:defRPr>
            </a:lvl5pPr>
            <a:lvl6pPr lvl="5" rtl="0">
              <a:spcBef>
                <a:spcPts val="0"/>
              </a:spcBef>
              <a:spcAft>
                <a:spcPts val="0"/>
              </a:spcAft>
              <a:buClr>
                <a:srgbClr val="453751"/>
              </a:buClr>
              <a:buSzPts val="1200"/>
              <a:buNone/>
              <a:defRPr sz="1200">
                <a:solidFill>
                  <a:srgbClr val="453751"/>
                </a:solidFill>
              </a:defRPr>
            </a:lvl6pPr>
            <a:lvl7pPr lvl="6" rtl="0">
              <a:spcBef>
                <a:spcPts val="0"/>
              </a:spcBef>
              <a:spcAft>
                <a:spcPts val="0"/>
              </a:spcAft>
              <a:buClr>
                <a:srgbClr val="453751"/>
              </a:buClr>
              <a:buSzPts val="1200"/>
              <a:buNone/>
              <a:defRPr sz="1200">
                <a:solidFill>
                  <a:srgbClr val="453751"/>
                </a:solidFill>
              </a:defRPr>
            </a:lvl7pPr>
            <a:lvl8pPr lvl="7" rtl="0">
              <a:spcBef>
                <a:spcPts val="0"/>
              </a:spcBef>
              <a:spcAft>
                <a:spcPts val="0"/>
              </a:spcAft>
              <a:buClr>
                <a:srgbClr val="453751"/>
              </a:buClr>
              <a:buSzPts val="1200"/>
              <a:buNone/>
              <a:defRPr sz="1200">
                <a:solidFill>
                  <a:srgbClr val="453751"/>
                </a:solidFill>
              </a:defRPr>
            </a:lvl8pPr>
            <a:lvl9pPr lvl="8" rtl="0">
              <a:spcBef>
                <a:spcPts val="0"/>
              </a:spcBef>
              <a:spcAft>
                <a:spcPts val="0"/>
              </a:spcAft>
              <a:buClr>
                <a:srgbClr val="453751"/>
              </a:buClr>
              <a:buSzPts val="1200"/>
              <a:buNone/>
              <a:defRPr sz="1200">
                <a:solidFill>
                  <a:srgbClr val="453751"/>
                </a:solidFill>
              </a:defRPr>
            </a:lvl9pPr>
          </a:lstStyle>
          <a:p>
            <a:endParaRPr/>
          </a:p>
        </p:txBody>
      </p:sp>
      <p:sp>
        <p:nvSpPr>
          <p:cNvPr id="75" name="Google Shape;75;p3"/>
          <p:cNvSpPr txBox="1">
            <a:spLocks noGrp="1"/>
          </p:cNvSpPr>
          <p:nvPr>
            <p:ph type="subTitle" idx="17"/>
          </p:nvPr>
        </p:nvSpPr>
        <p:spPr>
          <a:xfrm>
            <a:off x="5860832" y="4163751"/>
            <a:ext cx="21276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1pPr>
            <a:lvl2pPr lvl="1"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2pPr>
            <a:lvl3pPr lvl="2"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3pPr>
            <a:lvl4pPr lvl="3"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4pPr>
            <a:lvl5pPr lvl="4"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5pPr>
            <a:lvl6pPr lvl="5"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6pPr>
            <a:lvl7pPr lvl="6"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7pPr>
            <a:lvl8pPr lvl="7"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8pPr>
            <a:lvl9pPr lvl="8" rtl="0">
              <a:lnSpc>
                <a:spcPct val="100000"/>
              </a:lnSpc>
              <a:spcBef>
                <a:spcPts val="0"/>
              </a:spcBef>
              <a:spcAft>
                <a:spcPts val="0"/>
              </a:spcAft>
              <a:buClr>
                <a:srgbClr val="453751"/>
              </a:buClr>
              <a:buSzPts val="1000"/>
              <a:buFont typeface="Tenor Sans"/>
              <a:buNone/>
              <a:defRPr sz="1000">
                <a:solidFill>
                  <a:srgbClr val="453751"/>
                </a:solidFill>
                <a:latin typeface="Tenor Sans"/>
                <a:ea typeface="Tenor Sans"/>
                <a:cs typeface="Tenor Sans"/>
                <a:sym typeface="Tenor Sans"/>
              </a:defRPr>
            </a:lvl9pPr>
          </a:lstStyle>
          <a:p>
            <a:endParaRPr/>
          </a:p>
        </p:txBody>
      </p:sp>
      <p:sp>
        <p:nvSpPr>
          <p:cNvPr id="76" name="Google Shape;76;p3"/>
          <p:cNvSpPr txBox="1">
            <a:spLocks noGrp="1"/>
          </p:cNvSpPr>
          <p:nvPr>
            <p:ph type="title" idx="18" hasCustomPrompt="1"/>
          </p:nvPr>
        </p:nvSpPr>
        <p:spPr>
          <a:xfrm>
            <a:off x="4486557" y="4000580"/>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53751"/>
              </a:buClr>
              <a:buSzPts val="4800"/>
              <a:buNone/>
              <a:defRPr sz="4800">
                <a:solidFill>
                  <a:srgbClr val="453751"/>
                </a:solidFill>
              </a:defRPr>
            </a:lvl1pPr>
            <a:lvl2pPr lvl="1"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53751"/>
              </a:buClr>
              <a:buSzPts val="4800"/>
              <a:buFont typeface="Fira Sans Extra Condensed Medium"/>
              <a:buNone/>
              <a:defRPr sz="4800">
                <a:solidFill>
                  <a:srgbClr val="45375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2">
    <p:spTree>
      <p:nvGrpSpPr>
        <p:cNvPr id="1" name="Shape 77"/>
        <p:cNvGrpSpPr/>
        <p:nvPr/>
      </p:nvGrpSpPr>
      <p:grpSpPr>
        <a:xfrm>
          <a:off x="0" y="0"/>
          <a:ext cx="0" cy="0"/>
          <a:chOff x="0" y="0"/>
          <a:chExt cx="0" cy="0"/>
        </a:xfrm>
      </p:grpSpPr>
      <p:grpSp>
        <p:nvGrpSpPr>
          <p:cNvPr id="78" name="Google Shape;78;p4"/>
          <p:cNvGrpSpPr/>
          <p:nvPr/>
        </p:nvGrpSpPr>
        <p:grpSpPr>
          <a:xfrm>
            <a:off x="2521974" y="-2430"/>
            <a:ext cx="5158370" cy="5158473"/>
            <a:chOff x="5236325" y="2233488"/>
            <a:chExt cx="1249000" cy="1249025"/>
          </a:xfrm>
        </p:grpSpPr>
        <p:sp>
          <p:nvSpPr>
            <p:cNvPr id="79" name="Google Shape;79;p4"/>
            <p:cNvSpPr/>
            <p:nvPr/>
          </p:nvSpPr>
          <p:spPr>
            <a:xfrm>
              <a:off x="5236325" y="2233488"/>
              <a:ext cx="1249000" cy="1249025"/>
            </a:xfrm>
            <a:custGeom>
              <a:avLst/>
              <a:gdLst/>
              <a:ahLst/>
              <a:cxnLst/>
              <a:rect l="l" t="t" r="r" b="b"/>
              <a:pathLst>
                <a:path w="49960" h="49961" extrusionOk="0">
                  <a:moveTo>
                    <a:pt x="1" y="1"/>
                  </a:moveTo>
                  <a:lnTo>
                    <a:pt x="1" y="49960"/>
                  </a:lnTo>
                  <a:lnTo>
                    <a:pt x="49960" y="49960"/>
                  </a:lnTo>
                  <a:lnTo>
                    <a:pt x="49960"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36325" y="2233488"/>
              <a:ext cx="1249000" cy="1249025"/>
            </a:xfrm>
            <a:custGeom>
              <a:avLst/>
              <a:gdLst/>
              <a:ahLst/>
              <a:cxnLst/>
              <a:rect l="l" t="t" r="r" b="b"/>
              <a:pathLst>
                <a:path w="49960" h="49961" extrusionOk="0">
                  <a:moveTo>
                    <a:pt x="24980" y="1"/>
                  </a:moveTo>
                  <a:cubicBezTo>
                    <a:pt x="11152" y="1"/>
                    <a:pt x="1" y="11112"/>
                    <a:pt x="1" y="24980"/>
                  </a:cubicBezTo>
                  <a:cubicBezTo>
                    <a:pt x="1" y="38809"/>
                    <a:pt x="11152" y="49960"/>
                    <a:pt x="24980" y="49960"/>
                  </a:cubicBezTo>
                  <a:cubicBezTo>
                    <a:pt x="38809" y="49960"/>
                    <a:pt x="49960" y="38809"/>
                    <a:pt x="49960" y="24980"/>
                  </a:cubicBezTo>
                  <a:cubicBezTo>
                    <a:pt x="49960" y="11112"/>
                    <a:pt x="38809" y="1"/>
                    <a:pt x="24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4"/>
          <p:cNvSpPr/>
          <p:nvPr/>
        </p:nvSpPr>
        <p:spPr>
          <a:xfrm>
            <a:off x="-47625" y="-28575"/>
            <a:ext cx="2569500" cy="5172000"/>
          </a:xfrm>
          <a:prstGeom prst="rect">
            <a:avLst/>
          </a:pr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7642700" y="0"/>
            <a:ext cx="1171594" cy="1171594"/>
          </a:xfrm>
          <a:custGeom>
            <a:avLst/>
            <a:gdLst/>
            <a:ahLst/>
            <a:cxnLst/>
            <a:rect l="l" t="t" r="r" b="b"/>
            <a:pathLst>
              <a:path w="72466" h="72466" extrusionOk="0">
                <a:moveTo>
                  <a:pt x="0" y="0"/>
                </a:moveTo>
                <a:lnTo>
                  <a:pt x="72465" y="72465"/>
                </a:lnTo>
                <a:lnTo>
                  <a:pt x="72465"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4"/>
          <p:cNvGrpSpPr/>
          <p:nvPr/>
        </p:nvGrpSpPr>
        <p:grpSpPr>
          <a:xfrm>
            <a:off x="1321800" y="-423400"/>
            <a:ext cx="1200164" cy="1200188"/>
            <a:chOff x="1141975" y="659775"/>
            <a:chExt cx="1200164" cy="1200188"/>
          </a:xfrm>
        </p:grpSpPr>
        <p:sp>
          <p:nvSpPr>
            <p:cNvPr id="84" name="Google Shape;84;p4"/>
            <p:cNvSpPr/>
            <p:nvPr/>
          </p:nvSpPr>
          <p:spPr>
            <a:xfrm>
              <a:off x="1141975" y="659775"/>
              <a:ext cx="1200164" cy="1200188"/>
            </a:xfrm>
            <a:custGeom>
              <a:avLst/>
              <a:gdLst/>
              <a:ahLst/>
              <a:cxnLst/>
              <a:rect l="l" t="t" r="r" b="b"/>
              <a:pathLst>
                <a:path w="49960" h="49961" extrusionOk="0">
                  <a:moveTo>
                    <a:pt x="1" y="1"/>
                  </a:moveTo>
                  <a:lnTo>
                    <a:pt x="1" y="49960"/>
                  </a:lnTo>
                  <a:lnTo>
                    <a:pt x="49960" y="49960"/>
                  </a:lnTo>
                  <a:lnTo>
                    <a:pt x="49960" y="1"/>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141975" y="659775"/>
              <a:ext cx="1200164" cy="1200188"/>
            </a:xfrm>
            <a:custGeom>
              <a:avLst/>
              <a:gdLst/>
              <a:ahLst/>
              <a:cxnLst/>
              <a:rect l="l" t="t" r="r" b="b"/>
              <a:pathLst>
                <a:path w="49960" h="49961" extrusionOk="0">
                  <a:moveTo>
                    <a:pt x="24980" y="1"/>
                  </a:moveTo>
                  <a:cubicBezTo>
                    <a:pt x="11152" y="1"/>
                    <a:pt x="1" y="11112"/>
                    <a:pt x="1" y="24980"/>
                  </a:cubicBezTo>
                  <a:cubicBezTo>
                    <a:pt x="1" y="38809"/>
                    <a:pt x="11152" y="49960"/>
                    <a:pt x="24980" y="49960"/>
                  </a:cubicBezTo>
                  <a:cubicBezTo>
                    <a:pt x="38809" y="49960"/>
                    <a:pt x="49960" y="38809"/>
                    <a:pt x="49960" y="24980"/>
                  </a:cubicBezTo>
                  <a:cubicBezTo>
                    <a:pt x="49960" y="11112"/>
                    <a:pt x="38809" y="1"/>
                    <a:pt x="24980" y="1"/>
                  </a:cubicBez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4"/>
          <p:cNvSpPr/>
          <p:nvPr/>
        </p:nvSpPr>
        <p:spPr>
          <a:xfrm>
            <a:off x="7070175" y="4240950"/>
            <a:ext cx="915425" cy="915100"/>
          </a:xfrm>
          <a:custGeom>
            <a:avLst/>
            <a:gdLst/>
            <a:ahLst/>
            <a:cxnLst/>
            <a:rect l="l" t="t" r="r" b="b"/>
            <a:pathLst>
              <a:path w="36617" h="36604" extrusionOk="0">
                <a:moveTo>
                  <a:pt x="0" y="0"/>
                </a:moveTo>
                <a:lnTo>
                  <a:pt x="0" y="36603"/>
                </a:lnTo>
                <a:lnTo>
                  <a:pt x="36616" y="36603"/>
                </a:lnTo>
                <a:lnTo>
                  <a:pt x="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8597400" y="2085461"/>
            <a:ext cx="381800" cy="382100"/>
          </a:xfrm>
          <a:custGeom>
            <a:avLst/>
            <a:gdLst/>
            <a:ahLst/>
            <a:cxnLst/>
            <a:rect l="l" t="t" r="r" b="b"/>
            <a:pathLst>
              <a:path w="15272" h="15284" extrusionOk="0">
                <a:moveTo>
                  <a:pt x="0" y="0"/>
                </a:moveTo>
                <a:lnTo>
                  <a:pt x="0" y="15284"/>
                </a:lnTo>
                <a:lnTo>
                  <a:pt x="15271" y="15284"/>
                </a:lnTo>
                <a:lnTo>
                  <a:pt x="0"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8597400" y="2085461"/>
            <a:ext cx="381800" cy="382100"/>
          </a:xfrm>
          <a:custGeom>
            <a:avLst/>
            <a:gdLst/>
            <a:ahLst/>
            <a:cxnLst/>
            <a:rect l="l" t="t" r="r" b="b"/>
            <a:pathLst>
              <a:path w="15272" h="15284" extrusionOk="0">
                <a:moveTo>
                  <a:pt x="0" y="0"/>
                </a:moveTo>
                <a:lnTo>
                  <a:pt x="15271" y="15284"/>
                </a:lnTo>
                <a:lnTo>
                  <a:pt x="1527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814300" y="1171525"/>
            <a:ext cx="482099" cy="482099"/>
          </a:xfrm>
          <a:custGeom>
            <a:avLst/>
            <a:gdLst/>
            <a:ahLst/>
            <a:cxnLst/>
            <a:rect l="l" t="t" r="r" b="b"/>
            <a:pathLst>
              <a:path w="15272" h="15272" extrusionOk="0">
                <a:moveTo>
                  <a:pt x="0" y="0"/>
                </a:moveTo>
                <a:lnTo>
                  <a:pt x="15271" y="15271"/>
                </a:lnTo>
                <a:lnTo>
                  <a:pt x="1527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5400000">
            <a:off x="7677000" y="1171525"/>
            <a:ext cx="915425" cy="915425"/>
          </a:xfrm>
          <a:custGeom>
            <a:avLst/>
            <a:gdLst/>
            <a:ahLst/>
            <a:cxnLst/>
            <a:rect l="l" t="t" r="r" b="b"/>
            <a:pathLst>
              <a:path w="36617" h="36617" extrusionOk="0">
                <a:moveTo>
                  <a:pt x="0" y="0"/>
                </a:moveTo>
                <a:lnTo>
                  <a:pt x="36617" y="36616"/>
                </a:lnTo>
                <a:lnTo>
                  <a:pt x="36617"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5400000">
            <a:off x="7677000" y="1171525"/>
            <a:ext cx="915425" cy="915425"/>
          </a:xfrm>
          <a:custGeom>
            <a:avLst/>
            <a:gdLst/>
            <a:ahLst/>
            <a:cxnLst/>
            <a:rect l="l" t="t" r="r" b="b"/>
            <a:pathLst>
              <a:path w="36617" h="36617" extrusionOk="0">
                <a:moveTo>
                  <a:pt x="0" y="0"/>
                </a:moveTo>
                <a:lnTo>
                  <a:pt x="0" y="36616"/>
                </a:lnTo>
                <a:lnTo>
                  <a:pt x="36617" y="36616"/>
                </a:lnTo>
                <a:lnTo>
                  <a:pt x="0"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371599" y="-28574"/>
            <a:ext cx="2732874" cy="2732874"/>
          </a:xfrm>
          <a:custGeom>
            <a:avLst/>
            <a:gdLst/>
            <a:ahLst/>
            <a:cxnLst/>
            <a:rect l="l" t="t" r="r" b="b"/>
            <a:pathLst>
              <a:path w="72466" h="72466" extrusionOk="0">
                <a:moveTo>
                  <a:pt x="0" y="0"/>
                </a:moveTo>
                <a:lnTo>
                  <a:pt x="0" y="72465"/>
                </a:lnTo>
                <a:lnTo>
                  <a:pt x="72465" y="72465"/>
                </a:lnTo>
                <a:lnTo>
                  <a:pt x="0"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799075" y="3943275"/>
            <a:ext cx="915425" cy="915100"/>
          </a:xfrm>
          <a:custGeom>
            <a:avLst/>
            <a:gdLst/>
            <a:ahLst/>
            <a:cxnLst/>
            <a:rect l="l" t="t" r="r" b="b"/>
            <a:pathLst>
              <a:path w="36617" h="36604" extrusionOk="0">
                <a:moveTo>
                  <a:pt x="0" y="0"/>
                </a:moveTo>
                <a:lnTo>
                  <a:pt x="36616" y="36603"/>
                </a:lnTo>
                <a:lnTo>
                  <a:pt x="36616"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5400000">
            <a:off x="-410706" y="3945929"/>
            <a:ext cx="1203052" cy="1203090"/>
          </a:xfrm>
          <a:custGeom>
            <a:avLst/>
            <a:gdLst/>
            <a:ahLst/>
            <a:cxnLst/>
            <a:rect l="l" t="t" r="r" b="b"/>
            <a:pathLst>
              <a:path w="15272" h="15272" extrusionOk="0">
                <a:moveTo>
                  <a:pt x="0" y="0"/>
                </a:moveTo>
                <a:lnTo>
                  <a:pt x="0" y="15271"/>
                </a:lnTo>
                <a:lnTo>
                  <a:pt x="15271" y="15271"/>
                </a:lnTo>
                <a:lnTo>
                  <a:pt x="0"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8831004" y="4590950"/>
            <a:ext cx="1143936" cy="1143936"/>
          </a:xfrm>
          <a:custGeom>
            <a:avLst/>
            <a:gdLst/>
            <a:ahLst/>
            <a:cxnLst/>
            <a:rect l="l" t="t" r="r" b="b"/>
            <a:pathLst>
              <a:path w="59549" h="59549" extrusionOk="0">
                <a:moveTo>
                  <a:pt x="1" y="0"/>
                </a:moveTo>
                <a:lnTo>
                  <a:pt x="1" y="59548"/>
                </a:lnTo>
                <a:lnTo>
                  <a:pt x="59549"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8831004" y="4590950"/>
            <a:ext cx="1143936" cy="1143936"/>
          </a:xfrm>
          <a:custGeom>
            <a:avLst/>
            <a:gdLst/>
            <a:ahLst/>
            <a:cxnLst/>
            <a:rect l="l" t="t" r="r" b="b"/>
            <a:pathLst>
              <a:path w="59549" h="59549" extrusionOk="0">
                <a:moveTo>
                  <a:pt x="59549" y="0"/>
                </a:moveTo>
                <a:lnTo>
                  <a:pt x="1" y="59548"/>
                </a:lnTo>
                <a:lnTo>
                  <a:pt x="59549" y="59548"/>
                </a:lnTo>
                <a:lnTo>
                  <a:pt x="59549"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9974382" y="4019770"/>
            <a:ext cx="571728" cy="571728"/>
          </a:xfrm>
          <a:custGeom>
            <a:avLst/>
            <a:gdLst/>
            <a:ahLst/>
            <a:cxnLst/>
            <a:rect l="l" t="t" r="r" b="b"/>
            <a:pathLst>
              <a:path w="29762" h="29762" extrusionOk="0">
                <a:moveTo>
                  <a:pt x="1" y="0"/>
                </a:moveTo>
                <a:lnTo>
                  <a:pt x="1"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9974382" y="4019770"/>
            <a:ext cx="571728" cy="571728"/>
          </a:xfrm>
          <a:custGeom>
            <a:avLst/>
            <a:gdLst/>
            <a:ahLst/>
            <a:cxnLst/>
            <a:rect l="l" t="t" r="r" b="b"/>
            <a:pathLst>
              <a:path w="29762" h="29762" extrusionOk="0">
                <a:moveTo>
                  <a:pt x="29761" y="0"/>
                </a:moveTo>
                <a:lnTo>
                  <a:pt x="1" y="29761"/>
                </a:lnTo>
                <a:lnTo>
                  <a:pt x="29761" y="29761"/>
                </a:lnTo>
                <a:lnTo>
                  <a:pt x="29761"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8259325" y="4019770"/>
            <a:ext cx="571709" cy="571728"/>
          </a:xfrm>
          <a:custGeom>
            <a:avLst/>
            <a:gdLst/>
            <a:ahLst/>
            <a:cxnLst/>
            <a:rect l="l" t="t" r="r" b="b"/>
            <a:pathLst>
              <a:path w="29761" h="29762" extrusionOk="0">
                <a:moveTo>
                  <a:pt x="29761" y="0"/>
                </a:moveTo>
                <a:lnTo>
                  <a:pt x="0" y="29761"/>
                </a:lnTo>
                <a:lnTo>
                  <a:pt x="29761"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8259325" y="4019770"/>
            <a:ext cx="571709" cy="571728"/>
          </a:xfrm>
          <a:custGeom>
            <a:avLst/>
            <a:gdLst/>
            <a:ahLst/>
            <a:cxnLst/>
            <a:rect l="l" t="t" r="r" b="b"/>
            <a:pathLst>
              <a:path w="29761" h="29762" extrusionOk="0">
                <a:moveTo>
                  <a:pt x="0" y="0"/>
                </a:moveTo>
                <a:lnTo>
                  <a:pt x="0" y="29761"/>
                </a:lnTo>
                <a:lnTo>
                  <a:pt x="29761"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9974382" y="5734846"/>
            <a:ext cx="571728" cy="571709"/>
          </a:xfrm>
          <a:custGeom>
            <a:avLst/>
            <a:gdLst/>
            <a:ahLst/>
            <a:cxnLst/>
            <a:rect l="l" t="t" r="r" b="b"/>
            <a:pathLst>
              <a:path w="29762" h="29761" extrusionOk="0">
                <a:moveTo>
                  <a:pt x="29761" y="0"/>
                </a:moveTo>
                <a:lnTo>
                  <a:pt x="1" y="29761"/>
                </a:lnTo>
                <a:lnTo>
                  <a:pt x="29761" y="29761"/>
                </a:lnTo>
                <a:lnTo>
                  <a:pt x="2976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9974382" y="5734846"/>
            <a:ext cx="571728" cy="571709"/>
          </a:xfrm>
          <a:custGeom>
            <a:avLst/>
            <a:gdLst/>
            <a:ahLst/>
            <a:cxnLst/>
            <a:rect l="l" t="t" r="r" b="b"/>
            <a:pathLst>
              <a:path w="29762" h="29761" extrusionOk="0">
                <a:moveTo>
                  <a:pt x="1" y="0"/>
                </a:moveTo>
                <a:lnTo>
                  <a:pt x="1" y="29761"/>
                </a:lnTo>
                <a:lnTo>
                  <a:pt x="29761"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9501671" y="3547039"/>
            <a:ext cx="472739" cy="472758"/>
          </a:xfrm>
          <a:custGeom>
            <a:avLst/>
            <a:gdLst/>
            <a:ahLst/>
            <a:cxnLst/>
            <a:rect l="l" t="t" r="r" b="b"/>
            <a:pathLst>
              <a:path w="24609" h="24610" extrusionOk="0">
                <a:moveTo>
                  <a:pt x="0" y="1"/>
                </a:moveTo>
                <a:lnTo>
                  <a:pt x="0" y="24609"/>
                </a:lnTo>
                <a:lnTo>
                  <a:pt x="24609" y="24609"/>
                </a:lnTo>
                <a:lnTo>
                  <a:pt x="0" y="1"/>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9501671" y="3547039"/>
            <a:ext cx="472739" cy="472758"/>
          </a:xfrm>
          <a:custGeom>
            <a:avLst/>
            <a:gdLst/>
            <a:ahLst/>
            <a:cxnLst/>
            <a:rect l="l" t="t" r="r" b="b"/>
            <a:pathLst>
              <a:path w="24609" h="24610" extrusionOk="0">
                <a:moveTo>
                  <a:pt x="0" y="1"/>
                </a:moveTo>
                <a:lnTo>
                  <a:pt x="24609" y="24609"/>
                </a:lnTo>
                <a:lnTo>
                  <a:pt x="24609"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8831004" y="6306795"/>
            <a:ext cx="472758" cy="472739"/>
          </a:xfrm>
          <a:custGeom>
            <a:avLst/>
            <a:gdLst/>
            <a:ahLst/>
            <a:cxnLst/>
            <a:rect l="l" t="t" r="r" b="b"/>
            <a:pathLst>
              <a:path w="24610" h="24609" extrusionOk="0">
                <a:moveTo>
                  <a:pt x="1" y="0"/>
                </a:moveTo>
                <a:lnTo>
                  <a:pt x="24609" y="24609"/>
                </a:lnTo>
                <a:lnTo>
                  <a:pt x="24609"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831004" y="6306795"/>
            <a:ext cx="472758" cy="472739"/>
          </a:xfrm>
          <a:custGeom>
            <a:avLst/>
            <a:gdLst/>
            <a:ahLst/>
            <a:cxnLst/>
            <a:rect l="l" t="t" r="r" b="b"/>
            <a:pathLst>
              <a:path w="24610" h="24609" extrusionOk="0">
                <a:moveTo>
                  <a:pt x="1" y="0"/>
                </a:moveTo>
                <a:lnTo>
                  <a:pt x="1" y="24609"/>
                </a:lnTo>
                <a:lnTo>
                  <a:pt x="24609" y="24609"/>
                </a:lnTo>
                <a:lnTo>
                  <a:pt x="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8259325" y="5734846"/>
            <a:ext cx="571709" cy="571709"/>
          </a:xfrm>
          <a:custGeom>
            <a:avLst/>
            <a:gdLst/>
            <a:ahLst/>
            <a:cxnLst/>
            <a:rect l="l" t="t" r="r" b="b"/>
            <a:pathLst>
              <a:path w="29761" h="29761" extrusionOk="0">
                <a:moveTo>
                  <a:pt x="0" y="0"/>
                </a:moveTo>
                <a:lnTo>
                  <a:pt x="0"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8259325" y="5734846"/>
            <a:ext cx="571709" cy="571709"/>
          </a:xfrm>
          <a:custGeom>
            <a:avLst/>
            <a:gdLst/>
            <a:ahLst/>
            <a:cxnLst/>
            <a:rect l="l" t="t" r="r" b="b"/>
            <a:pathLst>
              <a:path w="29761" h="29761" extrusionOk="0">
                <a:moveTo>
                  <a:pt x="29761" y="0"/>
                </a:moveTo>
                <a:lnTo>
                  <a:pt x="0" y="29761"/>
                </a:lnTo>
                <a:lnTo>
                  <a:pt x="29761" y="29761"/>
                </a:lnTo>
                <a:lnTo>
                  <a:pt x="2976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txBox="1">
            <a:spLocks noGrp="1"/>
          </p:cNvSpPr>
          <p:nvPr>
            <p:ph type="ctrTitle"/>
          </p:nvPr>
        </p:nvSpPr>
        <p:spPr>
          <a:xfrm>
            <a:off x="3922800" y="177275"/>
            <a:ext cx="32445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a:endParaRPr/>
          </a:p>
        </p:txBody>
      </p:sp>
      <p:sp>
        <p:nvSpPr>
          <p:cNvPr id="110" name="Google Shape;110;p4"/>
          <p:cNvSpPr txBox="1">
            <a:spLocks noGrp="1"/>
          </p:cNvSpPr>
          <p:nvPr>
            <p:ph type="subTitle" idx="1"/>
          </p:nvPr>
        </p:nvSpPr>
        <p:spPr>
          <a:xfrm>
            <a:off x="3922800" y="2115014"/>
            <a:ext cx="25851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100"/>
              <a:buNone/>
              <a:defRPr sz="1100">
                <a:solidFill>
                  <a:srgbClr val="FFFFFF"/>
                </a:solidFill>
              </a:defRPr>
            </a:lvl2pPr>
            <a:lvl3pPr lvl="2" rtl="0">
              <a:lnSpc>
                <a:spcPct val="100000"/>
              </a:lnSpc>
              <a:spcBef>
                <a:spcPts val="0"/>
              </a:spcBef>
              <a:spcAft>
                <a:spcPts val="0"/>
              </a:spcAft>
              <a:buClr>
                <a:srgbClr val="FFFFFF"/>
              </a:buClr>
              <a:buSzPts val="1100"/>
              <a:buNone/>
              <a:defRPr sz="1100">
                <a:solidFill>
                  <a:srgbClr val="FFFFFF"/>
                </a:solidFill>
              </a:defRPr>
            </a:lvl3pPr>
            <a:lvl4pPr lvl="3" rtl="0">
              <a:lnSpc>
                <a:spcPct val="100000"/>
              </a:lnSpc>
              <a:spcBef>
                <a:spcPts val="0"/>
              </a:spcBef>
              <a:spcAft>
                <a:spcPts val="0"/>
              </a:spcAft>
              <a:buClr>
                <a:srgbClr val="FFFFFF"/>
              </a:buClr>
              <a:buSzPts val="1100"/>
              <a:buNone/>
              <a:defRPr sz="1100">
                <a:solidFill>
                  <a:srgbClr val="FFFFFF"/>
                </a:solidFill>
              </a:defRPr>
            </a:lvl4pPr>
            <a:lvl5pPr lvl="4" rtl="0">
              <a:lnSpc>
                <a:spcPct val="100000"/>
              </a:lnSpc>
              <a:spcBef>
                <a:spcPts val="0"/>
              </a:spcBef>
              <a:spcAft>
                <a:spcPts val="0"/>
              </a:spcAft>
              <a:buClr>
                <a:srgbClr val="FFFFFF"/>
              </a:buClr>
              <a:buSzPts val="1100"/>
              <a:buNone/>
              <a:defRPr sz="1100">
                <a:solidFill>
                  <a:srgbClr val="FFFFFF"/>
                </a:solidFill>
              </a:defRPr>
            </a:lvl5pPr>
            <a:lvl6pPr lvl="5" rtl="0">
              <a:lnSpc>
                <a:spcPct val="100000"/>
              </a:lnSpc>
              <a:spcBef>
                <a:spcPts val="0"/>
              </a:spcBef>
              <a:spcAft>
                <a:spcPts val="0"/>
              </a:spcAft>
              <a:buClr>
                <a:srgbClr val="FFFFFF"/>
              </a:buClr>
              <a:buSzPts val="1100"/>
              <a:buNone/>
              <a:defRPr sz="1100">
                <a:solidFill>
                  <a:srgbClr val="FFFFFF"/>
                </a:solidFill>
              </a:defRPr>
            </a:lvl6pPr>
            <a:lvl7pPr lvl="6" rtl="0">
              <a:lnSpc>
                <a:spcPct val="100000"/>
              </a:lnSpc>
              <a:spcBef>
                <a:spcPts val="0"/>
              </a:spcBef>
              <a:spcAft>
                <a:spcPts val="0"/>
              </a:spcAft>
              <a:buClr>
                <a:srgbClr val="FFFFFF"/>
              </a:buClr>
              <a:buSzPts val="1100"/>
              <a:buNone/>
              <a:defRPr sz="1100">
                <a:solidFill>
                  <a:srgbClr val="FFFFFF"/>
                </a:solidFill>
              </a:defRPr>
            </a:lvl7pPr>
            <a:lvl8pPr lvl="7" rtl="0">
              <a:lnSpc>
                <a:spcPct val="100000"/>
              </a:lnSpc>
              <a:spcBef>
                <a:spcPts val="0"/>
              </a:spcBef>
              <a:spcAft>
                <a:spcPts val="0"/>
              </a:spcAft>
              <a:buClr>
                <a:srgbClr val="FFFFFF"/>
              </a:buClr>
              <a:buSzPts val="1100"/>
              <a:buNone/>
              <a:defRPr sz="1100">
                <a:solidFill>
                  <a:srgbClr val="FFFFFF"/>
                </a:solidFill>
              </a:defRPr>
            </a:lvl8pPr>
            <a:lvl9pPr lvl="8" rtl="0">
              <a:lnSpc>
                <a:spcPct val="100000"/>
              </a:lnSpc>
              <a:spcBef>
                <a:spcPts val="0"/>
              </a:spcBef>
              <a:spcAft>
                <a:spcPts val="0"/>
              </a:spcAft>
              <a:buClr>
                <a:srgbClr val="FFFFFF"/>
              </a:buClr>
              <a:buSzPts val="1100"/>
              <a:buNone/>
              <a:defRPr sz="11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14">
    <p:spTree>
      <p:nvGrpSpPr>
        <p:cNvPr id="1" name="Shape 111"/>
        <p:cNvGrpSpPr/>
        <p:nvPr/>
      </p:nvGrpSpPr>
      <p:grpSpPr>
        <a:xfrm>
          <a:off x="0" y="0"/>
          <a:ext cx="0" cy="0"/>
          <a:chOff x="0" y="0"/>
          <a:chExt cx="0" cy="0"/>
        </a:xfrm>
      </p:grpSpPr>
      <p:sp>
        <p:nvSpPr>
          <p:cNvPr id="112" name="Google Shape;112;p5"/>
          <p:cNvSpPr txBox="1">
            <a:spLocks noGrp="1"/>
          </p:cNvSpPr>
          <p:nvPr>
            <p:ph type="ctrTitle"/>
          </p:nvPr>
        </p:nvSpPr>
        <p:spPr>
          <a:xfrm>
            <a:off x="2869200" y="119475"/>
            <a:ext cx="3405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3" name="Google Shape;113;p5"/>
          <p:cNvSpPr txBox="1">
            <a:spLocks noGrp="1"/>
          </p:cNvSpPr>
          <p:nvPr>
            <p:ph type="subTitle" idx="1"/>
          </p:nvPr>
        </p:nvSpPr>
        <p:spPr>
          <a:xfrm>
            <a:off x="1445059" y="1834530"/>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4" name="Google Shape;114;p5"/>
          <p:cNvSpPr txBox="1">
            <a:spLocks noGrp="1"/>
          </p:cNvSpPr>
          <p:nvPr>
            <p:ph type="subTitle" idx="2"/>
          </p:nvPr>
        </p:nvSpPr>
        <p:spPr>
          <a:xfrm>
            <a:off x="4333792" y="1834530"/>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5" name="Google Shape;115;p5"/>
          <p:cNvSpPr txBox="1">
            <a:spLocks noGrp="1"/>
          </p:cNvSpPr>
          <p:nvPr>
            <p:ph type="ctrTitle" idx="3"/>
          </p:nvPr>
        </p:nvSpPr>
        <p:spPr>
          <a:xfrm>
            <a:off x="1445047" y="269280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16" name="Google Shape;116;p5"/>
          <p:cNvSpPr txBox="1">
            <a:spLocks noGrp="1"/>
          </p:cNvSpPr>
          <p:nvPr>
            <p:ph type="ctrTitle" idx="4"/>
          </p:nvPr>
        </p:nvSpPr>
        <p:spPr>
          <a:xfrm>
            <a:off x="4333779" y="269280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17" name="Google Shape;117;p5"/>
          <p:cNvSpPr txBox="1">
            <a:spLocks noGrp="1"/>
          </p:cNvSpPr>
          <p:nvPr>
            <p:ph type="ctrTitle" idx="5"/>
          </p:nvPr>
        </p:nvSpPr>
        <p:spPr>
          <a:xfrm>
            <a:off x="1445046" y="132115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18" name="Google Shape;118;p5"/>
          <p:cNvSpPr txBox="1">
            <a:spLocks noGrp="1"/>
          </p:cNvSpPr>
          <p:nvPr>
            <p:ph type="ctrTitle" idx="6"/>
          </p:nvPr>
        </p:nvSpPr>
        <p:spPr>
          <a:xfrm>
            <a:off x="4333779" y="132115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19" name="Google Shape;119;p5"/>
          <p:cNvSpPr txBox="1">
            <a:spLocks noGrp="1"/>
          </p:cNvSpPr>
          <p:nvPr>
            <p:ph type="subTitle" idx="7"/>
          </p:nvPr>
        </p:nvSpPr>
        <p:spPr>
          <a:xfrm>
            <a:off x="1445059" y="3187517"/>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0" name="Google Shape;120;p5"/>
          <p:cNvSpPr txBox="1">
            <a:spLocks noGrp="1"/>
          </p:cNvSpPr>
          <p:nvPr>
            <p:ph type="subTitle" idx="8"/>
          </p:nvPr>
        </p:nvSpPr>
        <p:spPr>
          <a:xfrm>
            <a:off x="4333792" y="3187517"/>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1" name="Google Shape;121;p5"/>
          <p:cNvSpPr/>
          <p:nvPr/>
        </p:nvSpPr>
        <p:spPr>
          <a:xfrm>
            <a:off x="6748600" y="0"/>
            <a:ext cx="2395500" cy="5143500"/>
          </a:xfrm>
          <a:prstGeom prst="rect">
            <a:avLst/>
          </a:pr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7794229" y="4255625"/>
            <a:ext cx="1143936" cy="1143936"/>
          </a:xfrm>
          <a:custGeom>
            <a:avLst/>
            <a:gdLst/>
            <a:ahLst/>
            <a:cxnLst/>
            <a:rect l="l" t="t" r="r" b="b"/>
            <a:pathLst>
              <a:path w="59549" h="59549" extrusionOk="0">
                <a:moveTo>
                  <a:pt x="1" y="0"/>
                </a:moveTo>
                <a:lnTo>
                  <a:pt x="1" y="59548"/>
                </a:lnTo>
                <a:lnTo>
                  <a:pt x="59549"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7794229" y="4255625"/>
            <a:ext cx="1143936" cy="1143936"/>
          </a:xfrm>
          <a:custGeom>
            <a:avLst/>
            <a:gdLst/>
            <a:ahLst/>
            <a:cxnLst/>
            <a:rect l="l" t="t" r="r" b="b"/>
            <a:pathLst>
              <a:path w="59549" h="59549" extrusionOk="0">
                <a:moveTo>
                  <a:pt x="59549" y="0"/>
                </a:moveTo>
                <a:lnTo>
                  <a:pt x="1" y="59548"/>
                </a:lnTo>
                <a:lnTo>
                  <a:pt x="59549" y="59548"/>
                </a:lnTo>
                <a:lnTo>
                  <a:pt x="59549"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7222550" y="3684445"/>
            <a:ext cx="571709" cy="571728"/>
          </a:xfrm>
          <a:custGeom>
            <a:avLst/>
            <a:gdLst/>
            <a:ahLst/>
            <a:cxnLst/>
            <a:rect l="l" t="t" r="r" b="b"/>
            <a:pathLst>
              <a:path w="29761" h="29762" extrusionOk="0">
                <a:moveTo>
                  <a:pt x="29761" y="0"/>
                </a:moveTo>
                <a:lnTo>
                  <a:pt x="0" y="29761"/>
                </a:lnTo>
                <a:lnTo>
                  <a:pt x="29761"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7222550" y="3684445"/>
            <a:ext cx="571709" cy="571728"/>
          </a:xfrm>
          <a:custGeom>
            <a:avLst/>
            <a:gdLst/>
            <a:ahLst/>
            <a:cxnLst/>
            <a:rect l="l" t="t" r="r" b="b"/>
            <a:pathLst>
              <a:path w="29761" h="29762" extrusionOk="0">
                <a:moveTo>
                  <a:pt x="0" y="0"/>
                </a:moveTo>
                <a:lnTo>
                  <a:pt x="0" y="29761"/>
                </a:lnTo>
                <a:lnTo>
                  <a:pt x="29761"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8464896" y="3211714"/>
            <a:ext cx="472739" cy="472758"/>
          </a:xfrm>
          <a:custGeom>
            <a:avLst/>
            <a:gdLst/>
            <a:ahLst/>
            <a:cxnLst/>
            <a:rect l="l" t="t" r="r" b="b"/>
            <a:pathLst>
              <a:path w="24609" h="24610" extrusionOk="0">
                <a:moveTo>
                  <a:pt x="0" y="1"/>
                </a:moveTo>
                <a:lnTo>
                  <a:pt x="0" y="24609"/>
                </a:lnTo>
                <a:lnTo>
                  <a:pt x="24609" y="24609"/>
                </a:lnTo>
                <a:lnTo>
                  <a:pt x="0" y="1"/>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464896" y="3211714"/>
            <a:ext cx="472739" cy="472758"/>
          </a:xfrm>
          <a:custGeom>
            <a:avLst/>
            <a:gdLst/>
            <a:ahLst/>
            <a:cxnLst/>
            <a:rect l="l" t="t" r="r" b="b"/>
            <a:pathLst>
              <a:path w="24609" h="24610" extrusionOk="0">
                <a:moveTo>
                  <a:pt x="0" y="1"/>
                </a:moveTo>
                <a:lnTo>
                  <a:pt x="24609" y="24609"/>
                </a:lnTo>
                <a:lnTo>
                  <a:pt x="24609"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5"/>
          <p:cNvPicPr preferRelativeResize="0"/>
          <p:nvPr/>
        </p:nvPicPr>
        <p:blipFill rotWithShape="1">
          <a:blip r:embed="rId2">
            <a:alphaModFix/>
          </a:blip>
          <a:srcRect t="248" r="61956" b="248"/>
          <a:stretch/>
        </p:blipFill>
        <p:spPr>
          <a:xfrm>
            <a:off x="8077200" y="363150"/>
            <a:ext cx="1066800" cy="4913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p:cSld name="CUSTOM_15">
    <p:spTree>
      <p:nvGrpSpPr>
        <p:cNvPr id="1" name="Shape 129"/>
        <p:cNvGrpSpPr/>
        <p:nvPr/>
      </p:nvGrpSpPr>
      <p:grpSpPr>
        <a:xfrm>
          <a:off x="0" y="0"/>
          <a:ext cx="0" cy="0"/>
          <a:chOff x="0" y="0"/>
          <a:chExt cx="0" cy="0"/>
        </a:xfrm>
      </p:grpSpPr>
      <p:sp>
        <p:nvSpPr>
          <p:cNvPr id="130" name="Google Shape;130;p6"/>
          <p:cNvSpPr txBox="1">
            <a:spLocks noGrp="1"/>
          </p:cNvSpPr>
          <p:nvPr>
            <p:ph type="ctrTitle"/>
          </p:nvPr>
        </p:nvSpPr>
        <p:spPr>
          <a:xfrm>
            <a:off x="2869200" y="119475"/>
            <a:ext cx="3405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6"/>
          <p:cNvSpPr txBox="1">
            <a:spLocks noGrp="1"/>
          </p:cNvSpPr>
          <p:nvPr>
            <p:ph type="subTitle" idx="1"/>
          </p:nvPr>
        </p:nvSpPr>
        <p:spPr>
          <a:xfrm>
            <a:off x="4083900" y="1480475"/>
            <a:ext cx="2940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32" name="Google Shape;132;p6"/>
          <p:cNvSpPr txBox="1">
            <a:spLocks noGrp="1"/>
          </p:cNvSpPr>
          <p:nvPr>
            <p:ph type="subTitle" idx="2"/>
          </p:nvPr>
        </p:nvSpPr>
        <p:spPr>
          <a:xfrm>
            <a:off x="4083900" y="2563375"/>
            <a:ext cx="2940600" cy="6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33" name="Google Shape;133;p6"/>
          <p:cNvSpPr txBox="1">
            <a:spLocks noGrp="1"/>
          </p:cNvSpPr>
          <p:nvPr>
            <p:ph type="ctrTitle" idx="3"/>
          </p:nvPr>
        </p:nvSpPr>
        <p:spPr>
          <a:xfrm>
            <a:off x="4083901" y="920175"/>
            <a:ext cx="2238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34" name="Google Shape;134;p6"/>
          <p:cNvSpPr txBox="1">
            <a:spLocks noGrp="1"/>
          </p:cNvSpPr>
          <p:nvPr>
            <p:ph type="ctrTitle" idx="4"/>
          </p:nvPr>
        </p:nvSpPr>
        <p:spPr>
          <a:xfrm>
            <a:off x="4083901" y="2006650"/>
            <a:ext cx="2238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35" name="Google Shape;135;p6"/>
          <p:cNvSpPr txBox="1">
            <a:spLocks noGrp="1"/>
          </p:cNvSpPr>
          <p:nvPr>
            <p:ph type="subTitle" idx="5"/>
          </p:nvPr>
        </p:nvSpPr>
        <p:spPr>
          <a:xfrm>
            <a:off x="4083900" y="3631200"/>
            <a:ext cx="2940600" cy="6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36" name="Google Shape;136;p6"/>
          <p:cNvSpPr txBox="1">
            <a:spLocks noGrp="1"/>
          </p:cNvSpPr>
          <p:nvPr>
            <p:ph type="ctrTitle" idx="6"/>
          </p:nvPr>
        </p:nvSpPr>
        <p:spPr>
          <a:xfrm>
            <a:off x="4083901" y="3074475"/>
            <a:ext cx="2238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100"/>
              <a:buNone/>
              <a:defRPr sz="1100"/>
            </a:lvl1pPr>
            <a:lvl2pPr lvl="1" rtl="0">
              <a:spcBef>
                <a:spcPts val="0"/>
              </a:spcBef>
              <a:spcAft>
                <a:spcPts val="0"/>
              </a:spcAft>
              <a:buSzPts val="1100"/>
              <a:buFont typeface="Archivo Black"/>
              <a:buNone/>
              <a:defRPr sz="1100">
                <a:latin typeface="Archivo Black"/>
                <a:ea typeface="Archivo Black"/>
                <a:cs typeface="Archivo Black"/>
                <a:sym typeface="Archivo Black"/>
              </a:defRPr>
            </a:lvl2pPr>
            <a:lvl3pPr lvl="2" rtl="0">
              <a:spcBef>
                <a:spcPts val="0"/>
              </a:spcBef>
              <a:spcAft>
                <a:spcPts val="0"/>
              </a:spcAft>
              <a:buSzPts val="1100"/>
              <a:buFont typeface="Archivo Black"/>
              <a:buNone/>
              <a:defRPr sz="1100">
                <a:latin typeface="Archivo Black"/>
                <a:ea typeface="Archivo Black"/>
                <a:cs typeface="Archivo Black"/>
                <a:sym typeface="Archivo Black"/>
              </a:defRPr>
            </a:lvl3pPr>
            <a:lvl4pPr lvl="3" rtl="0">
              <a:spcBef>
                <a:spcPts val="0"/>
              </a:spcBef>
              <a:spcAft>
                <a:spcPts val="0"/>
              </a:spcAft>
              <a:buSzPts val="1100"/>
              <a:buFont typeface="Archivo Black"/>
              <a:buNone/>
              <a:defRPr sz="1100">
                <a:latin typeface="Archivo Black"/>
                <a:ea typeface="Archivo Black"/>
                <a:cs typeface="Archivo Black"/>
                <a:sym typeface="Archivo Black"/>
              </a:defRPr>
            </a:lvl4pPr>
            <a:lvl5pPr lvl="4" rtl="0">
              <a:spcBef>
                <a:spcPts val="0"/>
              </a:spcBef>
              <a:spcAft>
                <a:spcPts val="0"/>
              </a:spcAft>
              <a:buSzPts val="1100"/>
              <a:buFont typeface="Archivo Black"/>
              <a:buNone/>
              <a:defRPr sz="1100">
                <a:latin typeface="Archivo Black"/>
                <a:ea typeface="Archivo Black"/>
                <a:cs typeface="Archivo Black"/>
                <a:sym typeface="Archivo Black"/>
              </a:defRPr>
            </a:lvl5pPr>
            <a:lvl6pPr lvl="5" rtl="0">
              <a:spcBef>
                <a:spcPts val="0"/>
              </a:spcBef>
              <a:spcAft>
                <a:spcPts val="0"/>
              </a:spcAft>
              <a:buSzPts val="1100"/>
              <a:buFont typeface="Archivo Black"/>
              <a:buNone/>
              <a:defRPr sz="1100">
                <a:latin typeface="Archivo Black"/>
                <a:ea typeface="Archivo Black"/>
                <a:cs typeface="Archivo Black"/>
                <a:sym typeface="Archivo Black"/>
              </a:defRPr>
            </a:lvl6pPr>
            <a:lvl7pPr lvl="6" rtl="0">
              <a:spcBef>
                <a:spcPts val="0"/>
              </a:spcBef>
              <a:spcAft>
                <a:spcPts val="0"/>
              </a:spcAft>
              <a:buSzPts val="1100"/>
              <a:buFont typeface="Archivo Black"/>
              <a:buNone/>
              <a:defRPr sz="1100">
                <a:latin typeface="Archivo Black"/>
                <a:ea typeface="Archivo Black"/>
                <a:cs typeface="Archivo Black"/>
                <a:sym typeface="Archivo Black"/>
              </a:defRPr>
            </a:lvl7pPr>
            <a:lvl8pPr lvl="7" rtl="0">
              <a:spcBef>
                <a:spcPts val="0"/>
              </a:spcBef>
              <a:spcAft>
                <a:spcPts val="0"/>
              </a:spcAft>
              <a:buSzPts val="1100"/>
              <a:buFont typeface="Archivo Black"/>
              <a:buNone/>
              <a:defRPr sz="1100">
                <a:latin typeface="Archivo Black"/>
                <a:ea typeface="Archivo Black"/>
                <a:cs typeface="Archivo Black"/>
                <a:sym typeface="Archivo Black"/>
              </a:defRPr>
            </a:lvl8pPr>
            <a:lvl9pPr lvl="8"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37" name="Google Shape;137;p6"/>
          <p:cNvSpPr/>
          <p:nvPr/>
        </p:nvSpPr>
        <p:spPr>
          <a:xfrm>
            <a:off x="-47625" y="0"/>
            <a:ext cx="2464200" cy="5143500"/>
          </a:xfrm>
          <a:prstGeom prst="rect">
            <a:avLst/>
          </a:pr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6"/>
          <p:cNvGrpSpPr/>
          <p:nvPr/>
        </p:nvGrpSpPr>
        <p:grpSpPr>
          <a:xfrm>
            <a:off x="360271" y="3963574"/>
            <a:ext cx="868447" cy="868447"/>
            <a:chOff x="1176625" y="2233488"/>
            <a:chExt cx="1249025" cy="1249025"/>
          </a:xfrm>
        </p:grpSpPr>
        <p:sp>
          <p:nvSpPr>
            <p:cNvPr id="139" name="Google Shape;139;p6"/>
            <p:cNvSpPr/>
            <p:nvPr/>
          </p:nvSpPr>
          <p:spPr>
            <a:xfrm>
              <a:off x="1176625" y="2233488"/>
              <a:ext cx="1249025" cy="1249025"/>
            </a:xfrm>
            <a:custGeom>
              <a:avLst/>
              <a:gdLst/>
              <a:ahLst/>
              <a:cxnLst/>
              <a:rect l="l" t="t" r="r" b="b"/>
              <a:pathLst>
                <a:path w="49961" h="49961" extrusionOk="0">
                  <a:moveTo>
                    <a:pt x="1" y="1"/>
                  </a:moveTo>
                  <a:lnTo>
                    <a:pt x="1" y="49960"/>
                  </a:lnTo>
                  <a:lnTo>
                    <a:pt x="49960" y="49960"/>
                  </a:lnTo>
                  <a:lnTo>
                    <a:pt x="49960"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1176625" y="2233488"/>
              <a:ext cx="1249025" cy="1249025"/>
            </a:xfrm>
            <a:custGeom>
              <a:avLst/>
              <a:gdLst/>
              <a:ahLst/>
              <a:cxnLst/>
              <a:rect l="l" t="t" r="r" b="b"/>
              <a:pathLst>
                <a:path w="49961" h="49961" extrusionOk="0">
                  <a:moveTo>
                    <a:pt x="49960" y="1"/>
                  </a:moveTo>
                  <a:cubicBezTo>
                    <a:pt x="22382" y="1"/>
                    <a:pt x="1" y="22342"/>
                    <a:pt x="1" y="49960"/>
                  </a:cubicBezTo>
                  <a:cubicBezTo>
                    <a:pt x="27618" y="49960"/>
                    <a:pt x="49960" y="27578"/>
                    <a:pt x="49960" y="1"/>
                  </a:cubicBezTo>
                  <a:close/>
                </a:path>
              </a:pathLst>
            </a:custGeom>
            <a:solidFill>
              <a:srgbClr val="EEE8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6"/>
          <p:cNvSpPr/>
          <p:nvPr/>
        </p:nvSpPr>
        <p:spPr>
          <a:xfrm rot="10800000">
            <a:off x="1221373" y="4832012"/>
            <a:ext cx="592278" cy="592268"/>
          </a:xfrm>
          <a:custGeom>
            <a:avLst/>
            <a:gdLst/>
            <a:ahLst/>
            <a:cxnLst/>
            <a:rect l="l" t="t" r="r" b="b"/>
            <a:pathLst>
              <a:path w="61249" h="61248" extrusionOk="0">
                <a:moveTo>
                  <a:pt x="1" y="0"/>
                </a:moveTo>
                <a:lnTo>
                  <a:pt x="61248" y="61247"/>
                </a:lnTo>
                <a:lnTo>
                  <a:pt x="61248"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rot="10800000">
            <a:off x="1221373" y="4832012"/>
            <a:ext cx="592278" cy="592268"/>
          </a:xfrm>
          <a:custGeom>
            <a:avLst/>
            <a:gdLst/>
            <a:ahLst/>
            <a:cxnLst/>
            <a:rect l="l" t="t" r="r" b="b"/>
            <a:pathLst>
              <a:path w="61249" h="61248" extrusionOk="0">
                <a:moveTo>
                  <a:pt x="1" y="0"/>
                </a:moveTo>
                <a:lnTo>
                  <a:pt x="1" y="61247"/>
                </a:lnTo>
                <a:lnTo>
                  <a:pt x="61248" y="61247"/>
                </a:lnTo>
                <a:lnTo>
                  <a:pt x="1"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6"/>
          <p:cNvGrpSpPr/>
          <p:nvPr/>
        </p:nvGrpSpPr>
        <p:grpSpPr>
          <a:xfrm>
            <a:off x="1814547" y="4182500"/>
            <a:ext cx="608296" cy="605144"/>
            <a:chOff x="3237950" y="4101668"/>
            <a:chExt cx="1268869" cy="1262295"/>
          </a:xfrm>
        </p:grpSpPr>
        <p:sp>
          <p:nvSpPr>
            <p:cNvPr id="144" name="Google Shape;144;p6"/>
            <p:cNvSpPr/>
            <p:nvPr/>
          </p:nvSpPr>
          <p:spPr>
            <a:xfrm>
              <a:off x="3257819" y="4114963"/>
              <a:ext cx="1249000" cy="1249000"/>
            </a:xfrm>
            <a:custGeom>
              <a:avLst/>
              <a:gdLst/>
              <a:ahLst/>
              <a:cxnLst/>
              <a:rect l="l" t="t" r="r" b="b"/>
              <a:pathLst>
                <a:path w="49960" h="49960" extrusionOk="0">
                  <a:moveTo>
                    <a:pt x="1" y="0"/>
                  </a:moveTo>
                  <a:lnTo>
                    <a:pt x="1" y="49960"/>
                  </a:lnTo>
                  <a:lnTo>
                    <a:pt x="49960" y="49960"/>
                  </a:lnTo>
                  <a:lnTo>
                    <a:pt x="49960"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3237950" y="4101668"/>
              <a:ext cx="1249000" cy="624525"/>
            </a:xfrm>
            <a:custGeom>
              <a:avLst/>
              <a:gdLst/>
              <a:ahLst/>
              <a:cxnLst/>
              <a:rect l="l" t="t" r="r" b="b"/>
              <a:pathLst>
                <a:path w="49960" h="24981" extrusionOk="0">
                  <a:moveTo>
                    <a:pt x="1" y="0"/>
                  </a:moveTo>
                  <a:lnTo>
                    <a:pt x="1" y="24980"/>
                  </a:lnTo>
                  <a:lnTo>
                    <a:pt x="49960" y="24980"/>
                  </a:lnTo>
                  <a:lnTo>
                    <a:pt x="49960"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6" name="Google Shape;146;p6"/>
          <p:cNvPicPr preferRelativeResize="0"/>
          <p:nvPr/>
        </p:nvPicPr>
        <p:blipFill rotWithShape="1">
          <a:blip r:embed="rId2">
            <a:alphaModFix/>
          </a:blip>
          <a:srcRect l="38381" t="248" b="248"/>
          <a:stretch/>
        </p:blipFill>
        <p:spPr>
          <a:xfrm>
            <a:off x="-47625" y="363150"/>
            <a:ext cx="1727899" cy="4913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CUSTOM_16">
    <p:spTree>
      <p:nvGrpSpPr>
        <p:cNvPr id="1" name="Shape 147"/>
        <p:cNvGrpSpPr/>
        <p:nvPr/>
      </p:nvGrpSpPr>
      <p:grpSpPr>
        <a:xfrm>
          <a:off x="0" y="0"/>
          <a:ext cx="0" cy="0"/>
          <a:chOff x="0" y="0"/>
          <a:chExt cx="0" cy="0"/>
        </a:xfrm>
      </p:grpSpPr>
      <p:sp>
        <p:nvSpPr>
          <p:cNvPr id="148" name="Google Shape;148;p7"/>
          <p:cNvSpPr txBox="1">
            <a:spLocks noGrp="1"/>
          </p:cNvSpPr>
          <p:nvPr>
            <p:ph type="ctrTitle"/>
          </p:nvPr>
        </p:nvSpPr>
        <p:spPr>
          <a:xfrm>
            <a:off x="3638377" y="2397207"/>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Font typeface="Archivo Black"/>
              <a:buNone/>
              <a:defRPr sz="1100">
                <a:latin typeface="Archivo Black"/>
                <a:ea typeface="Archivo Black"/>
                <a:cs typeface="Archivo Black"/>
                <a:sym typeface="Archivo Black"/>
              </a:defRPr>
            </a:lvl2pPr>
            <a:lvl3pPr lvl="2" algn="ctr" rtl="0">
              <a:spcBef>
                <a:spcPts val="0"/>
              </a:spcBef>
              <a:spcAft>
                <a:spcPts val="0"/>
              </a:spcAft>
              <a:buSzPts val="1100"/>
              <a:buFont typeface="Archivo Black"/>
              <a:buNone/>
              <a:defRPr sz="1100">
                <a:latin typeface="Archivo Black"/>
                <a:ea typeface="Archivo Black"/>
                <a:cs typeface="Archivo Black"/>
                <a:sym typeface="Archivo Black"/>
              </a:defRPr>
            </a:lvl3pPr>
            <a:lvl4pPr lvl="3" algn="ctr" rtl="0">
              <a:spcBef>
                <a:spcPts val="0"/>
              </a:spcBef>
              <a:spcAft>
                <a:spcPts val="0"/>
              </a:spcAft>
              <a:buSzPts val="1100"/>
              <a:buFont typeface="Archivo Black"/>
              <a:buNone/>
              <a:defRPr sz="1100">
                <a:latin typeface="Archivo Black"/>
                <a:ea typeface="Archivo Black"/>
                <a:cs typeface="Archivo Black"/>
                <a:sym typeface="Archivo Black"/>
              </a:defRPr>
            </a:lvl4pPr>
            <a:lvl5pPr lvl="4" algn="ctr" rtl="0">
              <a:spcBef>
                <a:spcPts val="0"/>
              </a:spcBef>
              <a:spcAft>
                <a:spcPts val="0"/>
              </a:spcAft>
              <a:buSzPts val="1100"/>
              <a:buFont typeface="Archivo Black"/>
              <a:buNone/>
              <a:defRPr sz="1100">
                <a:latin typeface="Archivo Black"/>
                <a:ea typeface="Archivo Black"/>
                <a:cs typeface="Archivo Black"/>
                <a:sym typeface="Archivo Black"/>
              </a:defRPr>
            </a:lvl5pPr>
            <a:lvl6pPr lvl="5" algn="ctr" rtl="0">
              <a:spcBef>
                <a:spcPts val="0"/>
              </a:spcBef>
              <a:spcAft>
                <a:spcPts val="0"/>
              </a:spcAft>
              <a:buSzPts val="1100"/>
              <a:buFont typeface="Archivo Black"/>
              <a:buNone/>
              <a:defRPr sz="1100">
                <a:latin typeface="Archivo Black"/>
                <a:ea typeface="Archivo Black"/>
                <a:cs typeface="Archivo Black"/>
                <a:sym typeface="Archivo Black"/>
              </a:defRPr>
            </a:lvl6pPr>
            <a:lvl7pPr lvl="6" algn="ctr" rtl="0">
              <a:spcBef>
                <a:spcPts val="0"/>
              </a:spcBef>
              <a:spcAft>
                <a:spcPts val="0"/>
              </a:spcAft>
              <a:buSzPts val="1100"/>
              <a:buFont typeface="Archivo Black"/>
              <a:buNone/>
              <a:defRPr sz="1100">
                <a:latin typeface="Archivo Black"/>
                <a:ea typeface="Archivo Black"/>
                <a:cs typeface="Archivo Black"/>
                <a:sym typeface="Archivo Black"/>
              </a:defRPr>
            </a:lvl7pPr>
            <a:lvl8pPr lvl="7" algn="ctr" rtl="0">
              <a:spcBef>
                <a:spcPts val="0"/>
              </a:spcBef>
              <a:spcAft>
                <a:spcPts val="0"/>
              </a:spcAft>
              <a:buSzPts val="1100"/>
              <a:buFont typeface="Archivo Black"/>
              <a:buNone/>
              <a:defRPr sz="1100">
                <a:latin typeface="Archivo Black"/>
                <a:ea typeface="Archivo Black"/>
                <a:cs typeface="Archivo Black"/>
                <a:sym typeface="Archivo Black"/>
              </a:defRPr>
            </a:lvl8pPr>
            <a:lvl9pPr lvl="8" algn="ctr"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49" name="Google Shape;149;p7"/>
          <p:cNvSpPr txBox="1">
            <a:spLocks noGrp="1"/>
          </p:cNvSpPr>
          <p:nvPr>
            <p:ph type="ctrTitle" idx="2"/>
          </p:nvPr>
        </p:nvSpPr>
        <p:spPr>
          <a:xfrm>
            <a:off x="2869200" y="119475"/>
            <a:ext cx="3405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0" name="Google Shape;150;p7"/>
          <p:cNvSpPr txBox="1">
            <a:spLocks noGrp="1"/>
          </p:cNvSpPr>
          <p:nvPr>
            <p:ph type="ctrTitle" idx="3"/>
          </p:nvPr>
        </p:nvSpPr>
        <p:spPr>
          <a:xfrm>
            <a:off x="1160282" y="2397207"/>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Font typeface="Archivo Black"/>
              <a:buNone/>
              <a:defRPr sz="1100">
                <a:latin typeface="Archivo Black"/>
                <a:ea typeface="Archivo Black"/>
                <a:cs typeface="Archivo Black"/>
                <a:sym typeface="Archivo Black"/>
              </a:defRPr>
            </a:lvl2pPr>
            <a:lvl3pPr lvl="2" algn="ctr" rtl="0">
              <a:spcBef>
                <a:spcPts val="0"/>
              </a:spcBef>
              <a:spcAft>
                <a:spcPts val="0"/>
              </a:spcAft>
              <a:buSzPts val="1100"/>
              <a:buFont typeface="Archivo Black"/>
              <a:buNone/>
              <a:defRPr sz="1100">
                <a:latin typeface="Archivo Black"/>
                <a:ea typeface="Archivo Black"/>
                <a:cs typeface="Archivo Black"/>
                <a:sym typeface="Archivo Black"/>
              </a:defRPr>
            </a:lvl3pPr>
            <a:lvl4pPr lvl="3" algn="ctr" rtl="0">
              <a:spcBef>
                <a:spcPts val="0"/>
              </a:spcBef>
              <a:spcAft>
                <a:spcPts val="0"/>
              </a:spcAft>
              <a:buSzPts val="1100"/>
              <a:buFont typeface="Archivo Black"/>
              <a:buNone/>
              <a:defRPr sz="1100">
                <a:latin typeface="Archivo Black"/>
                <a:ea typeface="Archivo Black"/>
                <a:cs typeface="Archivo Black"/>
                <a:sym typeface="Archivo Black"/>
              </a:defRPr>
            </a:lvl4pPr>
            <a:lvl5pPr lvl="4" algn="ctr" rtl="0">
              <a:spcBef>
                <a:spcPts val="0"/>
              </a:spcBef>
              <a:spcAft>
                <a:spcPts val="0"/>
              </a:spcAft>
              <a:buSzPts val="1100"/>
              <a:buFont typeface="Archivo Black"/>
              <a:buNone/>
              <a:defRPr sz="1100">
                <a:latin typeface="Archivo Black"/>
                <a:ea typeface="Archivo Black"/>
                <a:cs typeface="Archivo Black"/>
                <a:sym typeface="Archivo Black"/>
              </a:defRPr>
            </a:lvl5pPr>
            <a:lvl6pPr lvl="5" algn="ctr" rtl="0">
              <a:spcBef>
                <a:spcPts val="0"/>
              </a:spcBef>
              <a:spcAft>
                <a:spcPts val="0"/>
              </a:spcAft>
              <a:buSzPts val="1100"/>
              <a:buFont typeface="Archivo Black"/>
              <a:buNone/>
              <a:defRPr sz="1100">
                <a:latin typeface="Archivo Black"/>
                <a:ea typeface="Archivo Black"/>
                <a:cs typeface="Archivo Black"/>
                <a:sym typeface="Archivo Black"/>
              </a:defRPr>
            </a:lvl6pPr>
            <a:lvl7pPr lvl="6" algn="ctr" rtl="0">
              <a:spcBef>
                <a:spcPts val="0"/>
              </a:spcBef>
              <a:spcAft>
                <a:spcPts val="0"/>
              </a:spcAft>
              <a:buSzPts val="1100"/>
              <a:buFont typeface="Archivo Black"/>
              <a:buNone/>
              <a:defRPr sz="1100">
                <a:latin typeface="Archivo Black"/>
                <a:ea typeface="Archivo Black"/>
                <a:cs typeface="Archivo Black"/>
                <a:sym typeface="Archivo Black"/>
              </a:defRPr>
            </a:lvl7pPr>
            <a:lvl8pPr lvl="7" algn="ctr" rtl="0">
              <a:spcBef>
                <a:spcPts val="0"/>
              </a:spcBef>
              <a:spcAft>
                <a:spcPts val="0"/>
              </a:spcAft>
              <a:buSzPts val="1100"/>
              <a:buFont typeface="Archivo Black"/>
              <a:buNone/>
              <a:defRPr sz="1100">
                <a:latin typeface="Archivo Black"/>
                <a:ea typeface="Archivo Black"/>
                <a:cs typeface="Archivo Black"/>
                <a:sym typeface="Archivo Black"/>
              </a:defRPr>
            </a:lvl8pPr>
            <a:lvl9pPr lvl="8" algn="ctr"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51" name="Google Shape;151;p7"/>
          <p:cNvSpPr txBox="1">
            <a:spLocks noGrp="1"/>
          </p:cNvSpPr>
          <p:nvPr>
            <p:ph type="subTitle" idx="1"/>
          </p:nvPr>
        </p:nvSpPr>
        <p:spPr>
          <a:xfrm>
            <a:off x="1225532" y="2750280"/>
            <a:ext cx="1750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2" name="Google Shape;152;p7"/>
          <p:cNvSpPr txBox="1">
            <a:spLocks noGrp="1"/>
          </p:cNvSpPr>
          <p:nvPr>
            <p:ph type="subTitle" idx="4"/>
          </p:nvPr>
        </p:nvSpPr>
        <p:spPr>
          <a:xfrm>
            <a:off x="3703627" y="2750280"/>
            <a:ext cx="1750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3" name="Google Shape;153;p7"/>
          <p:cNvSpPr txBox="1">
            <a:spLocks noGrp="1"/>
          </p:cNvSpPr>
          <p:nvPr>
            <p:ph type="ctrTitle" idx="5"/>
          </p:nvPr>
        </p:nvSpPr>
        <p:spPr>
          <a:xfrm>
            <a:off x="6127735" y="2397207"/>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Font typeface="Archivo Black"/>
              <a:buNone/>
              <a:defRPr sz="1100">
                <a:latin typeface="Archivo Black"/>
                <a:ea typeface="Archivo Black"/>
                <a:cs typeface="Archivo Black"/>
                <a:sym typeface="Archivo Black"/>
              </a:defRPr>
            </a:lvl2pPr>
            <a:lvl3pPr lvl="2" algn="ctr" rtl="0">
              <a:spcBef>
                <a:spcPts val="0"/>
              </a:spcBef>
              <a:spcAft>
                <a:spcPts val="0"/>
              </a:spcAft>
              <a:buSzPts val="1100"/>
              <a:buFont typeface="Archivo Black"/>
              <a:buNone/>
              <a:defRPr sz="1100">
                <a:latin typeface="Archivo Black"/>
                <a:ea typeface="Archivo Black"/>
                <a:cs typeface="Archivo Black"/>
                <a:sym typeface="Archivo Black"/>
              </a:defRPr>
            </a:lvl3pPr>
            <a:lvl4pPr lvl="3" algn="ctr" rtl="0">
              <a:spcBef>
                <a:spcPts val="0"/>
              </a:spcBef>
              <a:spcAft>
                <a:spcPts val="0"/>
              </a:spcAft>
              <a:buSzPts val="1100"/>
              <a:buFont typeface="Archivo Black"/>
              <a:buNone/>
              <a:defRPr sz="1100">
                <a:latin typeface="Archivo Black"/>
                <a:ea typeface="Archivo Black"/>
                <a:cs typeface="Archivo Black"/>
                <a:sym typeface="Archivo Black"/>
              </a:defRPr>
            </a:lvl4pPr>
            <a:lvl5pPr lvl="4" algn="ctr" rtl="0">
              <a:spcBef>
                <a:spcPts val="0"/>
              </a:spcBef>
              <a:spcAft>
                <a:spcPts val="0"/>
              </a:spcAft>
              <a:buSzPts val="1100"/>
              <a:buFont typeface="Archivo Black"/>
              <a:buNone/>
              <a:defRPr sz="1100">
                <a:latin typeface="Archivo Black"/>
                <a:ea typeface="Archivo Black"/>
                <a:cs typeface="Archivo Black"/>
                <a:sym typeface="Archivo Black"/>
              </a:defRPr>
            </a:lvl5pPr>
            <a:lvl6pPr lvl="5" algn="ctr" rtl="0">
              <a:spcBef>
                <a:spcPts val="0"/>
              </a:spcBef>
              <a:spcAft>
                <a:spcPts val="0"/>
              </a:spcAft>
              <a:buSzPts val="1100"/>
              <a:buFont typeface="Archivo Black"/>
              <a:buNone/>
              <a:defRPr sz="1100">
                <a:latin typeface="Archivo Black"/>
                <a:ea typeface="Archivo Black"/>
                <a:cs typeface="Archivo Black"/>
                <a:sym typeface="Archivo Black"/>
              </a:defRPr>
            </a:lvl6pPr>
            <a:lvl7pPr lvl="6" algn="ctr" rtl="0">
              <a:spcBef>
                <a:spcPts val="0"/>
              </a:spcBef>
              <a:spcAft>
                <a:spcPts val="0"/>
              </a:spcAft>
              <a:buSzPts val="1100"/>
              <a:buFont typeface="Archivo Black"/>
              <a:buNone/>
              <a:defRPr sz="1100">
                <a:latin typeface="Archivo Black"/>
                <a:ea typeface="Archivo Black"/>
                <a:cs typeface="Archivo Black"/>
                <a:sym typeface="Archivo Black"/>
              </a:defRPr>
            </a:lvl7pPr>
            <a:lvl8pPr lvl="7" algn="ctr" rtl="0">
              <a:spcBef>
                <a:spcPts val="0"/>
              </a:spcBef>
              <a:spcAft>
                <a:spcPts val="0"/>
              </a:spcAft>
              <a:buSzPts val="1100"/>
              <a:buFont typeface="Archivo Black"/>
              <a:buNone/>
              <a:defRPr sz="1100">
                <a:latin typeface="Archivo Black"/>
                <a:ea typeface="Archivo Black"/>
                <a:cs typeface="Archivo Black"/>
                <a:sym typeface="Archivo Black"/>
              </a:defRPr>
            </a:lvl8pPr>
            <a:lvl9pPr lvl="8" algn="ctr" rtl="0">
              <a:spcBef>
                <a:spcPts val="0"/>
              </a:spcBef>
              <a:spcAft>
                <a:spcPts val="0"/>
              </a:spcAft>
              <a:buSzPts val="1100"/>
              <a:buFont typeface="Archivo Black"/>
              <a:buNone/>
              <a:defRPr sz="1100">
                <a:latin typeface="Archivo Black"/>
                <a:ea typeface="Archivo Black"/>
                <a:cs typeface="Archivo Black"/>
                <a:sym typeface="Archivo Black"/>
              </a:defRPr>
            </a:lvl9pPr>
          </a:lstStyle>
          <a:p>
            <a:endParaRPr/>
          </a:p>
        </p:txBody>
      </p:sp>
      <p:sp>
        <p:nvSpPr>
          <p:cNvPr id="154" name="Google Shape;154;p7"/>
          <p:cNvSpPr txBox="1">
            <a:spLocks noGrp="1"/>
          </p:cNvSpPr>
          <p:nvPr>
            <p:ph type="subTitle" idx="6"/>
          </p:nvPr>
        </p:nvSpPr>
        <p:spPr>
          <a:xfrm>
            <a:off x="6192985" y="2750280"/>
            <a:ext cx="1750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p:cSld name="CUSTOM_14_1">
    <p:spTree>
      <p:nvGrpSpPr>
        <p:cNvPr id="1" name="Shape 155"/>
        <p:cNvGrpSpPr/>
        <p:nvPr/>
      </p:nvGrpSpPr>
      <p:grpSpPr>
        <a:xfrm>
          <a:off x="0" y="0"/>
          <a:ext cx="0" cy="0"/>
          <a:chOff x="0" y="0"/>
          <a:chExt cx="0" cy="0"/>
        </a:xfrm>
      </p:grpSpPr>
      <p:sp>
        <p:nvSpPr>
          <p:cNvPr id="156" name="Google Shape;156;p8"/>
          <p:cNvSpPr txBox="1">
            <a:spLocks noGrp="1"/>
          </p:cNvSpPr>
          <p:nvPr>
            <p:ph type="ctrTitle"/>
          </p:nvPr>
        </p:nvSpPr>
        <p:spPr>
          <a:xfrm>
            <a:off x="2869200" y="119475"/>
            <a:ext cx="3405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8_1_1">
    <p:spTree>
      <p:nvGrpSpPr>
        <p:cNvPr id="1" name="Shape 157"/>
        <p:cNvGrpSpPr/>
        <p:nvPr/>
      </p:nvGrpSpPr>
      <p:grpSpPr>
        <a:xfrm>
          <a:off x="0" y="0"/>
          <a:ext cx="0" cy="0"/>
          <a:chOff x="0" y="0"/>
          <a:chExt cx="0" cy="0"/>
        </a:xfrm>
      </p:grpSpPr>
      <p:sp>
        <p:nvSpPr>
          <p:cNvPr id="158" name="Google Shape;158;p9"/>
          <p:cNvSpPr/>
          <p:nvPr/>
        </p:nvSpPr>
        <p:spPr>
          <a:xfrm>
            <a:off x="28575" y="0"/>
            <a:ext cx="4152900" cy="278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flipH="1">
            <a:off x="-3151" y="9525"/>
            <a:ext cx="9144000" cy="51435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9"/>
          <p:cNvGrpSpPr/>
          <p:nvPr/>
        </p:nvGrpSpPr>
        <p:grpSpPr>
          <a:xfrm>
            <a:off x="4181484" y="10"/>
            <a:ext cx="1521907" cy="1521937"/>
            <a:chOff x="5236325" y="2233488"/>
            <a:chExt cx="1249000" cy="1249025"/>
          </a:xfrm>
        </p:grpSpPr>
        <p:sp>
          <p:nvSpPr>
            <p:cNvPr id="161" name="Google Shape;161;p9"/>
            <p:cNvSpPr/>
            <p:nvPr/>
          </p:nvSpPr>
          <p:spPr>
            <a:xfrm>
              <a:off x="5236325" y="2233488"/>
              <a:ext cx="1249000" cy="1249025"/>
            </a:xfrm>
            <a:custGeom>
              <a:avLst/>
              <a:gdLst/>
              <a:ahLst/>
              <a:cxnLst/>
              <a:rect l="l" t="t" r="r" b="b"/>
              <a:pathLst>
                <a:path w="49960" h="49961" extrusionOk="0">
                  <a:moveTo>
                    <a:pt x="1" y="1"/>
                  </a:moveTo>
                  <a:lnTo>
                    <a:pt x="1" y="49960"/>
                  </a:lnTo>
                  <a:lnTo>
                    <a:pt x="49960" y="49960"/>
                  </a:lnTo>
                  <a:lnTo>
                    <a:pt x="49960"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5236325" y="2233488"/>
              <a:ext cx="1249000" cy="1249025"/>
            </a:xfrm>
            <a:custGeom>
              <a:avLst/>
              <a:gdLst/>
              <a:ahLst/>
              <a:cxnLst/>
              <a:rect l="l" t="t" r="r" b="b"/>
              <a:pathLst>
                <a:path w="49960" h="49961" extrusionOk="0">
                  <a:moveTo>
                    <a:pt x="24980" y="1"/>
                  </a:moveTo>
                  <a:cubicBezTo>
                    <a:pt x="11152" y="1"/>
                    <a:pt x="1" y="11112"/>
                    <a:pt x="1" y="24980"/>
                  </a:cubicBezTo>
                  <a:cubicBezTo>
                    <a:pt x="1" y="38809"/>
                    <a:pt x="11152" y="49960"/>
                    <a:pt x="24980" y="49960"/>
                  </a:cubicBezTo>
                  <a:cubicBezTo>
                    <a:pt x="38809" y="49960"/>
                    <a:pt x="49960" y="38809"/>
                    <a:pt x="49960" y="24980"/>
                  </a:cubicBezTo>
                  <a:cubicBezTo>
                    <a:pt x="49960" y="11112"/>
                    <a:pt x="38809" y="1"/>
                    <a:pt x="24980" y="1"/>
                  </a:cubicBez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9"/>
          <p:cNvGrpSpPr/>
          <p:nvPr/>
        </p:nvGrpSpPr>
        <p:grpSpPr>
          <a:xfrm>
            <a:off x="5703407" y="776715"/>
            <a:ext cx="754771" cy="754771"/>
            <a:chOff x="5236325" y="247113"/>
            <a:chExt cx="1249000" cy="1249000"/>
          </a:xfrm>
        </p:grpSpPr>
        <p:sp>
          <p:nvSpPr>
            <p:cNvPr id="164" name="Google Shape;164;p9"/>
            <p:cNvSpPr/>
            <p:nvPr/>
          </p:nvSpPr>
          <p:spPr>
            <a:xfrm>
              <a:off x="5236325" y="247113"/>
              <a:ext cx="1249000" cy="1249000"/>
            </a:xfrm>
            <a:custGeom>
              <a:avLst/>
              <a:gdLst/>
              <a:ahLst/>
              <a:cxnLst/>
              <a:rect l="l" t="t" r="r" b="b"/>
              <a:pathLst>
                <a:path w="49960" h="49960" extrusionOk="0">
                  <a:moveTo>
                    <a:pt x="1" y="0"/>
                  </a:moveTo>
                  <a:lnTo>
                    <a:pt x="1" y="49959"/>
                  </a:lnTo>
                  <a:lnTo>
                    <a:pt x="49960" y="49959"/>
                  </a:lnTo>
                  <a:lnTo>
                    <a:pt x="49960"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5236325" y="247113"/>
              <a:ext cx="1249000" cy="1249000"/>
            </a:xfrm>
            <a:custGeom>
              <a:avLst/>
              <a:gdLst/>
              <a:ahLst/>
              <a:cxnLst/>
              <a:rect l="l" t="t" r="r" b="b"/>
              <a:pathLst>
                <a:path w="49960" h="49960" extrusionOk="0">
                  <a:moveTo>
                    <a:pt x="1" y="0"/>
                  </a:moveTo>
                  <a:lnTo>
                    <a:pt x="49960" y="49959"/>
                  </a:lnTo>
                  <a:lnTo>
                    <a:pt x="4996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a:off x="4950727" y="0"/>
            <a:ext cx="2856300" cy="77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9525" y="2781300"/>
            <a:ext cx="1521900" cy="152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9525" y="3796475"/>
            <a:ext cx="1015062" cy="1015062"/>
          </a:xfrm>
          <a:custGeom>
            <a:avLst/>
            <a:gdLst/>
            <a:ahLst/>
            <a:cxnLst/>
            <a:rect l="l" t="t" r="r" b="b"/>
            <a:pathLst>
              <a:path w="49960" h="49960" extrusionOk="0">
                <a:moveTo>
                  <a:pt x="0" y="0"/>
                </a:moveTo>
                <a:lnTo>
                  <a:pt x="0" y="49959"/>
                </a:lnTo>
                <a:cubicBezTo>
                  <a:pt x="27578" y="49959"/>
                  <a:pt x="49959" y="27578"/>
                  <a:pt x="49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9"/>
          <p:cNvGrpSpPr/>
          <p:nvPr/>
        </p:nvGrpSpPr>
        <p:grpSpPr>
          <a:xfrm>
            <a:off x="4182952" y="1518645"/>
            <a:ext cx="814598" cy="814598"/>
            <a:chOff x="3237950" y="4114963"/>
            <a:chExt cx="1249000" cy="1249000"/>
          </a:xfrm>
        </p:grpSpPr>
        <p:sp>
          <p:nvSpPr>
            <p:cNvPr id="170" name="Google Shape;170;p9"/>
            <p:cNvSpPr/>
            <p:nvPr/>
          </p:nvSpPr>
          <p:spPr>
            <a:xfrm>
              <a:off x="3237950" y="4114963"/>
              <a:ext cx="1249000" cy="1249000"/>
            </a:xfrm>
            <a:custGeom>
              <a:avLst/>
              <a:gdLst/>
              <a:ahLst/>
              <a:cxnLst/>
              <a:rect l="l" t="t" r="r" b="b"/>
              <a:pathLst>
                <a:path w="49960" h="49960" extrusionOk="0">
                  <a:moveTo>
                    <a:pt x="1" y="0"/>
                  </a:moveTo>
                  <a:lnTo>
                    <a:pt x="1" y="49960"/>
                  </a:lnTo>
                  <a:lnTo>
                    <a:pt x="49960" y="49960"/>
                  </a:lnTo>
                  <a:lnTo>
                    <a:pt x="499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3237950" y="4114963"/>
              <a:ext cx="1249000" cy="624525"/>
            </a:xfrm>
            <a:custGeom>
              <a:avLst/>
              <a:gdLst/>
              <a:ahLst/>
              <a:cxnLst/>
              <a:rect l="l" t="t" r="r" b="b"/>
              <a:pathLst>
                <a:path w="49960" h="24981" extrusionOk="0">
                  <a:moveTo>
                    <a:pt x="1" y="0"/>
                  </a:moveTo>
                  <a:lnTo>
                    <a:pt x="1" y="24980"/>
                  </a:lnTo>
                  <a:lnTo>
                    <a:pt x="49960" y="24980"/>
                  </a:lnTo>
                  <a:lnTo>
                    <a:pt x="49960"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9"/>
          <p:cNvGrpSpPr/>
          <p:nvPr/>
        </p:nvGrpSpPr>
        <p:grpSpPr>
          <a:xfrm>
            <a:off x="1013805" y="2781416"/>
            <a:ext cx="1015062" cy="1015062"/>
            <a:chOff x="1134675" y="4218888"/>
            <a:chExt cx="1249000" cy="1249000"/>
          </a:xfrm>
        </p:grpSpPr>
        <p:sp>
          <p:nvSpPr>
            <p:cNvPr id="173" name="Google Shape;173;p9"/>
            <p:cNvSpPr/>
            <p:nvPr/>
          </p:nvSpPr>
          <p:spPr>
            <a:xfrm>
              <a:off x="1134675" y="4218888"/>
              <a:ext cx="624500" cy="624500"/>
            </a:xfrm>
            <a:custGeom>
              <a:avLst/>
              <a:gdLst/>
              <a:ahLst/>
              <a:cxnLst/>
              <a:rect l="l" t="t" r="r" b="b"/>
              <a:pathLst>
                <a:path w="24980" h="24980" extrusionOk="0">
                  <a:moveTo>
                    <a:pt x="0" y="0"/>
                  </a:moveTo>
                  <a:lnTo>
                    <a:pt x="0" y="10312"/>
                  </a:lnTo>
                  <a:cubicBezTo>
                    <a:pt x="0" y="18385"/>
                    <a:pt x="6595" y="24980"/>
                    <a:pt x="14708" y="24980"/>
                  </a:cubicBezTo>
                  <a:lnTo>
                    <a:pt x="24980" y="24980"/>
                  </a:lnTo>
                  <a:lnTo>
                    <a:pt x="24980" y="14708"/>
                  </a:lnTo>
                  <a:cubicBezTo>
                    <a:pt x="24980" y="6595"/>
                    <a:pt x="18385" y="0"/>
                    <a:pt x="10272" y="0"/>
                  </a:cubicBez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1759150" y="4843363"/>
              <a:ext cx="624525" cy="624525"/>
            </a:xfrm>
            <a:custGeom>
              <a:avLst/>
              <a:gdLst/>
              <a:ahLst/>
              <a:cxnLst/>
              <a:rect l="l" t="t" r="r" b="b"/>
              <a:pathLst>
                <a:path w="24981" h="24981" extrusionOk="0">
                  <a:moveTo>
                    <a:pt x="1" y="1"/>
                  </a:moveTo>
                  <a:lnTo>
                    <a:pt x="1" y="10312"/>
                  </a:lnTo>
                  <a:cubicBezTo>
                    <a:pt x="1" y="18386"/>
                    <a:pt x="6595" y="24981"/>
                    <a:pt x="14709" y="24981"/>
                  </a:cubicBezTo>
                  <a:lnTo>
                    <a:pt x="24980" y="24981"/>
                  </a:lnTo>
                  <a:lnTo>
                    <a:pt x="24980" y="14709"/>
                  </a:lnTo>
                  <a:cubicBezTo>
                    <a:pt x="24980" y="6596"/>
                    <a:pt x="18386" y="1"/>
                    <a:pt x="10272" y="1"/>
                  </a:cubicBez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1134675" y="4843363"/>
              <a:ext cx="624500" cy="624525"/>
            </a:xfrm>
            <a:custGeom>
              <a:avLst/>
              <a:gdLst/>
              <a:ahLst/>
              <a:cxnLst/>
              <a:rect l="l" t="t" r="r" b="b"/>
              <a:pathLst>
                <a:path w="24980" h="24981" extrusionOk="0">
                  <a:moveTo>
                    <a:pt x="14708" y="1"/>
                  </a:moveTo>
                  <a:cubicBezTo>
                    <a:pt x="6595" y="1"/>
                    <a:pt x="0" y="6596"/>
                    <a:pt x="0" y="14709"/>
                  </a:cubicBezTo>
                  <a:lnTo>
                    <a:pt x="0" y="24981"/>
                  </a:lnTo>
                  <a:lnTo>
                    <a:pt x="10312" y="24981"/>
                  </a:lnTo>
                  <a:cubicBezTo>
                    <a:pt x="18385" y="24981"/>
                    <a:pt x="24980" y="18386"/>
                    <a:pt x="24980" y="10273"/>
                  </a:cubicBezTo>
                  <a:lnTo>
                    <a:pt x="24980" y="1"/>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1759150" y="4218888"/>
              <a:ext cx="624525" cy="624500"/>
            </a:xfrm>
            <a:custGeom>
              <a:avLst/>
              <a:gdLst/>
              <a:ahLst/>
              <a:cxnLst/>
              <a:rect l="l" t="t" r="r" b="b"/>
              <a:pathLst>
                <a:path w="24981" h="24980" extrusionOk="0">
                  <a:moveTo>
                    <a:pt x="14709" y="0"/>
                  </a:moveTo>
                  <a:cubicBezTo>
                    <a:pt x="6595" y="0"/>
                    <a:pt x="1" y="6595"/>
                    <a:pt x="1" y="14708"/>
                  </a:cubicBezTo>
                  <a:lnTo>
                    <a:pt x="1" y="24980"/>
                  </a:lnTo>
                  <a:lnTo>
                    <a:pt x="10312" y="24980"/>
                  </a:lnTo>
                  <a:cubicBezTo>
                    <a:pt x="18386" y="24980"/>
                    <a:pt x="24980" y="18385"/>
                    <a:pt x="24980" y="10272"/>
                  </a:cubicBezTo>
                  <a:lnTo>
                    <a:pt x="2498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9"/>
          <p:cNvSpPr txBox="1">
            <a:spLocks noGrp="1"/>
          </p:cNvSpPr>
          <p:nvPr>
            <p:ph type="title"/>
          </p:nvPr>
        </p:nvSpPr>
        <p:spPr>
          <a:xfrm>
            <a:off x="719997" y="530732"/>
            <a:ext cx="3808200" cy="896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3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DE7D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rchivo Black"/>
              <a:buNone/>
              <a:defRPr sz="2800" b="1">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Tenor Sans"/>
              <a:buChar char="●"/>
              <a:defRPr sz="1200">
                <a:solidFill>
                  <a:schemeClr val="dk1"/>
                </a:solidFill>
                <a:latin typeface="Tenor Sans"/>
                <a:ea typeface="Tenor Sans"/>
                <a:cs typeface="Tenor Sans"/>
                <a:sym typeface="Tenor Sans"/>
              </a:defRPr>
            </a:lvl1pPr>
            <a:lvl2pPr marL="914400" lvl="1" indent="-304800" rtl="0">
              <a:lnSpc>
                <a:spcPct val="115000"/>
              </a:lnSpc>
              <a:spcBef>
                <a:spcPts val="1600"/>
              </a:spcBef>
              <a:spcAft>
                <a:spcPts val="0"/>
              </a:spcAft>
              <a:buClr>
                <a:schemeClr val="dk1"/>
              </a:buClr>
              <a:buSzPts val="1200"/>
              <a:buFont typeface="Tenor Sans"/>
              <a:buChar char="○"/>
              <a:defRPr sz="1200">
                <a:solidFill>
                  <a:schemeClr val="dk1"/>
                </a:solidFill>
                <a:latin typeface="Tenor Sans"/>
                <a:ea typeface="Tenor Sans"/>
                <a:cs typeface="Tenor Sans"/>
                <a:sym typeface="Tenor Sans"/>
              </a:defRPr>
            </a:lvl2pPr>
            <a:lvl3pPr marL="1371600" lvl="2" indent="-304800" rtl="0">
              <a:lnSpc>
                <a:spcPct val="115000"/>
              </a:lnSpc>
              <a:spcBef>
                <a:spcPts val="1600"/>
              </a:spcBef>
              <a:spcAft>
                <a:spcPts val="0"/>
              </a:spcAft>
              <a:buClr>
                <a:schemeClr val="dk1"/>
              </a:buClr>
              <a:buSzPts val="1200"/>
              <a:buFont typeface="Tenor Sans"/>
              <a:buChar char="■"/>
              <a:defRPr sz="1200">
                <a:solidFill>
                  <a:schemeClr val="dk1"/>
                </a:solidFill>
                <a:latin typeface="Tenor Sans"/>
                <a:ea typeface="Tenor Sans"/>
                <a:cs typeface="Tenor Sans"/>
                <a:sym typeface="Tenor Sans"/>
              </a:defRPr>
            </a:lvl3pPr>
            <a:lvl4pPr marL="1828800" lvl="3" indent="-304800" rtl="0">
              <a:lnSpc>
                <a:spcPct val="115000"/>
              </a:lnSpc>
              <a:spcBef>
                <a:spcPts val="1600"/>
              </a:spcBef>
              <a:spcAft>
                <a:spcPts val="0"/>
              </a:spcAft>
              <a:buClr>
                <a:schemeClr val="dk1"/>
              </a:buClr>
              <a:buSzPts val="1200"/>
              <a:buFont typeface="Tenor Sans"/>
              <a:buChar char="●"/>
              <a:defRPr sz="1200">
                <a:solidFill>
                  <a:schemeClr val="dk1"/>
                </a:solidFill>
                <a:latin typeface="Tenor Sans"/>
                <a:ea typeface="Tenor Sans"/>
                <a:cs typeface="Tenor Sans"/>
                <a:sym typeface="Tenor Sans"/>
              </a:defRPr>
            </a:lvl4pPr>
            <a:lvl5pPr marL="2286000" lvl="4" indent="-304800" rtl="0">
              <a:lnSpc>
                <a:spcPct val="115000"/>
              </a:lnSpc>
              <a:spcBef>
                <a:spcPts val="1600"/>
              </a:spcBef>
              <a:spcAft>
                <a:spcPts val="0"/>
              </a:spcAft>
              <a:buClr>
                <a:schemeClr val="dk1"/>
              </a:buClr>
              <a:buSzPts val="1200"/>
              <a:buFont typeface="Tenor Sans"/>
              <a:buChar char="○"/>
              <a:defRPr sz="1200">
                <a:solidFill>
                  <a:schemeClr val="dk1"/>
                </a:solidFill>
                <a:latin typeface="Tenor Sans"/>
                <a:ea typeface="Tenor Sans"/>
                <a:cs typeface="Tenor Sans"/>
                <a:sym typeface="Tenor Sans"/>
              </a:defRPr>
            </a:lvl5pPr>
            <a:lvl6pPr marL="2743200" lvl="5" indent="-304800" rtl="0">
              <a:lnSpc>
                <a:spcPct val="115000"/>
              </a:lnSpc>
              <a:spcBef>
                <a:spcPts val="1600"/>
              </a:spcBef>
              <a:spcAft>
                <a:spcPts val="0"/>
              </a:spcAft>
              <a:buClr>
                <a:schemeClr val="dk1"/>
              </a:buClr>
              <a:buSzPts val="1200"/>
              <a:buFont typeface="Tenor Sans"/>
              <a:buChar char="■"/>
              <a:defRPr sz="1200">
                <a:solidFill>
                  <a:schemeClr val="dk1"/>
                </a:solidFill>
                <a:latin typeface="Tenor Sans"/>
                <a:ea typeface="Tenor Sans"/>
                <a:cs typeface="Tenor Sans"/>
                <a:sym typeface="Tenor Sans"/>
              </a:defRPr>
            </a:lvl6pPr>
            <a:lvl7pPr marL="3200400" lvl="6" indent="-304800" rtl="0">
              <a:lnSpc>
                <a:spcPct val="115000"/>
              </a:lnSpc>
              <a:spcBef>
                <a:spcPts val="1600"/>
              </a:spcBef>
              <a:spcAft>
                <a:spcPts val="0"/>
              </a:spcAft>
              <a:buClr>
                <a:schemeClr val="dk1"/>
              </a:buClr>
              <a:buSzPts val="1200"/>
              <a:buFont typeface="Tenor Sans"/>
              <a:buChar char="●"/>
              <a:defRPr sz="1200">
                <a:solidFill>
                  <a:schemeClr val="dk1"/>
                </a:solidFill>
                <a:latin typeface="Tenor Sans"/>
                <a:ea typeface="Tenor Sans"/>
                <a:cs typeface="Tenor Sans"/>
                <a:sym typeface="Tenor Sans"/>
              </a:defRPr>
            </a:lvl7pPr>
            <a:lvl8pPr marL="3657600" lvl="7" indent="-304800" rtl="0">
              <a:lnSpc>
                <a:spcPct val="115000"/>
              </a:lnSpc>
              <a:spcBef>
                <a:spcPts val="1600"/>
              </a:spcBef>
              <a:spcAft>
                <a:spcPts val="0"/>
              </a:spcAft>
              <a:buClr>
                <a:schemeClr val="dk1"/>
              </a:buClr>
              <a:buSzPts val="1200"/>
              <a:buFont typeface="Tenor Sans"/>
              <a:buChar char="○"/>
              <a:defRPr sz="1200">
                <a:solidFill>
                  <a:schemeClr val="dk1"/>
                </a:solidFill>
                <a:latin typeface="Tenor Sans"/>
                <a:ea typeface="Tenor Sans"/>
                <a:cs typeface="Tenor Sans"/>
                <a:sym typeface="Tenor Sans"/>
              </a:defRPr>
            </a:lvl8pPr>
            <a:lvl9pPr marL="4114800" lvl="8" indent="-304800" rtl="0">
              <a:lnSpc>
                <a:spcPct val="115000"/>
              </a:lnSpc>
              <a:spcBef>
                <a:spcPts val="1600"/>
              </a:spcBef>
              <a:spcAft>
                <a:spcPts val="1600"/>
              </a:spcAft>
              <a:buClr>
                <a:schemeClr val="dk1"/>
              </a:buClr>
              <a:buSzPts val="1200"/>
              <a:buFont typeface="Tenor Sans"/>
              <a:buChar char="■"/>
              <a:defRPr sz="1200">
                <a:solidFill>
                  <a:schemeClr val="dk1"/>
                </a:solidFill>
                <a:latin typeface="Tenor Sans"/>
                <a:ea typeface="Tenor Sans"/>
                <a:cs typeface="Tenor Sans"/>
                <a:sym typeface="Tenor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240"/>
        <p:cNvGrpSpPr/>
        <p:nvPr/>
      </p:nvGrpSpPr>
      <p:grpSpPr>
        <a:xfrm>
          <a:off x="0" y="0"/>
          <a:ext cx="0" cy="0"/>
          <a:chOff x="0" y="0"/>
          <a:chExt cx="0" cy="0"/>
        </a:xfrm>
      </p:grpSpPr>
      <p:sp>
        <p:nvSpPr>
          <p:cNvPr id="241" name="Google Shape;241;p1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42" name="Google Shape;242;p1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243" name="Google Shape;243;p14"/>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16"/>
          <p:cNvSpPr txBox="1">
            <a:spLocks noGrp="1"/>
          </p:cNvSpPr>
          <p:nvPr>
            <p:ph type="ctrTitle"/>
          </p:nvPr>
        </p:nvSpPr>
        <p:spPr>
          <a:xfrm>
            <a:off x="2015630" y="2787774"/>
            <a:ext cx="7093296" cy="15841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dirty="0" smtClean="0"/>
              <a:t>Korelasi Kepuasan Pengunjung Ruang Baca FISIP</a:t>
            </a:r>
            <a:br>
              <a:rPr lang="es" sz="2000" dirty="0" smtClean="0"/>
            </a:br>
            <a:r>
              <a:rPr lang="es" sz="2000" dirty="0" smtClean="0"/>
              <a:t> Dengan</a:t>
            </a:r>
            <a:br>
              <a:rPr lang="es" sz="2000" dirty="0" smtClean="0"/>
            </a:br>
            <a:r>
              <a:rPr lang="es" sz="2000" dirty="0" smtClean="0"/>
              <a:t> Pengelolaan Oleh Mahasiswa IIP </a:t>
            </a:r>
            <a:endParaRPr sz="2000"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3" name="Google Shape;483;p23"/>
          <p:cNvSpPr txBox="1"/>
          <p:nvPr/>
        </p:nvSpPr>
        <p:spPr>
          <a:xfrm>
            <a:off x="2239448" y="1515905"/>
            <a:ext cx="1488900" cy="616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800">
                <a:solidFill>
                  <a:schemeClr val="lt1"/>
                </a:solidFill>
                <a:latin typeface="Archivo Black"/>
                <a:ea typeface="Archivo Black"/>
                <a:cs typeface="Archivo Black"/>
                <a:sym typeface="Archivo Black"/>
              </a:rPr>
              <a:t>40%</a:t>
            </a:r>
            <a:endParaRPr sz="1800">
              <a:solidFill>
                <a:schemeClr val="lt1"/>
              </a:solidFill>
              <a:latin typeface="Archivo Black"/>
              <a:ea typeface="Archivo Black"/>
              <a:cs typeface="Archivo Black"/>
              <a:sym typeface="Archivo Black"/>
            </a:endParaRPr>
          </a:p>
        </p:txBody>
      </p:sp>
      <p:sp>
        <p:nvSpPr>
          <p:cNvPr id="487" name="Google Shape;487;p23"/>
          <p:cNvSpPr txBox="1"/>
          <p:nvPr/>
        </p:nvSpPr>
        <p:spPr>
          <a:xfrm>
            <a:off x="1187624" y="2914076"/>
            <a:ext cx="1488900" cy="616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800" dirty="0">
                <a:solidFill>
                  <a:schemeClr val="lt1"/>
                </a:solidFill>
                <a:latin typeface="Archivo Black"/>
                <a:ea typeface="Archivo Black"/>
                <a:cs typeface="Archivo Black"/>
                <a:sym typeface="Archivo Black"/>
              </a:rPr>
              <a:t>25%</a:t>
            </a:r>
            <a:endParaRPr sz="1800" dirty="0">
              <a:solidFill>
                <a:schemeClr val="lt1"/>
              </a:solidFill>
              <a:latin typeface="Archivo Black"/>
              <a:ea typeface="Archivo Black"/>
              <a:cs typeface="Archivo Black"/>
              <a:sym typeface="Archivo Black"/>
            </a:endParaRPr>
          </a:p>
        </p:txBody>
      </p:sp>
      <p:sp>
        <p:nvSpPr>
          <p:cNvPr id="488" name="Google Shape;488;p23"/>
          <p:cNvSpPr txBox="1"/>
          <p:nvPr/>
        </p:nvSpPr>
        <p:spPr>
          <a:xfrm>
            <a:off x="5190300" y="1799700"/>
            <a:ext cx="1488900" cy="5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Archivo Black"/>
                <a:ea typeface="Archivo Black"/>
                <a:cs typeface="Archivo Black"/>
                <a:sym typeface="Archivo Black"/>
              </a:rPr>
              <a:t>30%</a:t>
            </a:r>
            <a:endParaRPr sz="1800">
              <a:solidFill>
                <a:schemeClr val="lt1"/>
              </a:solidFill>
              <a:latin typeface="Archivo Black"/>
              <a:ea typeface="Archivo Black"/>
              <a:cs typeface="Archivo Black"/>
              <a:sym typeface="Archivo Black"/>
            </a:endParaRPr>
          </a:p>
        </p:txBody>
      </p:sp>
      <p:sp>
        <p:nvSpPr>
          <p:cNvPr id="489" name="Google Shape;489;p23"/>
          <p:cNvSpPr txBox="1"/>
          <p:nvPr/>
        </p:nvSpPr>
        <p:spPr>
          <a:xfrm>
            <a:off x="4423372" y="3546471"/>
            <a:ext cx="14889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a:solidFill>
                  <a:schemeClr val="lt1"/>
                </a:solidFill>
                <a:latin typeface="Archivo Black"/>
                <a:ea typeface="Archivo Black"/>
                <a:cs typeface="Archivo Black"/>
                <a:sym typeface="Archivo Black"/>
              </a:rPr>
              <a:t>5%</a:t>
            </a:r>
            <a:endParaRPr sz="1800">
              <a:solidFill>
                <a:schemeClr val="lt1"/>
              </a:solidFill>
              <a:latin typeface="Archivo Black"/>
              <a:ea typeface="Archivo Black"/>
              <a:cs typeface="Archivo Black"/>
              <a:sym typeface="Archivo Black"/>
            </a:endParaRPr>
          </a:p>
        </p:txBody>
      </p:sp>
      <p:sp>
        <p:nvSpPr>
          <p:cNvPr id="491" name="Google Shape;491;p23"/>
          <p:cNvSpPr txBox="1">
            <a:spLocks noGrp="1"/>
          </p:cNvSpPr>
          <p:nvPr>
            <p:ph type="subTitle" idx="4294967295"/>
          </p:nvPr>
        </p:nvSpPr>
        <p:spPr>
          <a:xfrm>
            <a:off x="655717" y="3310672"/>
            <a:ext cx="1881300" cy="1112400"/>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US" sz="1000" dirty="0" err="1"/>
              <a:t>Jika</a:t>
            </a:r>
            <a:r>
              <a:rPr lang="en-US" sz="1000" dirty="0"/>
              <a:t> </a:t>
            </a:r>
            <a:r>
              <a:rPr lang="en-US" sz="1000" dirty="0" err="1"/>
              <a:t>tiga</a:t>
            </a:r>
            <a:r>
              <a:rPr lang="en-US" sz="1000" dirty="0"/>
              <a:t> </a:t>
            </a:r>
            <a:r>
              <a:rPr lang="en-US" sz="1000" dirty="0" err="1"/>
              <a:t>aspek</a:t>
            </a:r>
            <a:r>
              <a:rPr lang="en-US" sz="1000" dirty="0"/>
              <a:t> </a:t>
            </a:r>
            <a:r>
              <a:rPr lang="en-US" sz="1000" dirty="0" err="1"/>
              <a:t>tidak</a:t>
            </a:r>
            <a:r>
              <a:rPr lang="en-US" sz="1000" dirty="0"/>
              <a:t> </a:t>
            </a:r>
            <a:r>
              <a:rPr lang="en-US" sz="1000" dirty="0" err="1"/>
              <a:t>dioptimalkan</a:t>
            </a:r>
            <a:r>
              <a:rPr lang="en-US" sz="1000" dirty="0"/>
              <a:t> </a:t>
            </a:r>
            <a:r>
              <a:rPr lang="en-US" sz="1000" dirty="0" err="1"/>
              <a:t>maka</a:t>
            </a:r>
            <a:r>
              <a:rPr lang="en-US" sz="1000" dirty="0"/>
              <a:t> </a:t>
            </a:r>
            <a:r>
              <a:rPr lang="en-US" sz="1000" dirty="0" err="1"/>
              <a:t>tidak</a:t>
            </a:r>
            <a:r>
              <a:rPr lang="en-US" sz="1000" dirty="0"/>
              <a:t> </a:t>
            </a:r>
            <a:r>
              <a:rPr lang="en-US" sz="1000" dirty="0" err="1"/>
              <a:t>akan</a:t>
            </a:r>
            <a:r>
              <a:rPr lang="en-US" sz="1000" dirty="0"/>
              <a:t> </a:t>
            </a:r>
            <a:r>
              <a:rPr lang="en-US" sz="1000" dirty="0" err="1"/>
              <a:t>tercipta</a:t>
            </a:r>
            <a:r>
              <a:rPr lang="en-US" sz="1000" dirty="0"/>
              <a:t> </a:t>
            </a:r>
            <a:r>
              <a:rPr lang="en-US" sz="1000" dirty="0" err="1"/>
              <a:t>suatu</a:t>
            </a:r>
            <a:r>
              <a:rPr lang="en-US" sz="1000" dirty="0"/>
              <a:t> </a:t>
            </a:r>
            <a:r>
              <a:rPr lang="en-US" sz="1000" dirty="0" err="1"/>
              <a:t>kualitas</a:t>
            </a:r>
            <a:r>
              <a:rPr lang="en-US" sz="1000" dirty="0"/>
              <a:t> yang </a:t>
            </a:r>
            <a:r>
              <a:rPr lang="en-US" sz="1000" dirty="0" err="1"/>
              <a:t>dapat</a:t>
            </a:r>
            <a:r>
              <a:rPr lang="en-US" sz="1000" dirty="0"/>
              <a:t> </a:t>
            </a:r>
            <a:r>
              <a:rPr lang="en-US" sz="1000" dirty="0" err="1"/>
              <a:t>memuaskan</a:t>
            </a:r>
            <a:r>
              <a:rPr lang="en-US" sz="1000" dirty="0"/>
              <a:t> </a:t>
            </a:r>
            <a:r>
              <a:rPr lang="en-US" sz="1000" dirty="0" err="1"/>
              <a:t>pemustaka</a:t>
            </a:r>
            <a:r>
              <a:rPr lang="en-US" sz="1000" dirty="0"/>
              <a:t>. </a:t>
            </a:r>
          </a:p>
          <a:p>
            <a:pPr marL="0" lvl="0" indent="0" algn="ctr" rtl="0">
              <a:lnSpc>
                <a:spcPct val="100000"/>
              </a:lnSpc>
              <a:spcBef>
                <a:spcPts val="0"/>
              </a:spcBef>
              <a:spcAft>
                <a:spcPts val="1600"/>
              </a:spcAft>
              <a:buNone/>
            </a:pPr>
            <a:endParaRPr sz="1000" dirty="0"/>
          </a:p>
        </p:txBody>
      </p:sp>
      <p:sp>
        <p:nvSpPr>
          <p:cNvPr id="493" name="Google Shape;493;p23"/>
          <p:cNvSpPr txBox="1">
            <a:spLocks noGrp="1"/>
          </p:cNvSpPr>
          <p:nvPr>
            <p:ph type="subTitle" idx="4294967295"/>
          </p:nvPr>
        </p:nvSpPr>
        <p:spPr>
          <a:xfrm>
            <a:off x="6362471" y="3050871"/>
            <a:ext cx="1881300" cy="1112400"/>
          </a:xfrm>
          <a:prstGeom prst="rect">
            <a:avLst/>
          </a:prstGeom>
        </p:spPr>
        <p:txBody>
          <a:bodyPr spcFirstLastPara="1" wrap="square" lIns="91425" tIns="91425" rIns="91425" bIns="91425" anchor="t" anchorCtr="0">
            <a:noAutofit/>
          </a:bodyPr>
          <a:lstStyle/>
          <a:p>
            <a:pPr marL="0" indent="0" algn="ctr">
              <a:lnSpc>
                <a:spcPct val="100000"/>
              </a:lnSpc>
              <a:spcBef>
                <a:spcPts val="1600"/>
              </a:spcBef>
              <a:spcAft>
                <a:spcPts val="1600"/>
              </a:spcAft>
              <a:buNone/>
            </a:pPr>
            <a:r>
              <a:rPr lang="en-US" sz="1000" dirty="0" err="1"/>
              <a:t>Jika</a:t>
            </a:r>
            <a:r>
              <a:rPr lang="en-US" sz="1000" dirty="0"/>
              <a:t> </a:t>
            </a:r>
            <a:r>
              <a:rPr lang="en-US" sz="1000" dirty="0" err="1"/>
              <a:t>tiga</a:t>
            </a:r>
            <a:r>
              <a:rPr lang="en-US" sz="1000" dirty="0"/>
              <a:t> </a:t>
            </a:r>
            <a:r>
              <a:rPr lang="en-US" sz="1000" dirty="0" err="1"/>
              <a:t>aspek</a:t>
            </a:r>
            <a:r>
              <a:rPr lang="en-US" sz="1000" dirty="0"/>
              <a:t> </a:t>
            </a:r>
            <a:r>
              <a:rPr lang="en-US" sz="1000" dirty="0" err="1"/>
              <a:t>tersebut</a:t>
            </a:r>
            <a:r>
              <a:rPr lang="en-US" sz="1000" dirty="0"/>
              <a:t> </a:t>
            </a:r>
            <a:r>
              <a:rPr lang="en-US" sz="1000" dirty="0" err="1"/>
              <a:t>dioptimalkan</a:t>
            </a:r>
            <a:r>
              <a:rPr lang="en-US" sz="1000" dirty="0"/>
              <a:t> </a:t>
            </a:r>
            <a:r>
              <a:rPr lang="en-US" sz="1000" dirty="0" err="1"/>
              <a:t>maka</a:t>
            </a:r>
            <a:r>
              <a:rPr lang="en-US" sz="1000" dirty="0"/>
              <a:t> </a:t>
            </a:r>
            <a:r>
              <a:rPr lang="en-US" sz="1000" dirty="0" err="1"/>
              <a:t>akan</a:t>
            </a:r>
            <a:r>
              <a:rPr lang="en-US" sz="1000" dirty="0"/>
              <a:t> </a:t>
            </a:r>
            <a:r>
              <a:rPr lang="en-US" sz="1000" dirty="0" err="1"/>
              <a:t>tercipta</a:t>
            </a:r>
            <a:r>
              <a:rPr lang="en-US" sz="1000" dirty="0"/>
              <a:t> </a:t>
            </a:r>
            <a:r>
              <a:rPr lang="en-US" sz="1000" dirty="0" err="1"/>
              <a:t>suatu</a:t>
            </a:r>
            <a:r>
              <a:rPr lang="en-US" sz="1000" dirty="0"/>
              <a:t> </a:t>
            </a:r>
            <a:r>
              <a:rPr lang="en-US" sz="1000" dirty="0" err="1"/>
              <a:t>kualitas</a:t>
            </a:r>
            <a:r>
              <a:rPr lang="en-US" sz="1000" dirty="0"/>
              <a:t> </a:t>
            </a:r>
            <a:r>
              <a:rPr lang="en-US" sz="1000" dirty="0" err="1"/>
              <a:t>Ruang</a:t>
            </a:r>
            <a:r>
              <a:rPr lang="en-US" sz="1000" dirty="0"/>
              <a:t> Baca yang </a:t>
            </a:r>
            <a:r>
              <a:rPr lang="en-US" sz="1000" dirty="0" err="1"/>
              <a:t>dapat</a:t>
            </a:r>
            <a:r>
              <a:rPr lang="en-US" sz="1000" dirty="0"/>
              <a:t> </a:t>
            </a:r>
            <a:r>
              <a:rPr lang="en-US" sz="1000" dirty="0" err="1"/>
              <a:t>menimbulkan</a:t>
            </a:r>
            <a:r>
              <a:rPr lang="en-US" sz="1000" dirty="0"/>
              <a:t> </a:t>
            </a:r>
            <a:r>
              <a:rPr lang="en-US" sz="1000" dirty="0" err="1"/>
              <a:t>kepuasan</a:t>
            </a:r>
            <a:r>
              <a:rPr lang="en-US" sz="1000" dirty="0"/>
              <a:t> </a:t>
            </a:r>
            <a:r>
              <a:rPr lang="en-US" sz="1000" dirty="0" err="1"/>
              <a:t>pemustaka</a:t>
            </a:r>
            <a:r>
              <a:rPr lang="en-US" sz="1000" dirty="0"/>
              <a:t>.</a:t>
            </a:r>
          </a:p>
          <a:p>
            <a:pPr marL="0" lvl="0" indent="0" algn="ctr" rtl="0">
              <a:lnSpc>
                <a:spcPct val="100000"/>
              </a:lnSpc>
              <a:spcBef>
                <a:spcPts val="1600"/>
              </a:spcBef>
              <a:spcAft>
                <a:spcPts val="1600"/>
              </a:spcAft>
              <a:buNone/>
            </a:pPr>
            <a:endParaRPr sz="1000" dirty="0"/>
          </a:p>
        </p:txBody>
      </p:sp>
      <p:sp>
        <p:nvSpPr>
          <p:cNvPr id="494" name="Google Shape;494;p23"/>
          <p:cNvSpPr txBox="1"/>
          <p:nvPr/>
        </p:nvSpPr>
        <p:spPr>
          <a:xfrm>
            <a:off x="655717" y="1273349"/>
            <a:ext cx="1881300" cy="644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1100" b="1">
                <a:solidFill>
                  <a:srgbClr val="453751"/>
                </a:solidFill>
                <a:latin typeface="Archivo Black"/>
                <a:ea typeface="Archivo Black"/>
                <a:cs typeface="Archivo Black"/>
                <a:sym typeface="Archivo Black"/>
              </a:rPr>
              <a:t>NEPTUNE</a:t>
            </a:r>
            <a:endParaRPr sz="1100" b="1">
              <a:solidFill>
                <a:srgbClr val="453751"/>
              </a:solidFill>
              <a:latin typeface="Archivo Black"/>
              <a:ea typeface="Archivo Black"/>
              <a:cs typeface="Archivo Black"/>
              <a:sym typeface="Archivo Black"/>
            </a:endParaRPr>
          </a:p>
          <a:p>
            <a:pPr marL="0" lvl="0" indent="0" algn="r" rtl="0">
              <a:spcBef>
                <a:spcPts val="0"/>
              </a:spcBef>
              <a:spcAft>
                <a:spcPts val="0"/>
              </a:spcAft>
              <a:buNone/>
            </a:pPr>
            <a:endParaRPr sz="1100" b="1">
              <a:solidFill>
                <a:srgbClr val="453751"/>
              </a:solidFill>
              <a:latin typeface="Archivo Black"/>
              <a:ea typeface="Archivo Black"/>
              <a:cs typeface="Archivo Black"/>
              <a:sym typeface="Archivo Black"/>
            </a:endParaRPr>
          </a:p>
        </p:txBody>
      </p:sp>
      <p:sp>
        <p:nvSpPr>
          <p:cNvPr id="495" name="Google Shape;495;p23"/>
          <p:cNvSpPr txBox="1"/>
          <p:nvPr/>
        </p:nvSpPr>
        <p:spPr>
          <a:xfrm>
            <a:off x="6362471" y="2966050"/>
            <a:ext cx="1881300" cy="6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100" b="1" dirty="0" smtClean="0">
                <a:solidFill>
                  <a:srgbClr val="453751"/>
                </a:solidFill>
                <a:latin typeface="Archivo Black"/>
                <a:ea typeface="Archivo Black"/>
                <a:cs typeface="Archivo Black"/>
                <a:sym typeface="Archivo Black"/>
              </a:rPr>
              <a:t>H1</a:t>
            </a:r>
            <a:endParaRPr sz="1100" b="1" dirty="0">
              <a:solidFill>
                <a:srgbClr val="453751"/>
              </a:solidFill>
              <a:latin typeface="Archivo Black"/>
              <a:ea typeface="Archivo Black"/>
              <a:cs typeface="Archivo Black"/>
              <a:sym typeface="Archivo Black"/>
            </a:endParaRPr>
          </a:p>
          <a:p>
            <a:pPr marL="0" lvl="0" indent="0" algn="ctr" rtl="0">
              <a:spcBef>
                <a:spcPts val="0"/>
              </a:spcBef>
              <a:spcAft>
                <a:spcPts val="0"/>
              </a:spcAft>
              <a:buNone/>
            </a:pPr>
            <a:endParaRPr sz="1100" b="1" dirty="0">
              <a:solidFill>
                <a:srgbClr val="453751"/>
              </a:solidFill>
              <a:latin typeface="Archivo Black"/>
              <a:ea typeface="Archivo Black"/>
              <a:cs typeface="Archivo Black"/>
              <a:sym typeface="Archivo Black"/>
            </a:endParaRPr>
          </a:p>
        </p:txBody>
      </p:sp>
      <p:sp>
        <p:nvSpPr>
          <p:cNvPr id="496" name="Google Shape;496;p23"/>
          <p:cNvSpPr txBox="1"/>
          <p:nvPr/>
        </p:nvSpPr>
        <p:spPr>
          <a:xfrm>
            <a:off x="854429" y="3310672"/>
            <a:ext cx="1483873" cy="27438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100" b="1" dirty="0" smtClean="0">
                <a:solidFill>
                  <a:srgbClr val="453751"/>
                </a:solidFill>
                <a:latin typeface="Archivo Black"/>
                <a:ea typeface="Archivo Black"/>
                <a:cs typeface="Archivo Black"/>
                <a:sym typeface="Archivo Black"/>
              </a:rPr>
              <a:t>Ho</a:t>
            </a:r>
            <a:endParaRPr sz="1100" b="1" dirty="0">
              <a:solidFill>
                <a:srgbClr val="453751"/>
              </a:solidFill>
              <a:latin typeface="Archivo Black"/>
              <a:ea typeface="Archivo Black"/>
              <a:cs typeface="Archivo Black"/>
              <a:sym typeface="Archivo Black"/>
            </a:endParaRPr>
          </a:p>
          <a:p>
            <a:pPr marL="0" lvl="0" indent="0" algn="ctr" rtl="0">
              <a:spcBef>
                <a:spcPts val="0"/>
              </a:spcBef>
              <a:spcAft>
                <a:spcPts val="0"/>
              </a:spcAft>
              <a:buNone/>
            </a:pPr>
            <a:endParaRPr sz="1100" b="1" dirty="0">
              <a:solidFill>
                <a:srgbClr val="453751"/>
              </a:solidFill>
              <a:latin typeface="Archivo Black"/>
              <a:ea typeface="Archivo Black"/>
              <a:cs typeface="Archivo Black"/>
              <a:sym typeface="Archivo Black"/>
            </a:endParaRPr>
          </a:p>
        </p:txBody>
      </p:sp>
      <p:sp>
        <p:nvSpPr>
          <p:cNvPr id="2" name="Rectangle 14"/>
          <p:cNvSpPr>
            <a:spLocks noChangeArrowheads="1"/>
          </p:cNvSpPr>
          <p:nvPr/>
        </p:nvSpPr>
        <p:spPr bwMode="auto">
          <a:xfrm>
            <a:off x="3584784" y="228600"/>
            <a:ext cx="2184574" cy="335721"/>
          </a:xfrm>
          <a:prstGeom prst="rect">
            <a:avLst/>
          </a:prstGeom>
          <a:solidFill>
            <a:srgbClr val="4BACC6"/>
          </a:solidFill>
          <a:ln>
            <a:noFill/>
          </a:ln>
          <a:effectLst>
            <a:outerShdw dist="28398" dir="3806097" algn="ctr" rotWithShape="0">
              <a:srgbClr val="205867">
                <a:alpha val="50000"/>
              </a:srgbClr>
            </a:outerShdw>
          </a:effectLst>
          <a:extLst>
            <a:ext uri="{91240B29-F687-4F45-9708-019B960494DF}">
              <a14:hiddenLine xmlns:a14="http://schemas.microsoft.com/office/drawing/2010/main" w="38100">
                <a:solidFill>
                  <a:srgbClr val="F2F2F2"/>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RUANG BACA</a:t>
            </a: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13"/>
          <p:cNvSpPr>
            <a:spLocks noChangeShapeType="1"/>
          </p:cNvSpPr>
          <p:nvPr/>
        </p:nvSpPr>
        <p:spPr bwMode="auto">
          <a:xfrm>
            <a:off x="4677071" y="564321"/>
            <a:ext cx="0" cy="203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2"/>
          <p:cNvSpPr>
            <a:spLocks noChangeShapeType="1"/>
          </p:cNvSpPr>
          <p:nvPr/>
        </p:nvSpPr>
        <p:spPr bwMode="auto">
          <a:xfrm>
            <a:off x="2809520" y="767521"/>
            <a:ext cx="394017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1"/>
          <p:cNvSpPr>
            <a:spLocks noChangeShapeType="1"/>
          </p:cNvSpPr>
          <p:nvPr/>
        </p:nvSpPr>
        <p:spPr bwMode="auto">
          <a:xfrm>
            <a:off x="4677071" y="767521"/>
            <a:ext cx="0" cy="203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p:cNvSpPr>
            <a:spLocks noChangeShapeType="1"/>
          </p:cNvSpPr>
          <p:nvPr/>
        </p:nvSpPr>
        <p:spPr bwMode="auto">
          <a:xfrm>
            <a:off x="6749695" y="767521"/>
            <a:ext cx="0" cy="203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9"/>
          <p:cNvSpPr>
            <a:spLocks noChangeShapeType="1"/>
          </p:cNvSpPr>
          <p:nvPr/>
        </p:nvSpPr>
        <p:spPr bwMode="auto">
          <a:xfrm>
            <a:off x="2809520" y="767521"/>
            <a:ext cx="0" cy="203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8"/>
          <p:cNvSpPr>
            <a:spLocks noChangeArrowheads="1"/>
          </p:cNvSpPr>
          <p:nvPr/>
        </p:nvSpPr>
        <p:spPr bwMode="auto">
          <a:xfrm>
            <a:off x="1696758" y="996792"/>
            <a:ext cx="1771650" cy="1038225"/>
          </a:xfrm>
          <a:prstGeom prst="rect">
            <a:avLst/>
          </a:prstGeom>
          <a:solidFill>
            <a:srgbClr val="4BACC6"/>
          </a:solidFill>
          <a:ln>
            <a:noFill/>
          </a:ln>
          <a:effectLst>
            <a:outerShdw dist="28398" dir="3806097" algn="ctr" rotWithShape="0">
              <a:srgbClr val="205867">
                <a:alpha val="50000"/>
              </a:srgbClr>
            </a:outerShdw>
          </a:effectLst>
          <a:extLst>
            <a:ext uri="{91240B29-F687-4F45-9708-019B960494DF}">
              <a14:hiddenLine xmlns:a14="http://schemas.microsoft.com/office/drawing/2010/main" w="38100">
                <a:solidFill>
                  <a:srgbClr val="F2F2F2"/>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LAYANAN</a:t>
            </a:r>
            <a:endParaRPr kumimoji="0" lang="id-ID"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7"/>
          <p:cNvSpPr>
            <a:spLocks noChangeArrowheads="1"/>
          </p:cNvSpPr>
          <p:nvPr/>
        </p:nvSpPr>
        <p:spPr bwMode="auto">
          <a:xfrm>
            <a:off x="3791246" y="970721"/>
            <a:ext cx="1771650" cy="1038225"/>
          </a:xfrm>
          <a:prstGeom prst="rect">
            <a:avLst/>
          </a:prstGeom>
          <a:solidFill>
            <a:srgbClr val="4BACC6"/>
          </a:solidFill>
          <a:ln>
            <a:noFill/>
          </a:ln>
          <a:effectLst>
            <a:outerShdw dist="28398" dir="3806097" algn="ctr" rotWithShape="0">
              <a:srgbClr val="205867">
                <a:alpha val="50000"/>
              </a:srgbClr>
            </a:outerShdw>
          </a:effectLst>
          <a:extLst>
            <a:ext uri="{91240B29-F687-4F45-9708-019B960494DF}">
              <a14:hiddenLine xmlns:a14="http://schemas.microsoft.com/office/drawing/2010/main" w="38100">
                <a:solidFill>
                  <a:srgbClr val="F2F2F2"/>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6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PUSTAKA</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6"/>
          <p:cNvSpPr>
            <a:spLocks noChangeArrowheads="1"/>
          </p:cNvSpPr>
          <p:nvPr/>
        </p:nvSpPr>
        <p:spPr bwMode="auto">
          <a:xfrm>
            <a:off x="5823800" y="996791"/>
            <a:ext cx="1771650" cy="1038225"/>
          </a:xfrm>
          <a:prstGeom prst="rect">
            <a:avLst/>
          </a:prstGeom>
          <a:solidFill>
            <a:srgbClr val="4BACC6"/>
          </a:solidFill>
          <a:ln>
            <a:noFill/>
          </a:ln>
          <a:effectLst>
            <a:outerShdw dist="28398" dir="3806097" algn="ctr" rotWithShape="0">
              <a:srgbClr val="205867">
                <a:alpha val="50000"/>
              </a:srgbClr>
            </a:outerShdw>
          </a:effectLst>
          <a:extLst>
            <a:ext uri="{91240B29-F687-4F45-9708-019B960494DF}">
              <a14:hiddenLine xmlns:a14="http://schemas.microsoft.com/office/drawing/2010/main" w="38100">
                <a:solidFill>
                  <a:srgbClr val="F2F2F2"/>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PUSTAKAWAN</a:t>
            </a:r>
            <a:endParaRPr kumimoji="0" lang="id-ID"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AutoShape 5"/>
          <p:cNvSpPr>
            <a:spLocks noChangeShapeType="1"/>
          </p:cNvSpPr>
          <p:nvPr/>
        </p:nvSpPr>
        <p:spPr bwMode="auto">
          <a:xfrm>
            <a:off x="2769450" y="2234305"/>
            <a:ext cx="394017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p:cNvSpPr>
            <a:spLocks noChangeShapeType="1"/>
          </p:cNvSpPr>
          <p:nvPr/>
        </p:nvSpPr>
        <p:spPr bwMode="auto">
          <a:xfrm>
            <a:off x="4686312" y="2241550"/>
            <a:ext cx="0" cy="203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3"/>
          <p:cNvSpPr>
            <a:spLocks noChangeShapeType="1"/>
          </p:cNvSpPr>
          <p:nvPr/>
        </p:nvSpPr>
        <p:spPr bwMode="auto">
          <a:xfrm>
            <a:off x="6707990" y="2035017"/>
            <a:ext cx="0" cy="203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p:cNvSpPr>
            <a:spLocks noChangeShapeType="1"/>
          </p:cNvSpPr>
          <p:nvPr/>
        </p:nvSpPr>
        <p:spPr bwMode="auto">
          <a:xfrm>
            <a:off x="4686312" y="2031105"/>
            <a:ext cx="0" cy="203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0"/>
          <p:cNvSpPr>
            <a:spLocks noChangeShapeType="1"/>
          </p:cNvSpPr>
          <p:nvPr/>
        </p:nvSpPr>
        <p:spPr bwMode="auto">
          <a:xfrm>
            <a:off x="4703430" y="2891924"/>
            <a:ext cx="0" cy="203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
          <p:cNvSpPr>
            <a:spLocks noChangeShapeType="1"/>
          </p:cNvSpPr>
          <p:nvPr/>
        </p:nvSpPr>
        <p:spPr bwMode="auto">
          <a:xfrm>
            <a:off x="2768218" y="2035017"/>
            <a:ext cx="0" cy="203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9"/>
          <p:cNvSpPr>
            <a:spLocks noChangeArrowheads="1"/>
          </p:cNvSpPr>
          <p:nvPr/>
        </p:nvSpPr>
        <p:spPr bwMode="auto">
          <a:xfrm>
            <a:off x="3817605" y="3067326"/>
            <a:ext cx="1771650" cy="463550"/>
          </a:xfrm>
          <a:prstGeom prst="rect">
            <a:avLst/>
          </a:prstGeom>
          <a:solidFill>
            <a:srgbClr val="4BACC6"/>
          </a:solidFill>
          <a:ln>
            <a:noFill/>
          </a:ln>
          <a:effectLst>
            <a:outerShdw dist="28398" dir="3806097" algn="ctr" rotWithShape="0">
              <a:srgbClr val="205867">
                <a:alpha val="50000"/>
              </a:srgbClr>
            </a:outerShdw>
          </a:effectLst>
          <a:extLst>
            <a:ext uri="{91240B29-F687-4F45-9708-019B960494DF}">
              <a14:hiddenLine xmlns:a14="http://schemas.microsoft.com/office/drawing/2010/main" w="38100">
                <a:solidFill>
                  <a:srgbClr val="F2F2F2"/>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Kepuasan</a:t>
            </a: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8"/>
          <p:cNvSpPr>
            <a:spLocks noChangeArrowheads="1"/>
          </p:cNvSpPr>
          <p:nvPr/>
        </p:nvSpPr>
        <p:spPr bwMode="auto">
          <a:xfrm>
            <a:off x="3862695" y="2460749"/>
            <a:ext cx="1719546" cy="394092"/>
          </a:xfrm>
          <a:prstGeom prst="rect">
            <a:avLst/>
          </a:prstGeom>
          <a:solidFill>
            <a:srgbClr val="4BACC6"/>
          </a:solidFill>
          <a:ln>
            <a:noFill/>
          </a:ln>
          <a:effectLst>
            <a:outerShdw dist="28398" dir="3806097" algn="ctr" rotWithShape="0">
              <a:srgbClr val="205867">
                <a:alpha val="50000"/>
              </a:srgbClr>
            </a:outerShdw>
          </a:effectLst>
          <a:extLst>
            <a:ext uri="{91240B29-F687-4F45-9708-019B960494DF}">
              <a14:hiddenLine xmlns:a14="http://schemas.microsoft.com/office/drawing/2010/main" w="38100">
                <a:solidFill>
                  <a:srgbClr val="F2F2F2"/>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Kualitas</a:t>
            </a: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15"/>
          <p:cNvSpPr>
            <a:spLocks noChangeArrowheads="1"/>
          </p:cNvSpPr>
          <p:nvPr/>
        </p:nvSpPr>
        <p:spPr bwMode="auto">
          <a:xfrm>
            <a:off x="1730095" y="1295786"/>
            <a:ext cx="1704975" cy="622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id-ID"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Sirkulasi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Sarana &amp; Prasarana</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Kebersihan</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7"/>
          <p:cNvSpPr>
            <a:spLocks noChangeArrowheads="1"/>
          </p:cNvSpPr>
          <p:nvPr/>
        </p:nvSpPr>
        <p:spPr bwMode="auto">
          <a:xfrm>
            <a:off x="5907087" y="1299334"/>
            <a:ext cx="1625600" cy="2963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id-ID" sz="16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kompetensi</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16"/>
          <p:cNvSpPr>
            <a:spLocks noChangeArrowheads="1"/>
          </p:cNvSpPr>
          <p:nvPr/>
        </p:nvSpPr>
        <p:spPr bwMode="auto">
          <a:xfrm>
            <a:off x="3834108" y="1270932"/>
            <a:ext cx="1685925" cy="5287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id-ID"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jumlah koleksi</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jenis koleksi </a:t>
            </a: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73"/>
        <p:cNvGrpSpPr/>
        <p:nvPr/>
      </p:nvGrpSpPr>
      <p:grpSpPr>
        <a:xfrm>
          <a:off x="0" y="0"/>
          <a:ext cx="0" cy="0"/>
          <a:chOff x="0" y="0"/>
          <a:chExt cx="0" cy="0"/>
        </a:xfrm>
      </p:grpSpPr>
      <p:sp>
        <p:nvSpPr>
          <p:cNvPr id="1074" name="Google Shape;1074;p36"/>
          <p:cNvSpPr txBox="1">
            <a:spLocks noGrp="1"/>
          </p:cNvSpPr>
          <p:nvPr>
            <p:ph type="title" idx="4294967295"/>
          </p:nvPr>
        </p:nvSpPr>
        <p:spPr>
          <a:xfrm>
            <a:off x="899592" y="1923678"/>
            <a:ext cx="7248316" cy="20703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sz="2700" b="1" dirty="0" smtClean="0">
                <a:solidFill>
                  <a:srgbClr val="FFFFFF"/>
                </a:solidFill>
                <a:sym typeface="Proxima Nova Semibold"/>
              </a:rPr>
              <a:t>BAB III</a:t>
            </a:r>
            <a:br>
              <a:rPr lang="es" sz="2700" b="1" dirty="0" smtClean="0">
                <a:solidFill>
                  <a:srgbClr val="FFFFFF"/>
                </a:solidFill>
                <a:sym typeface="Proxima Nova Semibold"/>
              </a:rPr>
            </a:br>
            <a:r>
              <a:rPr lang="es" sz="2700" b="1" dirty="0" smtClean="0"/>
              <a:t>PROSEDUR PENELITIAN</a:t>
            </a:r>
            <a:r>
              <a:rPr lang="es" sz="2700" b="1" dirty="0" smtClean="0">
                <a:solidFill>
                  <a:srgbClr val="FFFFFF"/>
                </a:solidFill>
                <a:sym typeface="Proxima Nova Semibold"/>
              </a:rPr>
              <a:t/>
            </a:r>
            <a:br>
              <a:rPr lang="es" sz="2700" b="1" dirty="0" smtClean="0">
                <a:solidFill>
                  <a:srgbClr val="FFFFFF"/>
                </a:solidFill>
                <a:sym typeface="Proxima Nova Semibold"/>
              </a:rPr>
            </a:br>
            <a:endParaRPr sz="2700" b="1" dirty="0">
              <a:solidFill>
                <a:srgbClr val="FFFFFF"/>
              </a:solidFill>
              <a:sym typeface="Proxima Nova Semibo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18"/>
          <p:cNvSpPr txBox="1">
            <a:spLocks noGrp="1"/>
          </p:cNvSpPr>
          <p:nvPr>
            <p:ph type="ctrTitle"/>
          </p:nvPr>
        </p:nvSpPr>
        <p:spPr>
          <a:xfrm>
            <a:off x="2699792" y="1131590"/>
            <a:ext cx="4896544" cy="2871676"/>
          </a:xfrm>
          <a:prstGeom prst="rect">
            <a:avLst/>
          </a:prstGeom>
        </p:spPr>
        <p:txBody>
          <a:bodyPr spcFirstLastPara="1" wrap="square" lIns="91425" tIns="91425" rIns="91425" bIns="91425" anchor="b" anchorCtr="0">
            <a:noAutofit/>
          </a:bodyPr>
          <a:lstStyle/>
          <a:p>
            <a:pPr algn="ctr">
              <a:lnSpc>
                <a:spcPct val="150000"/>
              </a:lnSpc>
            </a:pPr>
            <a:r>
              <a:rPr lang="en-US" sz="2600" b="0" dirty="0" smtClean="0"/>
              <a:t>PENDEKATAN ILMIAH </a:t>
            </a:r>
            <a:br>
              <a:rPr lang="en-US" sz="2600" b="0" dirty="0" smtClean="0"/>
            </a:br>
            <a:r>
              <a:rPr lang="en-US" sz="1500" b="0" dirty="0" err="1">
                <a:latin typeface="Times New Roman" pitchFamily="18" charset="0"/>
                <a:cs typeface="Times New Roman" pitchFamily="18" charset="0"/>
              </a:rPr>
              <a:t>Penelitian</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ini</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menggunakan</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pendekatan</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kuantitatif</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menggunakan</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cara</a:t>
            </a:r>
            <a:r>
              <a:rPr lang="id-ID" sz="1500" b="0" dirty="0">
                <a:latin typeface="Times New Roman" pitchFamily="18" charset="0"/>
                <a:cs typeface="Times New Roman" pitchFamily="18" charset="0"/>
              </a:rPr>
              <a:t> pengumpulan data dengan</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angket</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atau</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kuesioner</a:t>
            </a:r>
            <a:r>
              <a:rPr lang="id-ID"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dalam</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analisis</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datanya</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menggunakan</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perpaduan</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antara</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ilmu</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sosial</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dan</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ilmu</a:t>
            </a:r>
            <a:r>
              <a:rPr lang="en-US" sz="1500" b="0" dirty="0">
                <a:latin typeface="Times New Roman" pitchFamily="18" charset="0"/>
                <a:cs typeface="Times New Roman" pitchFamily="18" charset="0"/>
              </a:rPr>
              <a:t> </a:t>
            </a:r>
            <a:r>
              <a:rPr lang="en-US" sz="1500" b="0" dirty="0" err="1">
                <a:latin typeface="Times New Roman" pitchFamily="18" charset="0"/>
                <a:cs typeface="Times New Roman" pitchFamily="18" charset="0"/>
              </a:rPr>
              <a:t>statistik</a:t>
            </a:r>
            <a:r>
              <a:rPr lang="en-US" sz="1500" b="0" dirty="0">
                <a:latin typeface="Times New Roman" pitchFamily="18" charset="0"/>
                <a:cs typeface="Times New Roman" pitchFamily="18" charset="0"/>
              </a:rPr>
              <a:t>.</a:t>
            </a:r>
            <a:r>
              <a:rPr lang="id-ID" sz="2800" dirty="0"/>
              <a:t/>
            </a:r>
            <a:br>
              <a:rPr lang="id-ID" sz="2800" dirty="0"/>
            </a:br>
            <a:endParaRPr sz="2600" b="0" dirty="0"/>
          </a:p>
        </p:txBody>
      </p:sp>
    </p:spTree>
    <p:extLst>
      <p:ext uri="{BB962C8B-B14F-4D97-AF65-F5344CB8AC3E}">
        <p14:creationId xmlns:p14="http://schemas.microsoft.com/office/powerpoint/2010/main" val="2452613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0"/>
          <p:cNvSpPr txBox="1">
            <a:spLocks noGrp="1"/>
          </p:cNvSpPr>
          <p:nvPr>
            <p:ph type="ctrTitle"/>
          </p:nvPr>
        </p:nvSpPr>
        <p:spPr>
          <a:xfrm>
            <a:off x="2411760" y="0"/>
            <a:ext cx="34056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700" dirty="0" smtClean="0"/>
              <a:t>VARIABEL PENELITIAN</a:t>
            </a:r>
            <a:endParaRPr sz="1700" dirty="0"/>
          </a:p>
        </p:txBody>
      </p:sp>
      <p:sp>
        <p:nvSpPr>
          <p:cNvPr id="345" name="Google Shape;345;p20"/>
          <p:cNvSpPr txBox="1">
            <a:spLocks noGrp="1"/>
          </p:cNvSpPr>
          <p:nvPr>
            <p:ph type="subTitle" idx="1"/>
          </p:nvPr>
        </p:nvSpPr>
        <p:spPr>
          <a:xfrm>
            <a:off x="3520407" y="1084862"/>
            <a:ext cx="4413714" cy="873747"/>
          </a:xfrm>
          <a:prstGeom prst="rect">
            <a:avLst/>
          </a:prstGeom>
        </p:spPr>
        <p:txBody>
          <a:bodyPr spcFirstLastPara="1" wrap="square" lIns="91425" tIns="91425" rIns="91425" bIns="91425" anchor="t" anchorCtr="0">
            <a:noAutofit/>
          </a:bodyPr>
          <a:lstStyle/>
          <a:p>
            <a:pPr marL="571500" lvl="1" indent="11113"/>
            <a:r>
              <a:rPr lang="en-US" sz="1100" dirty="0" err="1">
                <a:latin typeface="Tenor Sans" charset="0"/>
                <a:cs typeface="Times New Roman" pitchFamily="18" charset="0"/>
              </a:rPr>
              <a:t>Variabel</a:t>
            </a:r>
            <a:r>
              <a:rPr lang="en-US" sz="1100" dirty="0">
                <a:latin typeface="Tenor Sans" charset="0"/>
                <a:cs typeface="Times New Roman" pitchFamily="18" charset="0"/>
              </a:rPr>
              <a:t> </a:t>
            </a:r>
            <a:r>
              <a:rPr lang="en-US" sz="1100" dirty="0" err="1">
                <a:latin typeface="Tenor Sans" charset="0"/>
                <a:cs typeface="Times New Roman" pitchFamily="18" charset="0"/>
              </a:rPr>
              <a:t>bebas</a:t>
            </a:r>
            <a:r>
              <a:rPr lang="en-US" sz="1100" dirty="0">
                <a:latin typeface="Tenor Sans" charset="0"/>
                <a:cs typeface="Times New Roman" pitchFamily="18" charset="0"/>
              </a:rPr>
              <a:t> </a:t>
            </a:r>
            <a:r>
              <a:rPr lang="en-US" sz="1100" dirty="0" err="1">
                <a:latin typeface="Tenor Sans" charset="0"/>
                <a:cs typeface="Times New Roman" pitchFamily="18" charset="0"/>
              </a:rPr>
              <a:t>dalam</a:t>
            </a:r>
            <a:r>
              <a:rPr lang="en-US" sz="1100" dirty="0">
                <a:latin typeface="Tenor Sans" charset="0"/>
                <a:cs typeface="Times New Roman" pitchFamily="18" charset="0"/>
              </a:rPr>
              <a:t> </a:t>
            </a:r>
            <a:r>
              <a:rPr lang="en-US" sz="1100" dirty="0" err="1">
                <a:latin typeface="Tenor Sans" charset="0"/>
                <a:cs typeface="Times New Roman" pitchFamily="18" charset="0"/>
              </a:rPr>
              <a:t>penelitian</a:t>
            </a:r>
            <a:r>
              <a:rPr lang="en-US" sz="1100" dirty="0">
                <a:latin typeface="Tenor Sans" charset="0"/>
                <a:cs typeface="Times New Roman" pitchFamily="18" charset="0"/>
              </a:rPr>
              <a:t> </a:t>
            </a:r>
            <a:r>
              <a:rPr lang="en-US" sz="1100" dirty="0" err="1">
                <a:latin typeface="Tenor Sans" charset="0"/>
                <a:cs typeface="Times New Roman" pitchFamily="18" charset="0"/>
              </a:rPr>
              <a:t>ini</a:t>
            </a:r>
            <a:r>
              <a:rPr lang="en-US" sz="1100" dirty="0">
                <a:latin typeface="Tenor Sans" charset="0"/>
                <a:cs typeface="Times New Roman" pitchFamily="18" charset="0"/>
              </a:rPr>
              <a:t> </a:t>
            </a:r>
            <a:r>
              <a:rPr lang="en-US" sz="1100" dirty="0" err="1">
                <a:latin typeface="Tenor Sans" charset="0"/>
                <a:cs typeface="Times New Roman" pitchFamily="18" charset="0"/>
              </a:rPr>
              <a:t>adalah</a:t>
            </a:r>
            <a:r>
              <a:rPr lang="en-US" sz="1100" dirty="0">
                <a:latin typeface="Tenor Sans" charset="0"/>
                <a:cs typeface="Times New Roman" pitchFamily="18" charset="0"/>
              </a:rPr>
              <a:t> </a:t>
            </a:r>
            <a:r>
              <a:rPr lang="en-US" sz="1100" dirty="0" err="1">
                <a:latin typeface="Tenor Sans" charset="0"/>
                <a:cs typeface="Times New Roman" pitchFamily="18" charset="0"/>
              </a:rPr>
              <a:t>pengelolaan</a:t>
            </a:r>
            <a:r>
              <a:rPr lang="en-US" sz="1100" dirty="0">
                <a:latin typeface="Tenor Sans" charset="0"/>
                <a:cs typeface="Times New Roman" pitchFamily="18" charset="0"/>
              </a:rPr>
              <a:t> </a:t>
            </a:r>
            <a:r>
              <a:rPr lang="id-ID" sz="1100" dirty="0" smtClean="0">
                <a:latin typeface="Tenor Sans" charset="0"/>
                <a:cs typeface="Times New Roman" pitchFamily="18" charset="0"/>
              </a:rPr>
              <a:t>yang</a:t>
            </a:r>
            <a:r>
              <a:rPr lang="en-US" sz="1100" dirty="0" smtClean="0">
                <a:latin typeface="Tenor Sans" charset="0"/>
                <a:cs typeface="Times New Roman" pitchFamily="18" charset="0"/>
              </a:rPr>
              <a:t> </a:t>
            </a:r>
            <a:r>
              <a:rPr lang="id-ID" sz="1100" dirty="0" smtClean="0">
                <a:latin typeface="Tenor Sans" charset="0"/>
                <a:cs typeface="Times New Roman" pitchFamily="18" charset="0"/>
              </a:rPr>
              <a:t>diukur </a:t>
            </a:r>
            <a:r>
              <a:rPr lang="id-ID" sz="1100" dirty="0">
                <a:latin typeface="Tenor Sans" charset="0"/>
                <a:cs typeface="Times New Roman" pitchFamily="18" charset="0"/>
              </a:rPr>
              <a:t>melalui kegiatan</a:t>
            </a:r>
            <a:r>
              <a:rPr lang="en-US" sz="1100" dirty="0">
                <a:latin typeface="Tenor Sans" charset="0"/>
                <a:cs typeface="Times New Roman" pitchFamily="18" charset="0"/>
              </a:rPr>
              <a:t> </a:t>
            </a:r>
            <a:r>
              <a:rPr lang="en-US" sz="1100" dirty="0" err="1">
                <a:latin typeface="Tenor Sans" charset="0"/>
                <a:cs typeface="Times New Roman" pitchFamily="18" charset="0"/>
              </a:rPr>
              <a:t>pemberian</a:t>
            </a:r>
            <a:r>
              <a:rPr lang="en-US" sz="1100" dirty="0">
                <a:latin typeface="Tenor Sans" charset="0"/>
                <a:cs typeface="Times New Roman" pitchFamily="18" charset="0"/>
              </a:rPr>
              <a:t> </a:t>
            </a:r>
            <a:r>
              <a:rPr lang="en-US" sz="1100" dirty="0" err="1">
                <a:latin typeface="Tenor Sans" charset="0"/>
                <a:cs typeface="Times New Roman" pitchFamily="18" charset="0"/>
              </a:rPr>
              <a:t>layanan</a:t>
            </a:r>
            <a:r>
              <a:rPr lang="en-US" sz="1100" dirty="0">
                <a:latin typeface="Tenor Sans" charset="0"/>
                <a:cs typeface="Times New Roman" pitchFamily="18" charset="0"/>
              </a:rPr>
              <a:t> yang </a:t>
            </a:r>
            <a:r>
              <a:rPr lang="en-US" sz="1100" dirty="0" err="1" smtClean="0">
                <a:latin typeface="Tenor Sans" charset="0"/>
                <a:cs typeface="Times New Roman" pitchFamily="18" charset="0"/>
              </a:rPr>
              <a:t>dilakukan</a:t>
            </a:r>
            <a:r>
              <a:rPr lang="en-US" sz="1100" dirty="0" smtClean="0">
                <a:latin typeface="Tenor Sans" charset="0"/>
                <a:cs typeface="Times New Roman" pitchFamily="18" charset="0"/>
              </a:rPr>
              <a:t> </a:t>
            </a:r>
            <a:r>
              <a:rPr lang="en-US" sz="1100" dirty="0" err="1" smtClean="0">
                <a:latin typeface="Tenor Sans" charset="0"/>
                <a:cs typeface="Times New Roman" pitchFamily="18" charset="0"/>
              </a:rPr>
              <a:t>oleh</a:t>
            </a:r>
            <a:r>
              <a:rPr lang="id-ID" sz="1100" dirty="0" smtClean="0">
                <a:latin typeface="Tenor Sans" charset="0"/>
                <a:cs typeface="Times New Roman" pitchFamily="18" charset="0"/>
              </a:rPr>
              <a:t> </a:t>
            </a:r>
            <a:r>
              <a:rPr lang="en-US" sz="1100" dirty="0" err="1">
                <a:latin typeface="Tenor Sans" charset="0"/>
                <a:cs typeface="Times New Roman" pitchFamily="18" charset="0"/>
              </a:rPr>
              <a:t>pengurus</a:t>
            </a:r>
            <a:r>
              <a:rPr lang="en-US" sz="1100" dirty="0">
                <a:latin typeface="Tenor Sans" charset="0"/>
                <a:cs typeface="Times New Roman" pitchFamily="18" charset="0"/>
              </a:rPr>
              <a:t> </a:t>
            </a:r>
            <a:r>
              <a:rPr lang="en-US" sz="1100" dirty="0" err="1">
                <a:latin typeface="Tenor Sans" charset="0"/>
                <a:cs typeface="Times New Roman" pitchFamily="18" charset="0"/>
              </a:rPr>
              <a:t>dari</a:t>
            </a:r>
            <a:r>
              <a:rPr lang="en-US" sz="1100" dirty="0">
                <a:latin typeface="Tenor Sans" charset="0"/>
                <a:cs typeface="Times New Roman" pitchFamily="18" charset="0"/>
              </a:rPr>
              <a:t> </a:t>
            </a:r>
            <a:r>
              <a:rPr lang="en-US" sz="1100" dirty="0" err="1">
                <a:latin typeface="Tenor Sans" charset="0"/>
                <a:cs typeface="Times New Roman" pitchFamily="18" charset="0"/>
              </a:rPr>
              <a:t>mahasiswa</a:t>
            </a:r>
            <a:r>
              <a:rPr lang="en-US" sz="1100" dirty="0">
                <a:latin typeface="Tenor Sans" charset="0"/>
                <a:cs typeface="Times New Roman" pitchFamily="18" charset="0"/>
              </a:rPr>
              <a:t> </a:t>
            </a:r>
            <a:r>
              <a:rPr lang="en-US" sz="1100" dirty="0" err="1">
                <a:latin typeface="Tenor Sans" charset="0"/>
                <a:cs typeface="Times New Roman" pitchFamily="18" charset="0"/>
              </a:rPr>
              <a:t>prodi</a:t>
            </a:r>
            <a:r>
              <a:rPr lang="en-US" sz="1100" dirty="0">
                <a:latin typeface="Tenor Sans" charset="0"/>
                <a:cs typeface="Times New Roman" pitchFamily="18" charset="0"/>
              </a:rPr>
              <a:t> IIP</a:t>
            </a:r>
            <a:r>
              <a:rPr lang="id-ID" sz="1100" dirty="0">
                <a:latin typeface="Tenor Sans" charset="0"/>
                <a:cs typeface="Times New Roman" pitchFamily="18" charset="0"/>
              </a:rPr>
              <a:t>.</a:t>
            </a:r>
          </a:p>
          <a:p>
            <a:pPr marL="0" lvl="0" indent="0" algn="l" rtl="0">
              <a:spcBef>
                <a:spcPts val="0"/>
              </a:spcBef>
              <a:spcAft>
                <a:spcPts val="0"/>
              </a:spcAft>
              <a:buNone/>
            </a:pPr>
            <a:endParaRPr sz="1100" dirty="0">
              <a:latin typeface="Tenor Sans" charset="0"/>
              <a:cs typeface="Times New Roman" pitchFamily="18" charset="0"/>
            </a:endParaRPr>
          </a:p>
          <a:p>
            <a:pPr marL="0" lvl="0" indent="0" algn="l" rtl="0">
              <a:spcBef>
                <a:spcPts val="0"/>
              </a:spcBef>
              <a:spcAft>
                <a:spcPts val="0"/>
              </a:spcAft>
              <a:buNone/>
            </a:pPr>
            <a:endParaRPr sz="1100" dirty="0">
              <a:latin typeface="Tenor Sans" charset="0"/>
              <a:cs typeface="Times New Roman" pitchFamily="18" charset="0"/>
            </a:endParaRPr>
          </a:p>
        </p:txBody>
      </p:sp>
      <p:sp>
        <p:nvSpPr>
          <p:cNvPr id="346" name="Google Shape;346;p20"/>
          <p:cNvSpPr txBox="1">
            <a:spLocks noGrp="1"/>
          </p:cNvSpPr>
          <p:nvPr>
            <p:ph type="subTitle" idx="2"/>
          </p:nvPr>
        </p:nvSpPr>
        <p:spPr>
          <a:xfrm>
            <a:off x="4067943" y="2361307"/>
            <a:ext cx="4706718" cy="858516"/>
          </a:xfrm>
          <a:prstGeom prst="rect">
            <a:avLst/>
          </a:prstGeom>
        </p:spPr>
        <p:txBody>
          <a:bodyPr spcFirstLastPara="1" wrap="square" lIns="91425" tIns="91425" rIns="91425" bIns="91425" anchor="t" anchorCtr="0">
            <a:noAutofit/>
          </a:bodyPr>
          <a:lstStyle/>
          <a:p>
            <a:pPr marL="0" indent="0"/>
            <a:r>
              <a:rPr lang="en-US" sz="1100" dirty="0" err="1">
                <a:solidFill>
                  <a:schemeClr val="tx1">
                    <a:lumMod val="75000"/>
                  </a:schemeClr>
                </a:solidFill>
                <a:latin typeface="Tenor Sans" charset="0"/>
                <a:cs typeface="Times New Roman" pitchFamily="18" charset="0"/>
              </a:rPr>
              <a:t>Variabel</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terikat</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dalam</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penelitian</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ini</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adalah</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respon</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dan</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tanggapan</a:t>
            </a:r>
            <a:r>
              <a:rPr lang="en-US" sz="1100" dirty="0">
                <a:solidFill>
                  <a:schemeClr val="tx1">
                    <a:lumMod val="75000"/>
                  </a:schemeClr>
                </a:solidFill>
                <a:latin typeface="Tenor Sans" charset="0"/>
                <a:cs typeface="Times New Roman" pitchFamily="18" charset="0"/>
              </a:rPr>
              <a:t> yang </a:t>
            </a:r>
            <a:r>
              <a:rPr lang="en-US" sz="1100" dirty="0" err="1">
                <a:solidFill>
                  <a:schemeClr val="tx1">
                    <a:lumMod val="75000"/>
                  </a:schemeClr>
                </a:solidFill>
                <a:latin typeface="Tenor Sans" charset="0"/>
                <a:cs typeface="Times New Roman" pitchFamily="18" charset="0"/>
              </a:rPr>
              <a:t>diberikan</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oleh</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pengunjung</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Ruang</a:t>
            </a:r>
            <a:r>
              <a:rPr lang="en-US" sz="1100" dirty="0">
                <a:solidFill>
                  <a:schemeClr val="tx1">
                    <a:lumMod val="75000"/>
                  </a:schemeClr>
                </a:solidFill>
                <a:latin typeface="Tenor Sans" charset="0"/>
                <a:cs typeface="Times New Roman" pitchFamily="18" charset="0"/>
              </a:rPr>
              <a:t> Baca. </a:t>
            </a:r>
            <a:r>
              <a:rPr lang="en-US" sz="1100" dirty="0" err="1">
                <a:solidFill>
                  <a:schemeClr val="tx1">
                    <a:lumMod val="75000"/>
                  </a:schemeClr>
                </a:solidFill>
                <a:latin typeface="Tenor Sans" charset="0"/>
                <a:cs typeface="Times New Roman" pitchFamily="18" charset="0"/>
              </a:rPr>
              <a:t>Indikator</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dari</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variabel</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ini</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adalah</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pengunjung</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memberikan</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respon</a:t>
            </a:r>
            <a:r>
              <a:rPr lang="en-US" sz="1100" dirty="0">
                <a:solidFill>
                  <a:schemeClr val="tx1">
                    <a:lumMod val="75000"/>
                  </a:schemeClr>
                </a:solidFill>
                <a:latin typeface="Tenor Sans" charset="0"/>
                <a:cs typeface="Times New Roman" pitchFamily="18" charset="0"/>
              </a:rPr>
              <a:t> yang </a:t>
            </a:r>
            <a:r>
              <a:rPr lang="en-US" sz="1100" dirty="0" err="1">
                <a:solidFill>
                  <a:schemeClr val="tx1">
                    <a:lumMod val="75000"/>
                  </a:schemeClr>
                </a:solidFill>
                <a:latin typeface="Tenor Sans" charset="0"/>
                <a:cs typeface="Times New Roman" pitchFamily="18" charset="0"/>
              </a:rPr>
              <a:t>positif</a:t>
            </a:r>
            <a:r>
              <a:rPr lang="en-US" sz="1100" dirty="0">
                <a:solidFill>
                  <a:schemeClr val="tx1">
                    <a:lumMod val="75000"/>
                  </a:schemeClr>
                </a:solidFill>
                <a:latin typeface="Tenor Sans" charset="0"/>
                <a:cs typeface="Times New Roman" pitchFamily="18" charset="0"/>
              </a:rPr>
              <a:t> yang </a:t>
            </a:r>
            <a:r>
              <a:rPr lang="en-US" sz="1100" dirty="0" err="1">
                <a:solidFill>
                  <a:schemeClr val="tx1">
                    <a:lumMod val="75000"/>
                  </a:schemeClr>
                </a:solidFill>
                <a:latin typeface="Tenor Sans" charset="0"/>
                <a:cs typeface="Times New Roman" pitchFamily="18" charset="0"/>
              </a:rPr>
              <a:t>menunjukkan</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bahwa</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pengunjung</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merasa</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puas</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dan</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senang</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ketika</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mengunjungi</a:t>
            </a:r>
            <a:r>
              <a:rPr lang="en-US" sz="1100" dirty="0">
                <a:solidFill>
                  <a:schemeClr val="tx1">
                    <a:lumMod val="75000"/>
                  </a:schemeClr>
                </a:solidFill>
                <a:latin typeface="Tenor Sans" charset="0"/>
                <a:cs typeface="Times New Roman" pitchFamily="18" charset="0"/>
              </a:rPr>
              <a:t> </a:t>
            </a:r>
            <a:r>
              <a:rPr lang="en-US" sz="1100" dirty="0" err="1">
                <a:solidFill>
                  <a:schemeClr val="tx1">
                    <a:lumMod val="75000"/>
                  </a:schemeClr>
                </a:solidFill>
                <a:latin typeface="Tenor Sans" charset="0"/>
                <a:cs typeface="Times New Roman" pitchFamily="18" charset="0"/>
              </a:rPr>
              <a:t>Ruang</a:t>
            </a:r>
            <a:r>
              <a:rPr lang="en-US" sz="1100" dirty="0">
                <a:solidFill>
                  <a:schemeClr val="tx1">
                    <a:lumMod val="75000"/>
                  </a:schemeClr>
                </a:solidFill>
                <a:latin typeface="Tenor Sans" charset="0"/>
                <a:cs typeface="Times New Roman" pitchFamily="18" charset="0"/>
              </a:rPr>
              <a:t> Baca.</a:t>
            </a:r>
            <a:endParaRPr lang="id-ID" sz="1100" dirty="0">
              <a:solidFill>
                <a:schemeClr val="tx1">
                  <a:lumMod val="75000"/>
                </a:schemeClr>
              </a:solidFill>
              <a:latin typeface="Tenor Sans" charset="0"/>
              <a:cs typeface="Times New Roman" pitchFamily="18" charset="0"/>
            </a:endParaRPr>
          </a:p>
          <a:p>
            <a:pPr marL="0" lvl="0" indent="0" algn="l" rtl="0">
              <a:spcBef>
                <a:spcPts val="0"/>
              </a:spcBef>
              <a:spcAft>
                <a:spcPts val="0"/>
              </a:spcAft>
              <a:buNone/>
            </a:pPr>
            <a:endParaRPr sz="1100" dirty="0">
              <a:solidFill>
                <a:schemeClr val="tx1">
                  <a:lumMod val="75000"/>
                </a:schemeClr>
              </a:solidFill>
              <a:latin typeface="Tenor Sans" charset="0"/>
              <a:cs typeface="Times New Roman" pitchFamily="18" charset="0"/>
            </a:endParaRPr>
          </a:p>
        </p:txBody>
      </p:sp>
      <p:sp>
        <p:nvSpPr>
          <p:cNvPr id="347" name="Google Shape;347;p20"/>
          <p:cNvSpPr txBox="1">
            <a:spLocks noGrp="1"/>
          </p:cNvSpPr>
          <p:nvPr>
            <p:ph type="ctrTitle" idx="3"/>
          </p:nvPr>
        </p:nvSpPr>
        <p:spPr>
          <a:xfrm>
            <a:off x="4139952" y="767937"/>
            <a:ext cx="2238000" cy="4478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smtClean="0"/>
              <a:t>VARIABEL BEBAS</a:t>
            </a:r>
            <a:endParaRPr b="0" dirty="0"/>
          </a:p>
        </p:txBody>
      </p:sp>
      <p:sp>
        <p:nvSpPr>
          <p:cNvPr id="348" name="Google Shape;348;p20"/>
          <p:cNvSpPr txBox="1">
            <a:spLocks noGrp="1"/>
          </p:cNvSpPr>
          <p:nvPr>
            <p:ph type="ctrTitle" idx="4"/>
          </p:nvPr>
        </p:nvSpPr>
        <p:spPr>
          <a:xfrm>
            <a:off x="4067944" y="2062926"/>
            <a:ext cx="2072275" cy="3676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smtClean="0"/>
              <a:t>VARIABEL TERIKAT</a:t>
            </a:r>
            <a:endParaRPr b="0" dirty="0"/>
          </a:p>
        </p:txBody>
      </p:sp>
      <p:sp>
        <p:nvSpPr>
          <p:cNvPr id="351" name="Google Shape;351;p20"/>
          <p:cNvSpPr/>
          <p:nvPr/>
        </p:nvSpPr>
        <p:spPr>
          <a:xfrm>
            <a:off x="3398524" y="2152861"/>
            <a:ext cx="542400" cy="49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20"/>
          <p:cNvGrpSpPr/>
          <p:nvPr/>
        </p:nvGrpSpPr>
        <p:grpSpPr>
          <a:xfrm>
            <a:off x="3489805" y="2220926"/>
            <a:ext cx="387648" cy="330237"/>
            <a:chOff x="1025175" y="564300"/>
            <a:chExt cx="5384000" cy="4586625"/>
          </a:xfrm>
        </p:grpSpPr>
        <p:sp>
          <p:nvSpPr>
            <p:cNvPr id="353" name="Google Shape;353;p20"/>
            <p:cNvSpPr/>
            <p:nvPr/>
          </p:nvSpPr>
          <p:spPr>
            <a:xfrm>
              <a:off x="3341250" y="2704925"/>
              <a:ext cx="305775" cy="305775"/>
            </a:xfrm>
            <a:custGeom>
              <a:avLst/>
              <a:gdLst/>
              <a:ahLst/>
              <a:cxnLst/>
              <a:rect l="l" t="t" r="r" b="b"/>
              <a:pathLst>
                <a:path w="12231" h="12231" extrusionOk="0">
                  <a:moveTo>
                    <a:pt x="6103" y="0"/>
                  </a:moveTo>
                  <a:cubicBezTo>
                    <a:pt x="2746" y="0"/>
                    <a:pt x="1" y="2721"/>
                    <a:pt x="1" y="6103"/>
                  </a:cubicBezTo>
                  <a:cubicBezTo>
                    <a:pt x="1" y="9485"/>
                    <a:pt x="2746" y="12230"/>
                    <a:pt x="6103" y="12230"/>
                  </a:cubicBezTo>
                  <a:cubicBezTo>
                    <a:pt x="9486" y="12230"/>
                    <a:pt x="12231" y="9485"/>
                    <a:pt x="12231" y="6103"/>
                  </a:cubicBezTo>
                  <a:cubicBezTo>
                    <a:pt x="12231" y="2721"/>
                    <a:pt x="9486" y="0"/>
                    <a:pt x="6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1025175" y="564300"/>
              <a:ext cx="4491250" cy="4586625"/>
            </a:xfrm>
            <a:custGeom>
              <a:avLst/>
              <a:gdLst/>
              <a:ahLst/>
              <a:cxnLst/>
              <a:rect l="l" t="t" r="r" b="b"/>
              <a:pathLst>
                <a:path w="179650" h="183465" extrusionOk="0">
                  <a:moveTo>
                    <a:pt x="98766" y="1"/>
                  </a:moveTo>
                  <a:cubicBezTo>
                    <a:pt x="89105" y="1"/>
                    <a:pt x="79194" y="1559"/>
                    <a:pt x="69311" y="4893"/>
                  </a:cubicBezTo>
                  <a:cubicBezTo>
                    <a:pt x="36690" y="15873"/>
                    <a:pt x="11961" y="45137"/>
                    <a:pt x="7451" y="79253"/>
                  </a:cubicBezTo>
                  <a:cubicBezTo>
                    <a:pt x="1" y="135378"/>
                    <a:pt x="44067" y="183464"/>
                    <a:pt x="98746" y="183464"/>
                  </a:cubicBezTo>
                  <a:cubicBezTo>
                    <a:pt x="132912" y="183464"/>
                    <a:pt x="163964" y="163955"/>
                    <a:pt x="179650" y="134545"/>
                  </a:cubicBezTo>
                  <a:lnTo>
                    <a:pt x="164577" y="134545"/>
                  </a:lnTo>
                  <a:cubicBezTo>
                    <a:pt x="162249" y="134545"/>
                    <a:pt x="160141" y="133221"/>
                    <a:pt x="159112" y="131163"/>
                  </a:cubicBezTo>
                  <a:lnTo>
                    <a:pt x="156538" y="126016"/>
                  </a:lnTo>
                  <a:cubicBezTo>
                    <a:pt x="144778" y="145733"/>
                    <a:pt x="123293" y="159001"/>
                    <a:pt x="98725" y="159001"/>
                  </a:cubicBezTo>
                  <a:cubicBezTo>
                    <a:pt x="94160" y="159001"/>
                    <a:pt x="89488" y="158543"/>
                    <a:pt x="84752" y="157583"/>
                  </a:cubicBezTo>
                  <a:cubicBezTo>
                    <a:pt x="59165" y="152363"/>
                    <a:pt x="38381" y="131775"/>
                    <a:pt x="33014" y="106237"/>
                  </a:cubicBezTo>
                  <a:cubicBezTo>
                    <a:pt x="23897" y="62832"/>
                    <a:pt x="56935" y="24451"/>
                    <a:pt x="98746" y="24451"/>
                  </a:cubicBezTo>
                  <a:cubicBezTo>
                    <a:pt x="123304" y="24451"/>
                    <a:pt x="144774" y="37735"/>
                    <a:pt x="156538" y="57465"/>
                  </a:cubicBezTo>
                  <a:lnTo>
                    <a:pt x="159112" y="52293"/>
                  </a:lnTo>
                  <a:cubicBezTo>
                    <a:pt x="160141" y="50235"/>
                    <a:pt x="162249" y="48911"/>
                    <a:pt x="164577" y="48911"/>
                  </a:cubicBezTo>
                  <a:lnTo>
                    <a:pt x="179650" y="48911"/>
                  </a:lnTo>
                  <a:cubicBezTo>
                    <a:pt x="163964" y="19489"/>
                    <a:pt x="132924" y="1"/>
                    <a:pt x="98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2618250" y="2093000"/>
              <a:ext cx="1624950" cy="1529175"/>
            </a:xfrm>
            <a:custGeom>
              <a:avLst/>
              <a:gdLst/>
              <a:ahLst/>
              <a:cxnLst/>
              <a:rect l="l" t="t" r="r" b="b"/>
              <a:pathLst>
                <a:path w="64998" h="61167" extrusionOk="0">
                  <a:moveTo>
                    <a:pt x="35002" y="0"/>
                  </a:moveTo>
                  <a:cubicBezTo>
                    <a:pt x="31970" y="0"/>
                    <a:pt x="28836" y="443"/>
                    <a:pt x="25661" y="1390"/>
                  </a:cubicBezTo>
                  <a:cubicBezTo>
                    <a:pt x="16029" y="4282"/>
                    <a:pt x="8284" y="12296"/>
                    <a:pt x="5637" y="22002"/>
                  </a:cubicBezTo>
                  <a:cubicBezTo>
                    <a:pt x="0" y="42516"/>
                    <a:pt x="15367" y="61167"/>
                    <a:pt x="35023" y="61167"/>
                  </a:cubicBezTo>
                  <a:cubicBezTo>
                    <a:pt x="49802" y="61167"/>
                    <a:pt x="62155" y="50628"/>
                    <a:pt x="64998" y="36707"/>
                  </a:cubicBezTo>
                  <a:lnTo>
                    <a:pt x="52253" y="36707"/>
                  </a:lnTo>
                  <a:cubicBezTo>
                    <a:pt x="49704" y="43790"/>
                    <a:pt x="42989" y="48937"/>
                    <a:pt x="35023" y="48937"/>
                  </a:cubicBezTo>
                  <a:cubicBezTo>
                    <a:pt x="24901" y="48937"/>
                    <a:pt x="16691" y="40702"/>
                    <a:pt x="16691" y="30580"/>
                  </a:cubicBezTo>
                  <a:cubicBezTo>
                    <a:pt x="16691" y="20458"/>
                    <a:pt x="24901" y="12223"/>
                    <a:pt x="35023" y="12223"/>
                  </a:cubicBezTo>
                  <a:cubicBezTo>
                    <a:pt x="42989" y="12223"/>
                    <a:pt x="49704" y="17370"/>
                    <a:pt x="52253" y="24477"/>
                  </a:cubicBezTo>
                  <a:lnTo>
                    <a:pt x="64998" y="24477"/>
                  </a:lnTo>
                  <a:cubicBezTo>
                    <a:pt x="62150" y="10526"/>
                    <a:pt x="49785" y="0"/>
                    <a:pt x="35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0"/>
            <p:cNvSpPr/>
            <p:nvPr/>
          </p:nvSpPr>
          <p:spPr>
            <a:xfrm>
              <a:off x="1962025" y="1481575"/>
              <a:ext cx="2805675" cy="2752100"/>
            </a:xfrm>
            <a:custGeom>
              <a:avLst/>
              <a:gdLst/>
              <a:ahLst/>
              <a:cxnLst/>
              <a:rect l="l" t="t" r="r" b="b"/>
              <a:pathLst>
                <a:path w="112227" h="110084" extrusionOk="0">
                  <a:moveTo>
                    <a:pt x="61272" y="1"/>
                  </a:moveTo>
                  <a:cubicBezTo>
                    <a:pt x="58212" y="1"/>
                    <a:pt x="55093" y="252"/>
                    <a:pt x="51935" y="775"/>
                  </a:cubicBezTo>
                  <a:cubicBezTo>
                    <a:pt x="30122" y="4377"/>
                    <a:pt x="12059" y="21484"/>
                    <a:pt x="7500" y="43126"/>
                  </a:cubicBezTo>
                  <a:cubicBezTo>
                    <a:pt x="1" y="78663"/>
                    <a:pt x="27034" y="110084"/>
                    <a:pt x="61272" y="110084"/>
                  </a:cubicBezTo>
                  <a:cubicBezTo>
                    <a:pt x="84335" y="110084"/>
                    <a:pt x="104040" y="95795"/>
                    <a:pt x="112226" y="75649"/>
                  </a:cubicBezTo>
                  <a:lnTo>
                    <a:pt x="104972" y="61164"/>
                  </a:lnTo>
                  <a:lnTo>
                    <a:pt x="103256" y="61164"/>
                  </a:lnTo>
                  <a:cubicBezTo>
                    <a:pt x="100263" y="81814"/>
                    <a:pt x="82779" y="97847"/>
                    <a:pt x="61292" y="97847"/>
                  </a:cubicBezTo>
                  <a:cubicBezTo>
                    <a:pt x="58322" y="97847"/>
                    <a:pt x="55275" y="97541"/>
                    <a:pt x="52180" y="96898"/>
                  </a:cubicBezTo>
                  <a:cubicBezTo>
                    <a:pt x="36396" y="93638"/>
                    <a:pt x="23382" y="81065"/>
                    <a:pt x="19681" y="65380"/>
                  </a:cubicBezTo>
                  <a:cubicBezTo>
                    <a:pt x="13064" y="37317"/>
                    <a:pt x="34288" y="12220"/>
                    <a:pt x="61272" y="12220"/>
                  </a:cubicBezTo>
                  <a:cubicBezTo>
                    <a:pt x="82767" y="12220"/>
                    <a:pt x="100266" y="28249"/>
                    <a:pt x="103256" y="48934"/>
                  </a:cubicBezTo>
                  <a:lnTo>
                    <a:pt x="104972" y="48934"/>
                  </a:lnTo>
                  <a:lnTo>
                    <a:pt x="112226" y="34425"/>
                  </a:lnTo>
                  <a:cubicBezTo>
                    <a:pt x="104047" y="14281"/>
                    <a:pt x="84330" y="1"/>
                    <a:pt x="6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4928200" y="2092825"/>
              <a:ext cx="1156225" cy="612125"/>
            </a:xfrm>
            <a:custGeom>
              <a:avLst/>
              <a:gdLst/>
              <a:ahLst/>
              <a:cxnLst/>
              <a:rect l="l" t="t" r="r" b="b"/>
              <a:pathLst>
                <a:path w="46249" h="24485" extrusionOk="0">
                  <a:moveTo>
                    <a:pt x="16005" y="0"/>
                  </a:moveTo>
                  <a:cubicBezTo>
                    <a:pt x="13701" y="0"/>
                    <a:pt x="11569" y="1324"/>
                    <a:pt x="10515" y="3407"/>
                  </a:cubicBezTo>
                  <a:lnTo>
                    <a:pt x="1" y="24484"/>
                  </a:lnTo>
                  <a:lnTo>
                    <a:pt x="37082" y="24484"/>
                  </a:lnTo>
                  <a:lnTo>
                    <a:pt x="43626" y="11397"/>
                  </a:lnTo>
                  <a:cubicBezTo>
                    <a:pt x="46249" y="6176"/>
                    <a:pt x="42425" y="0"/>
                    <a:pt x="36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928200" y="3010675"/>
              <a:ext cx="1180725" cy="611500"/>
            </a:xfrm>
            <a:custGeom>
              <a:avLst/>
              <a:gdLst/>
              <a:ahLst/>
              <a:cxnLst/>
              <a:rect l="l" t="t" r="r" b="b"/>
              <a:pathLst>
                <a:path w="47229" h="24460" extrusionOk="0">
                  <a:moveTo>
                    <a:pt x="1" y="0"/>
                  </a:moveTo>
                  <a:lnTo>
                    <a:pt x="10539" y="21053"/>
                  </a:lnTo>
                  <a:cubicBezTo>
                    <a:pt x="11569" y="23136"/>
                    <a:pt x="13701" y="24460"/>
                    <a:pt x="16005" y="24460"/>
                  </a:cubicBezTo>
                  <a:lnTo>
                    <a:pt x="40685" y="24460"/>
                  </a:lnTo>
                  <a:cubicBezTo>
                    <a:pt x="44655" y="24460"/>
                    <a:pt x="47229" y="20269"/>
                    <a:pt x="45464" y="16740"/>
                  </a:cubicBezTo>
                  <a:lnTo>
                    <a:pt x="370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121775" y="2704925"/>
              <a:ext cx="287400" cy="305775"/>
            </a:xfrm>
            <a:custGeom>
              <a:avLst/>
              <a:gdLst/>
              <a:ahLst/>
              <a:cxnLst/>
              <a:rect l="l" t="t" r="r" b="b"/>
              <a:pathLst>
                <a:path w="11496" h="12231" extrusionOk="0">
                  <a:moveTo>
                    <a:pt x="3040" y="0"/>
                  </a:moveTo>
                  <a:lnTo>
                    <a:pt x="1" y="6103"/>
                  </a:lnTo>
                  <a:lnTo>
                    <a:pt x="3040" y="12230"/>
                  </a:lnTo>
                  <a:lnTo>
                    <a:pt x="5368" y="12230"/>
                  </a:lnTo>
                  <a:cubicBezTo>
                    <a:pt x="8799" y="12230"/>
                    <a:pt x="11495" y="9534"/>
                    <a:pt x="11495" y="6103"/>
                  </a:cubicBezTo>
                  <a:cubicBezTo>
                    <a:pt x="11495" y="2672"/>
                    <a:pt x="8799" y="0"/>
                    <a:pt x="5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0"/>
          <p:cNvSpPr/>
          <p:nvPr/>
        </p:nvSpPr>
        <p:spPr>
          <a:xfrm>
            <a:off x="3424655" y="915566"/>
            <a:ext cx="542400" cy="49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20"/>
          <p:cNvGrpSpPr/>
          <p:nvPr/>
        </p:nvGrpSpPr>
        <p:grpSpPr>
          <a:xfrm>
            <a:off x="3486985" y="981363"/>
            <a:ext cx="359188" cy="359205"/>
            <a:chOff x="1190625" y="248275"/>
            <a:chExt cx="5228350" cy="5228600"/>
          </a:xfrm>
        </p:grpSpPr>
        <p:sp>
          <p:nvSpPr>
            <p:cNvPr id="362" name="Google Shape;362;p20"/>
            <p:cNvSpPr/>
            <p:nvPr/>
          </p:nvSpPr>
          <p:spPr>
            <a:xfrm>
              <a:off x="5796425" y="1780325"/>
              <a:ext cx="622550" cy="306375"/>
            </a:xfrm>
            <a:custGeom>
              <a:avLst/>
              <a:gdLst/>
              <a:ahLst/>
              <a:cxnLst/>
              <a:rect l="l" t="t" r="r" b="b"/>
              <a:pathLst>
                <a:path w="24902" h="12255" extrusionOk="0">
                  <a:moveTo>
                    <a:pt x="6520" y="1"/>
                  </a:moveTo>
                  <a:cubicBezTo>
                    <a:pt x="3138" y="1"/>
                    <a:pt x="0" y="2721"/>
                    <a:pt x="0" y="6128"/>
                  </a:cubicBezTo>
                  <a:cubicBezTo>
                    <a:pt x="0" y="9510"/>
                    <a:pt x="3138" y="12255"/>
                    <a:pt x="6520" y="12255"/>
                  </a:cubicBezTo>
                  <a:lnTo>
                    <a:pt x="18774" y="12255"/>
                  </a:lnTo>
                  <a:cubicBezTo>
                    <a:pt x="22156" y="12255"/>
                    <a:pt x="24901" y="9510"/>
                    <a:pt x="24901" y="6128"/>
                  </a:cubicBezTo>
                  <a:cubicBezTo>
                    <a:pt x="24901" y="2721"/>
                    <a:pt x="22156" y="1"/>
                    <a:pt x="18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1190625" y="1780325"/>
              <a:ext cx="623150" cy="306375"/>
            </a:xfrm>
            <a:custGeom>
              <a:avLst/>
              <a:gdLst/>
              <a:ahLst/>
              <a:cxnLst/>
              <a:rect l="l" t="t" r="r" b="b"/>
              <a:pathLst>
                <a:path w="24926" h="12255" extrusionOk="0">
                  <a:moveTo>
                    <a:pt x="6127" y="1"/>
                  </a:moveTo>
                  <a:cubicBezTo>
                    <a:pt x="2745" y="1"/>
                    <a:pt x="0" y="2721"/>
                    <a:pt x="0" y="6128"/>
                  </a:cubicBezTo>
                  <a:cubicBezTo>
                    <a:pt x="0" y="9510"/>
                    <a:pt x="2745" y="12255"/>
                    <a:pt x="6127" y="12255"/>
                  </a:cubicBezTo>
                  <a:lnTo>
                    <a:pt x="18382" y="12255"/>
                  </a:lnTo>
                  <a:cubicBezTo>
                    <a:pt x="21764" y="12255"/>
                    <a:pt x="24925" y="9510"/>
                    <a:pt x="24925" y="6128"/>
                  </a:cubicBezTo>
                  <a:cubicBezTo>
                    <a:pt x="24925" y="2721"/>
                    <a:pt x="21764" y="1"/>
                    <a:pt x="18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1231675" y="2852275"/>
              <a:ext cx="890900" cy="612625"/>
            </a:xfrm>
            <a:custGeom>
              <a:avLst/>
              <a:gdLst/>
              <a:ahLst/>
              <a:cxnLst/>
              <a:rect l="l" t="t" r="r" b="b"/>
              <a:pathLst>
                <a:path w="35636" h="24505" extrusionOk="0">
                  <a:moveTo>
                    <a:pt x="28632" y="1"/>
                  </a:moveTo>
                  <a:cubicBezTo>
                    <a:pt x="27596" y="1"/>
                    <a:pt x="26546" y="266"/>
                    <a:pt x="25587" y="822"/>
                  </a:cubicBezTo>
                  <a:lnTo>
                    <a:pt x="3946" y="13076"/>
                  </a:lnTo>
                  <a:cubicBezTo>
                    <a:pt x="1005" y="14767"/>
                    <a:pt x="0" y="18517"/>
                    <a:pt x="1691" y="21458"/>
                  </a:cubicBezTo>
                  <a:cubicBezTo>
                    <a:pt x="2839" y="23425"/>
                    <a:pt x="4897" y="24504"/>
                    <a:pt x="7006" y="24504"/>
                  </a:cubicBezTo>
                  <a:cubicBezTo>
                    <a:pt x="8051" y="24504"/>
                    <a:pt x="9108" y="24240"/>
                    <a:pt x="10073" y="23688"/>
                  </a:cubicBezTo>
                  <a:lnTo>
                    <a:pt x="31714" y="11434"/>
                  </a:lnTo>
                  <a:cubicBezTo>
                    <a:pt x="34631" y="9743"/>
                    <a:pt x="35636" y="5993"/>
                    <a:pt x="33945" y="3077"/>
                  </a:cubicBezTo>
                  <a:cubicBezTo>
                    <a:pt x="32810" y="1103"/>
                    <a:pt x="30748" y="1"/>
                    <a:pt x="28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5487000" y="401400"/>
              <a:ext cx="890925" cy="612625"/>
            </a:xfrm>
            <a:custGeom>
              <a:avLst/>
              <a:gdLst/>
              <a:ahLst/>
              <a:cxnLst/>
              <a:rect l="l" t="t" r="r" b="b"/>
              <a:pathLst>
                <a:path w="35637" h="24505" extrusionOk="0">
                  <a:moveTo>
                    <a:pt x="28622" y="1"/>
                  </a:moveTo>
                  <a:cubicBezTo>
                    <a:pt x="27585" y="1"/>
                    <a:pt x="26539" y="265"/>
                    <a:pt x="25588" y="822"/>
                  </a:cubicBezTo>
                  <a:lnTo>
                    <a:pt x="3946" y="13076"/>
                  </a:lnTo>
                  <a:cubicBezTo>
                    <a:pt x="1005" y="14767"/>
                    <a:pt x="1" y="18517"/>
                    <a:pt x="1692" y="21458"/>
                  </a:cubicBezTo>
                  <a:cubicBezTo>
                    <a:pt x="2839" y="23425"/>
                    <a:pt x="4897" y="24504"/>
                    <a:pt x="7007" y="24504"/>
                  </a:cubicBezTo>
                  <a:cubicBezTo>
                    <a:pt x="8051" y="24504"/>
                    <a:pt x="9108" y="24240"/>
                    <a:pt x="10074" y="23688"/>
                  </a:cubicBezTo>
                  <a:lnTo>
                    <a:pt x="31715" y="11434"/>
                  </a:lnTo>
                  <a:cubicBezTo>
                    <a:pt x="34631" y="9743"/>
                    <a:pt x="35636" y="5993"/>
                    <a:pt x="33945" y="3076"/>
                  </a:cubicBezTo>
                  <a:cubicBezTo>
                    <a:pt x="32810" y="1103"/>
                    <a:pt x="30737" y="1"/>
                    <a:pt x="28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1231675" y="401400"/>
              <a:ext cx="890900" cy="612625"/>
            </a:xfrm>
            <a:custGeom>
              <a:avLst/>
              <a:gdLst/>
              <a:ahLst/>
              <a:cxnLst/>
              <a:rect l="l" t="t" r="r" b="b"/>
              <a:pathLst>
                <a:path w="35636" h="24505" extrusionOk="0">
                  <a:moveTo>
                    <a:pt x="7011" y="1"/>
                  </a:moveTo>
                  <a:cubicBezTo>
                    <a:pt x="4888" y="1"/>
                    <a:pt x="2826" y="1103"/>
                    <a:pt x="1691" y="3076"/>
                  </a:cubicBezTo>
                  <a:cubicBezTo>
                    <a:pt x="0" y="5993"/>
                    <a:pt x="1005" y="9743"/>
                    <a:pt x="3946" y="11434"/>
                  </a:cubicBezTo>
                  <a:lnTo>
                    <a:pt x="25587" y="23688"/>
                  </a:lnTo>
                  <a:cubicBezTo>
                    <a:pt x="26545" y="24240"/>
                    <a:pt x="27596" y="24504"/>
                    <a:pt x="28637" y="24504"/>
                  </a:cubicBezTo>
                  <a:cubicBezTo>
                    <a:pt x="30739" y="24504"/>
                    <a:pt x="32797" y="23425"/>
                    <a:pt x="33945" y="21458"/>
                  </a:cubicBezTo>
                  <a:cubicBezTo>
                    <a:pt x="35636" y="18517"/>
                    <a:pt x="34631" y="14767"/>
                    <a:pt x="31714" y="13076"/>
                  </a:cubicBezTo>
                  <a:lnTo>
                    <a:pt x="10073" y="822"/>
                  </a:lnTo>
                  <a:cubicBezTo>
                    <a:pt x="9106" y="265"/>
                    <a:pt x="8051" y="1"/>
                    <a:pt x="7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5487000" y="2852275"/>
              <a:ext cx="890925" cy="612625"/>
            </a:xfrm>
            <a:custGeom>
              <a:avLst/>
              <a:gdLst/>
              <a:ahLst/>
              <a:cxnLst/>
              <a:rect l="l" t="t" r="r" b="b"/>
              <a:pathLst>
                <a:path w="35637" h="24505" extrusionOk="0">
                  <a:moveTo>
                    <a:pt x="7011" y="1"/>
                  </a:moveTo>
                  <a:cubicBezTo>
                    <a:pt x="4889" y="1"/>
                    <a:pt x="2827" y="1103"/>
                    <a:pt x="1692" y="3077"/>
                  </a:cubicBezTo>
                  <a:cubicBezTo>
                    <a:pt x="1" y="5993"/>
                    <a:pt x="1005" y="9743"/>
                    <a:pt x="3946" y="11434"/>
                  </a:cubicBezTo>
                  <a:lnTo>
                    <a:pt x="25588" y="23688"/>
                  </a:lnTo>
                  <a:cubicBezTo>
                    <a:pt x="26545" y="24240"/>
                    <a:pt x="27597" y="24504"/>
                    <a:pt x="28637" y="24504"/>
                  </a:cubicBezTo>
                  <a:cubicBezTo>
                    <a:pt x="30740" y="24504"/>
                    <a:pt x="32798" y="23425"/>
                    <a:pt x="33945" y="21458"/>
                  </a:cubicBezTo>
                  <a:cubicBezTo>
                    <a:pt x="35636" y="18517"/>
                    <a:pt x="34631" y="14767"/>
                    <a:pt x="31715" y="13076"/>
                  </a:cubicBezTo>
                  <a:lnTo>
                    <a:pt x="10074" y="822"/>
                  </a:lnTo>
                  <a:cubicBezTo>
                    <a:pt x="9106" y="266"/>
                    <a:pt x="8052" y="1"/>
                    <a:pt x="7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2063125" y="248275"/>
              <a:ext cx="3426975" cy="3370225"/>
            </a:xfrm>
            <a:custGeom>
              <a:avLst/>
              <a:gdLst/>
              <a:ahLst/>
              <a:cxnLst/>
              <a:rect l="l" t="t" r="r" b="b"/>
              <a:pathLst>
                <a:path w="137079" h="134809" extrusionOk="0">
                  <a:moveTo>
                    <a:pt x="69679" y="24519"/>
                  </a:moveTo>
                  <a:cubicBezTo>
                    <a:pt x="73061" y="24519"/>
                    <a:pt x="75806" y="27240"/>
                    <a:pt x="75806" y="30647"/>
                  </a:cubicBezTo>
                  <a:lnTo>
                    <a:pt x="75806" y="39715"/>
                  </a:lnTo>
                  <a:cubicBezTo>
                    <a:pt x="82889" y="42264"/>
                    <a:pt x="87987" y="48979"/>
                    <a:pt x="87987" y="56945"/>
                  </a:cubicBezTo>
                  <a:cubicBezTo>
                    <a:pt x="87987" y="60327"/>
                    <a:pt x="85242" y="63072"/>
                    <a:pt x="81860" y="63072"/>
                  </a:cubicBezTo>
                  <a:cubicBezTo>
                    <a:pt x="78478" y="63072"/>
                    <a:pt x="75733" y="60327"/>
                    <a:pt x="75733" y="56945"/>
                  </a:cubicBezTo>
                  <a:cubicBezTo>
                    <a:pt x="75733" y="53562"/>
                    <a:pt x="72988" y="50817"/>
                    <a:pt x="69605" y="50817"/>
                  </a:cubicBezTo>
                  <a:cubicBezTo>
                    <a:pt x="66223" y="50817"/>
                    <a:pt x="63478" y="53562"/>
                    <a:pt x="63478" y="56945"/>
                  </a:cubicBezTo>
                  <a:cubicBezTo>
                    <a:pt x="63478" y="60327"/>
                    <a:pt x="66223" y="63072"/>
                    <a:pt x="69605" y="63072"/>
                  </a:cubicBezTo>
                  <a:cubicBezTo>
                    <a:pt x="79752" y="63072"/>
                    <a:pt x="87987" y="71307"/>
                    <a:pt x="87987" y="81453"/>
                  </a:cubicBezTo>
                  <a:cubicBezTo>
                    <a:pt x="87987" y="89394"/>
                    <a:pt x="82889" y="96134"/>
                    <a:pt x="75806" y="98683"/>
                  </a:cubicBezTo>
                  <a:lnTo>
                    <a:pt x="75806" y="104173"/>
                  </a:lnTo>
                  <a:cubicBezTo>
                    <a:pt x="75806" y="107555"/>
                    <a:pt x="73061" y="110300"/>
                    <a:pt x="69679" y="110300"/>
                  </a:cubicBezTo>
                  <a:cubicBezTo>
                    <a:pt x="66297" y="110300"/>
                    <a:pt x="63552" y="107555"/>
                    <a:pt x="63552" y="104173"/>
                  </a:cubicBezTo>
                  <a:lnTo>
                    <a:pt x="63552" y="98732"/>
                  </a:lnTo>
                  <a:cubicBezTo>
                    <a:pt x="56395" y="96208"/>
                    <a:pt x="51224" y="89443"/>
                    <a:pt x="51224" y="81453"/>
                  </a:cubicBezTo>
                  <a:cubicBezTo>
                    <a:pt x="51224" y="78071"/>
                    <a:pt x="53969" y="75326"/>
                    <a:pt x="57351" y="75326"/>
                  </a:cubicBezTo>
                  <a:cubicBezTo>
                    <a:pt x="60733" y="75326"/>
                    <a:pt x="63478" y="78071"/>
                    <a:pt x="63478" y="81453"/>
                  </a:cubicBezTo>
                  <a:cubicBezTo>
                    <a:pt x="63478" y="84836"/>
                    <a:pt x="66223" y="87580"/>
                    <a:pt x="69605" y="87580"/>
                  </a:cubicBezTo>
                  <a:cubicBezTo>
                    <a:pt x="72988" y="87580"/>
                    <a:pt x="75733" y="84836"/>
                    <a:pt x="75733" y="81453"/>
                  </a:cubicBezTo>
                  <a:cubicBezTo>
                    <a:pt x="75733" y="78071"/>
                    <a:pt x="72988" y="75326"/>
                    <a:pt x="69605" y="75326"/>
                  </a:cubicBezTo>
                  <a:cubicBezTo>
                    <a:pt x="59459" y="75326"/>
                    <a:pt x="51224" y="67067"/>
                    <a:pt x="51224" y="56945"/>
                  </a:cubicBezTo>
                  <a:cubicBezTo>
                    <a:pt x="51224" y="48930"/>
                    <a:pt x="56395" y="42190"/>
                    <a:pt x="63552" y="39666"/>
                  </a:cubicBezTo>
                  <a:lnTo>
                    <a:pt x="63552" y="30647"/>
                  </a:lnTo>
                  <a:cubicBezTo>
                    <a:pt x="63552" y="27240"/>
                    <a:pt x="66297" y="24519"/>
                    <a:pt x="69679" y="24519"/>
                  </a:cubicBezTo>
                  <a:close/>
                  <a:moveTo>
                    <a:pt x="69624" y="0"/>
                  </a:moveTo>
                  <a:cubicBezTo>
                    <a:pt x="64911" y="0"/>
                    <a:pt x="60099" y="487"/>
                    <a:pt x="55243" y="1506"/>
                  </a:cubicBezTo>
                  <a:cubicBezTo>
                    <a:pt x="29019" y="6971"/>
                    <a:pt x="8186" y="28416"/>
                    <a:pt x="3407" y="54886"/>
                  </a:cubicBezTo>
                  <a:cubicBezTo>
                    <a:pt x="0" y="73635"/>
                    <a:pt x="4265" y="92286"/>
                    <a:pt x="15392" y="107359"/>
                  </a:cubicBezTo>
                  <a:cubicBezTo>
                    <a:pt x="21568" y="115766"/>
                    <a:pt x="34435" y="125912"/>
                    <a:pt x="38038" y="134809"/>
                  </a:cubicBezTo>
                  <a:lnTo>
                    <a:pt x="101589" y="134809"/>
                  </a:lnTo>
                  <a:cubicBezTo>
                    <a:pt x="105658" y="125643"/>
                    <a:pt x="117937" y="115717"/>
                    <a:pt x="124358" y="106771"/>
                  </a:cubicBezTo>
                  <a:cubicBezTo>
                    <a:pt x="132666" y="95252"/>
                    <a:pt x="137078" y="81649"/>
                    <a:pt x="137078" y="67410"/>
                  </a:cubicBezTo>
                  <a:cubicBezTo>
                    <a:pt x="137078" y="29490"/>
                    <a:pt x="106306" y="0"/>
                    <a:pt x="69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2732825" y="3924850"/>
              <a:ext cx="2144550" cy="622550"/>
            </a:xfrm>
            <a:custGeom>
              <a:avLst/>
              <a:gdLst/>
              <a:ahLst/>
              <a:cxnLst/>
              <a:rect l="l" t="t" r="r" b="b"/>
              <a:pathLst>
                <a:path w="85782" h="24902" extrusionOk="0">
                  <a:moveTo>
                    <a:pt x="6128" y="0"/>
                  </a:moveTo>
                  <a:cubicBezTo>
                    <a:pt x="2746" y="0"/>
                    <a:pt x="1" y="2721"/>
                    <a:pt x="1" y="6127"/>
                  </a:cubicBezTo>
                  <a:cubicBezTo>
                    <a:pt x="1" y="9510"/>
                    <a:pt x="2746" y="12255"/>
                    <a:pt x="6128" y="12255"/>
                  </a:cubicBezTo>
                  <a:lnTo>
                    <a:pt x="12255" y="12255"/>
                  </a:lnTo>
                  <a:lnTo>
                    <a:pt x="12255" y="24901"/>
                  </a:lnTo>
                  <a:lnTo>
                    <a:pt x="73527" y="24901"/>
                  </a:lnTo>
                  <a:lnTo>
                    <a:pt x="73527" y="12255"/>
                  </a:lnTo>
                  <a:lnTo>
                    <a:pt x="79654" y="12255"/>
                  </a:lnTo>
                  <a:cubicBezTo>
                    <a:pt x="83036" y="12255"/>
                    <a:pt x="85781" y="9510"/>
                    <a:pt x="85781" y="6127"/>
                  </a:cubicBezTo>
                  <a:cubicBezTo>
                    <a:pt x="85781" y="2721"/>
                    <a:pt x="83036" y="0"/>
                    <a:pt x="79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3054500" y="4853725"/>
              <a:ext cx="1500575" cy="623150"/>
            </a:xfrm>
            <a:custGeom>
              <a:avLst/>
              <a:gdLst/>
              <a:ahLst/>
              <a:cxnLst/>
              <a:rect l="l" t="t" r="r" b="b"/>
              <a:pathLst>
                <a:path w="60023" h="24926" extrusionOk="0">
                  <a:moveTo>
                    <a:pt x="1" y="1"/>
                  </a:moveTo>
                  <a:cubicBezTo>
                    <a:pt x="2844" y="13971"/>
                    <a:pt x="15221" y="24926"/>
                    <a:pt x="30024" y="24926"/>
                  </a:cubicBezTo>
                  <a:cubicBezTo>
                    <a:pt x="44803" y="24926"/>
                    <a:pt x="57180" y="13971"/>
                    <a:pt x="600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0"/>
          <p:cNvSpPr/>
          <p:nvPr/>
        </p:nvSpPr>
        <p:spPr>
          <a:xfrm rot="10800000">
            <a:off x="8774726" y="3077864"/>
            <a:ext cx="1037405" cy="1037405"/>
          </a:xfrm>
          <a:custGeom>
            <a:avLst/>
            <a:gdLst/>
            <a:ahLst/>
            <a:cxnLst/>
            <a:rect l="l" t="t" r="r" b="b"/>
            <a:pathLst>
              <a:path w="61249" h="61249" extrusionOk="0">
                <a:moveTo>
                  <a:pt x="1" y="1"/>
                </a:moveTo>
                <a:lnTo>
                  <a:pt x="1" y="61248"/>
                </a:lnTo>
                <a:lnTo>
                  <a:pt x="61248"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rot="10800000">
            <a:off x="8774726" y="3077864"/>
            <a:ext cx="1037405" cy="1037405"/>
          </a:xfrm>
          <a:custGeom>
            <a:avLst/>
            <a:gdLst/>
            <a:ahLst/>
            <a:cxnLst/>
            <a:rect l="l" t="t" r="r" b="b"/>
            <a:pathLst>
              <a:path w="61249" h="61249" extrusionOk="0">
                <a:moveTo>
                  <a:pt x="61248" y="1"/>
                </a:moveTo>
                <a:lnTo>
                  <a:pt x="1" y="61248"/>
                </a:lnTo>
                <a:lnTo>
                  <a:pt x="61248" y="61248"/>
                </a:lnTo>
                <a:lnTo>
                  <a:pt x="61248"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rot="10800000">
            <a:off x="8774726" y="4973937"/>
            <a:ext cx="1037405" cy="1037388"/>
          </a:xfrm>
          <a:custGeom>
            <a:avLst/>
            <a:gdLst/>
            <a:ahLst/>
            <a:cxnLst/>
            <a:rect l="l" t="t" r="r" b="b"/>
            <a:pathLst>
              <a:path w="61249" h="61248" extrusionOk="0">
                <a:moveTo>
                  <a:pt x="1" y="0"/>
                </a:moveTo>
                <a:lnTo>
                  <a:pt x="61248" y="61247"/>
                </a:lnTo>
                <a:lnTo>
                  <a:pt x="61248"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rot="10800000">
            <a:off x="8774726" y="4973937"/>
            <a:ext cx="1037405" cy="1037388"/>
          </a:xfrm>
          <a:custGeom>
            <a:avLst/>
            <a:gdLst/>
            <a:ahLst/>
            <a:cxnLst/>
            <a:rect l="l" t="t" r="r" b="b"/>
            <a:pathLst>
              <a:path w="61249" h="61248" extrusionOk="0">
                <a:moveTo>
                  <a:pt x="1" y="0"/>
                </a:moveTo>
                <a:lnTo>
                  <a:pt x="1" y="61247"/>
                </a:lnTo>
                <a:lnTo>
                  <a:pt x="61248" y="61247"/>
                </a:lnTo>
                <a:lnTo>
                  <a:pt x="1"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rot="10800000">
            <a:off x="7916099" y="4115756"/>
            <a:ext cx="858562" cy="858579"/>
          </a:xfrm>
          <a:custGeom>
            <a:avLst/>
            <a:gdLst/>
            <a:ahLst/>
            <a:cxnLst/>
            <a:rect l="l" t="t" r="r" b="b"/>
            <a:pathLst>
              <a:path w="50690" h="50691" extrusionOk="0">
                <a:moveTo>
                  <a:pt x="0" y="1"/>
                </a:moveTo>
                <a:lnTo>
                  <a:pt x="50690" y="50690"/>
                </a:lnTo>
                <a:lnTo>
                  <a:pt x="50690" y="1"/>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rot="10800000">
            <a:off x="7916099" y="4115756"/>
            <a:ext cx="858562" cy="858579"/>
          </a:xfrm>
          <a:custGeom>
            <a:avLst/>
            <a:gdLst/>
            <a:ahLst/>
            <a:cxnLst/>
            <a:rect l="l" t="t" r="r" b="b"/>
            <a:pathLst>
              <a:path w="50690" h="50691" extrusionOk="0">
                <a:moveTo>
                  <a:pt x="0" y="1"/>
                </a:moveTo>
                <a:lnTo>
                  <a:pt x="0" y="50690"/>
                </a:lnTo>
                <a:lnTo>
                  <a:pt x="50690" y="50690"/>
                </a:lnTo>
                <a:lnTo>
                  <a:pt x="0"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rot="10800000">
            <a:off x="7738103" y="3937561"/>
            <a:ext cx="177945" cy="178149"/>
          </a:xfrm>
          <a:custGeom>
            <a:avLst/>
            <a:gdLst/>
            <a:ahLst/>
            <a:cxnLst/>
            <a:rect l="l" t="t" r="r" b="b"/>
            <a:pathLst>
              <a:path w="10506" h="10518" extrusionOk="0">
                <a:moveTo>
                  <a:pt x="10505" y="0"/>
                </a:moveTo>
                <a:lnTo>
                  <a:pt x="1" y="10518"/>
                </a:lnTo>
                <a:lnTo>
                  <a:pt x="10505" y="10518"/>
                </a:lnTo>
                <a:lnTo>
                  <a:pt x="10505"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rot="10800000">
            <a:off x="7738103" y="3937561"/>
            <a:ext cx="177945" cy="178149"/>
          </a:xfrm>
          <a:custGeom>
            <a:avLst/>
            <a:gdLst/>
            <a:ahLst/>
            <a:cxnLst/>
            <a:rect l="l" t="t" r="r" b="b"/>
            <a:pathLst>
              <a:path w="10506" h="10518" extrusionOk="0">
                <a:moveTo>
                  <a:pt x="1" y="0"/>
                </a:moveTo>
                <a:lnTo>
                  <a:pt x="1" y="10518"/>
                </a:lnTo>
                <a:lnTo>
                  <a:pt x="10505"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rot="10800000">
            <a:off x="7738103" y="4973874"/>
            <a:ext cx="177945" cy="177945"/>
          </a:xfrm>
          <a:custGeom>
            <a:avLst/>
            <a:gdLst/>
            <a:ahLst/>
            <a:cxnLst/>
            <a:rect l="l" t="t" r="r" b="b"/>
            <a:pathLst>
              <a:path w="10506" h="10506" extrusionOk="0">
                <a:moveTo>
                  <a:pt x="1" y="1"/>
                </a:moveTo>
                <a:lnTo>
                  <a:pt x="1" y="10505"/>
                </a:lnTo>
                <a:lnTo>
                  <a:pt x="10505" y="1"/>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rot="10800000">
            <a:off x="7738103" y="4973874"/>
            <a:ext cx="177945" cy="177945"/>
          </a:xfrm>
          <a:custGeom>
            <a:avLst/>
            <a:gdLst/>
            <a:ahLst/>
            <a:cxnLst/>
            <a:rect l="l" t="t" r="r" b="b"/>
            <a:pathLst>
              <a:path w="10506" h="10506" extrusionOk="0">
                <a:moveTo>
                  <a:pt x="10505" y="1"/>
                </a:moveTo>
                <a:lnTo>
                  <a:pt x="1" y="10505"/>
                </a:lnTo>
                <a:lnTo>
                  <a:pt x="10505" y="10505"/>
                </a:lnTo>
                <a:lnTo>
                  <a:pt x="10505"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21"/>
          <p:cNvSpPr/>
          <p:nvPr/>
        </p:nvSpPr>
        <p:spPr>
          <a:xfrm>
            <a:off x="6119401" y="2173400"/>
            <a:ext cx="1881300" cy="168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1143299" y="2173400"/>
            <a:ext cx="1881300" cy="168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1593308" y="1447800"/>
            <a:ext cx="1000200" cy="10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txBox="1">
            <a:spLocks noGrp="1"/>
          </p:cNvSpPr>
          <p:nvPr>
            <p:ph type="ctrTitle" idx="2"/>
          </p:nvPr>
        </p:nvSpPr>
        <p:spPr>
          <a:xfrm>
            <a:off x="2843808" y="339502"/>
            <a:ext cx="34056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smtClean="0">
                <a:solidFill>
                  <a:schemeClr val="dk1"/>
                </a:solidFill>
              </a:rPr>
              <a:t>POPULASI DAN SAMPEL</a:t>
            </a:r>
            <a:endParaRPr dirty="0">
              <a:solidFill>
                <a:schemeClr val="dk1"/>
              </a:solidFill>
            </a:endParaRPr>
          </a:p>
        </p:txBody>
      </p:sp>
      <p:sp>
        <p:nvSpPr>
          <p:cNvPr id="403" name="Google Shape;403;p21"/>
          <p:cNvSpPr txBox="1">
            <a:spLocks noGrp="1"/>
          </p:cNvSpPr>
          <p:nvPr>
            <p:ph type="ctrTitle" idx="3"/>
          </p:nvPr>
        </p:nvSpPr>
        <p:spPr>
          <a:xfrm>
            <a:off x="1043608" y="2469540"/>
            <a:ext cx="1980991" cy="6083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b="0" dirty="0" smtClean="0">
                <a:solidFill>
                  <a:schemeClr val="lt1"/>
                </a:solidFill>
              </a:rPr>
              <a:t>POPULASI</a:t>
            </a:r>
            <a:br>
              <a:rPr lang="en-US" b="0" dirty="0" smtClean="0">
                <a:solidFill>
                  <a:schemeClr val="lt1"/>
                </a:solidFill>
              </a:rPr>
            </a:br>
            <a:endParaRPr b="0" dirty="0">
              <a:solidFill>
                <a:schemeClr val="lt1"/>
              </a:solidFill>
            </a:endParaRPr>
          </a:p>
        </p:txBody>
      </p:sp>
      <p:sp>
        <p:nvSpPr>
          <p:cNvPr id="405" name="Google Shape;405;p21"/>
          <p:cNvSpPr txBox="1">
            <a:spLocks noGrp="1"/>
          </p:cNvSpPr>
          <p:nvPr>
            <p:ph type="subTitle" idx="4"/>
          </p:nvPr>
        </p:nvSpPr>
        <p:spPr>
          <a:xfrm>
            <a:off x="3203848" y="1013982"/>
            <a:ext cx="2771820" cy="1112400"/>
          </a:xfrm>
          <a:prstGeom prst="rect">
            <a:avLst/>
          </a:prstGeom>
        </p:spPr>
        <p:txBody>
          <a:bodyPr spcFirstLastPara="1" wrap="square" lIns="91425" tIns="91425" rIns="91425" bIns="91425" anchor="t" anchorCtr="0">
            <a:noAutofit/>
          </a:bodyPr>
          <a:lstStyle/>
          <a:p>
            <a:pPr marL="0" indent="0"/>
            <a:r>
              <a:rPr lang="en-US" sz="1200" dirty="0" err="1"/>
              <a:t>Dalam</a:t>
            </a:r>
            <a:r>
              <a:rPr lang="en-US" sz="1200" dirty="0"/>
              <a:t> </a:t>
            </a:r>
            <a:r>
              <a:rPr lang="en-US" sz="1200" dirty="0" err="1"/>
              <a:t>penelitian</a:t>
            </a:r>
            <a:r>
              <a:rPr lang="en-US" sz="1200" dirty="0"/>
              <a:t> </a:t>
            </a:r>
            <a:r>
              <a:rPr lang="en-US" sz="1200" dirty="0" err="1"/>
              <a:t>ini</a:t>
            </a:r>
            <a:r>
              <a:rPr lang="en-US" sz="1200" dirty="0"/>
              <a:t> </a:t>
            </a:r>
            <a:r>
              <a:rPr lang="en-US" sz="1200" dirty="0" err="1"/>
              <a:t>peneliti</a:t>
            </a:r>
            <a:r>
              <a:rPr lang="en-US" sz="1200" dirty="0"/>
              <a:t> </a:t>
            </a:r>
            <a:r>
              <a:rPr lang="en-US" sz="1200" dirty="0" err="1"/>
              <a:t>menetapkan</a:t>
            </a:r>
            <a:r>
              <a:rPr lang="en-US" sz="1200" dirty="0"/>
              <a:t> </a:t>
            </a:r>
            <a:r>
              <a:rPr lang="en-US" sz="1200" dirty="0" err="1"/>
              <a:t>populasi</a:t>
            </a:r>
            <a:r>
              <a:rPr lang="en-US" sz="1200" dirty="0"/>
              <a:t> </a:t>
            </a:r>
            <a:r>
              <a:rPr lang="en-US" sz="1200" dirty="0" err="1"/>
              <a:t>dan</a:t>
            </a:r>
            <a:r>
              <a:rPr lang="en-US" sz="1200" dirty="0"/>
              <a:t> </a:t>
            </a:r>
            <a:r>
              <a:rPr lang="en-US" sz="1200" dirty="0" err="1"/>
              <a:t>sampel</a:t>
            </a:r>
            <a:r>
              <a:rPr lang="en-US" sz="1200" dirty="0"/>
              <a:t> yang </a:t>
            </a:r>
            <a:r>
              <a:rPr lang="en-US" sz="1200" dirty="0" err="1"/>
              <a:t>akan</a:t>
            </a:r>
            <a:r>
              <a:rPr lang="en-US" sz="1200" dirty="0"/>
              <a:t> </a:t>
            </a:r>
            <a:r>
              <a:rPr lang="en-US" sz="1200" dirty="0" err="1"/>
              <a:t>diteliti</a:t>
            </a:r>
            <a:r>
              <a:rPr lang="en-US" sz="1200" dirty="0"/>
              <a:t> yang </a:t>
            </a:r>
            <a:r>
              <a:rPr lang="en-US" sz="1200" dirty="0" err="1"/>
              <a:t>dianggap</a:t>
            </a:r>
            <a:r>
              <a:rPr lang="en-US" sz="1200" dirty="0"/>
              <a:t> </a:t>
            </a:r>
            <a:r>
              <a:rPr lang="en-US" sz="1200" dirty="0" err="1"/>
              <a:t>dapat</a:t>
            </a:r>
            <a:r>
              <a:rPr lang="en-US" sz="1200" dirty="0"/>
              <a:t> </a:t>
            </a:r>
            <a:r>
              <a:rPr lang="en-US" sz="1200" dirty="0" err="1"/>
              <a:t>membantu</a:t>
            </a:r>
            <a:r>
              <a:rPr lang="en-US" sz="1200" dirty="0"/>
              <a:t> </a:t>
            </a:r>
            <a:r>
              <a:rPr lang="en-US" sz="1200" dirty="0" err="1"/>
              <a:t>merepresentasikan</a:t>
            </a:r>
            <a:r>
              <a:rPr lang="en-US" sz="1200" dirty="0"/>
              <a:t> </a:t>
            </a:r>
            <a:r>
              <a:rPr lang="en-US" sz="1200" dirty="0" err="1"/>
              <a:t>permasalahan</a:t>
            </a:r>
            <a:r>
              <a:rPr lang="en-US" sz="1200" dirty="0"/>
              <a:t> </a:t>
            </a:r>
            <a:r>
              <a:rPr lang="en-US" sz="1200" dirty="0" err="1"/>
              <a:t>atau</a:t>
            </a:r>
            <a:r>
              <a:rPr lang="en-US" sz="1200" dirty="0"/>
              <a:t> </a:t>
            </a:r>
            <a:r>
              <a:rPr lang="en-US" sz="1200" dirty="0" err="1"/>
              <a:t>kajian</a:t>
            </a:r>
            <a:r>
              <a:rPr lang="en-US" sz="1200" dirty="0"/>
              <a:t> </a:t>
            </a:r>
            <a:r>
              <a:rPr lang="en-US" sz="1200" dirty="0" err="1"/>
              <a:t>dari</a:t>
            </a:r>
            <a:r>
              <a:rPr lang="en-US" sz="1200" dirty="0"/>
              <a:t> </a:t>
            </a:r>
            <a:r>
              <a:rPr lang="en-US" sz="1200" dirty="0" err="1"/>
              <a:t>penelitian</a:t>
            </a:r>
            <a:r>
              <a:rPr lang="en-US" sz="1200" dirty="0"/>
              <a:t>.</a:t>
            </a:r>
            <a:endParaRPr lang="id-ID" sz="1200" dirty="0"/>
          </a:p>
          <a:p>
            <a:pPr marL="0" lvl="0" indent="0" algn="ctr" rtl="0">
              <a:spcBef>
                <a:spcPts val="0"/>
              </a:spcBef>
              <a:spcAft>
                <a:spcPts val="0"/>
              </a:spcAft>
              <a:buNone/>
            </a:pPr>
            <a:endParaRPr dirty="0">
              <a:solidFill>
                <a:schemeClr val="tx1"/>
              </a:solidFill>
            </a:endParaRPr>
          </a:p>
        </p:txBody>
      </p:sp>
      <p:sp>
        <p:nvSpPr>
          <p:cNvPr id="406" name="Google Shape;406;p21"/>
          <p:cNvSpPr txBox="1">
            <a:spLocks noGrp="1"/>
          </p:cNvSpPr>
          <p:nvPr>
            <p:ph type="ctrTitle" idx="5"/>
          </p:nvPr>
        </p:nvSpPr>
        <p:spPr>
          <a:xfrm>
            <a:off x="6127735" y="2397207"/>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dirty="0" smtClean="0">
                <a:solidFill>
                  <a:schemeClr val="lt1"/>
                </a:solidFill>
              </a:rPr>
              <a:t>SAMPEL</a:t>
            </a:r>
            <a:endParaRPr b="0" dirty="0">
              <a:solidFill>
                <a:schemeClr val="lt1"/>
              </a:solidFill>
            </a:endParaRPr>
          </a:p>
          <a:p>
            <a:pPr marL="0" lvl="0" indent="0" algn="ctr" rtl="0">
              <a:spcBef>
                <a:spcPts val="0"/>
              </a:spcBef>
              <a:spcAft>
                <a:spcPts val="0"/>
              </a:spcAft>
              <a:buNone/>
            </a:pPr>
            <a:endParaRPr b="0" dirty="0">
              <a:solidFill>
                <a:schemeClr val="lt1"/>
              </a:solidFill>
            </a:endParaRPr>
          </a:p>
        </p:txBody>
      </p:sp>
      <p:sp>
        <p:nvSpPr>
          <p:cNvPr id="407" name="Google Shape;407;p21"/>
          <p:cNvSpPr txBox="1">
            <a:spLocks noGrp="1"/>
          </p:cNvSpPr>
          <p:nvPr>
            <p:ph type="subTitle" idx="6"/>
          </p:nvPr>
        </p:nvSpPr>
        <p:spPr>
          <a:xfrm>
            <a:off x="1208549" y="2825161"/>
            <a:ext cx="17508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solidFill>
                  <a:schemeClr val="lt1"/>
                </a:solidFill>
              </a:rPr>
              <a:t>Seluruh</a:t>
            </a:r>
            <a:r>
              <a:rPr lang="en-US" dirty="0" smtClean="0">
                <a:solidFill>
                  <a:schemeClr val="lt1"/>
                </a:solidFill>
              </a:rPr>
              <a:t> </a:t>
            </a:r>
            <a:r>
              <a:rPr lang="en-US" dirty="0" err="1" smtClean="0">
                <a:solidFill>
                  <a:schemeClr val="lt1"/>
                </a:solidFill>
              </a:rPr>
              <a:t>Mahasiswa</a:t>
            </a:r>
            <a:r>
              <a:rPr lang="en-US" dirty="0" smtClean="0">
                <a:solidFill>
                  <a:schemeClr val="lt1"/>
                </a:solidFill>
              </a:rPr>
              <a:t> FISIP.</a:t>
            </a:r>
            <a:endParaRPr dirty="0">
              <a:solidFill>
                <a:schemeClr val="lt1"/>
              </a:solidFill>
            </a:endParaRPr>
          </a:p>
          <a:p>
            <a:pPr marL="0" lvl="0" indent="0" algn="ctr" rtl="0">
              <a:spcBef>
                <a:spcPts val="0"/>
              </a:spcBef>
              <a:spcAft>
                <a:spcPts val="0"/>
              </a:spcAft>
              <a:buNone/>
            </a:pPr>
            <a:endParaRPr dirty="0">
              <a:solidFill>
                <a:schemeClr val="lt1"/>
              </a:solidFill>
            </a:endParaRPr>
          </a:p>
        </p:txBody>
      </p:sp>
      <p:sp>
        <p:nvSpPr>
          <p:cNvPr id="409" name="Google Shape;409;p21"/>
          <p:cNvSpPr/>
          <p:nvPr/>
        </p:nvSpPr>
        <p:spPr>
          <a:xfrm>
            <a:off x="6554233" y="1447800"/>
            <a:ext cx="1000200" cy="10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1"/>
          <p:cNvGrpSpPr/>
          <p:nvPr/>
        </p:nvGrpSpPr>
        <p:grpSpPr>
          <a:xfrm>
            <a:off x="1695367" y="1576487"/>
            <a:ext cx="796142" cy="765278"/>
            <a:chOff x="3212975" y="2233488"/>
            <a:chExt cx="1298975" cy="1249025"/>
          </a:xfrm>
        </p:grpSpPr>
        <p:sp>
          <p:nvSpPr>
            <p:cNvPr id="411" name="Google Shape;411;p21"/>
            <p:cNvSpPr/>
            <p:nvPr/>
          </p:nvSpPr>
          <p:spPr>
            <a:xfrm>
              <a:off x="3212975" y="2233488"/>
              <a:ext cx="259800" cy="1249025"/>
            </a:xfrm>
            <a:custGeom>
              <a:avLst/>
              <a:gdLst/>
              <a:ahLst/>
              <a:cxnLst/>
              <a:rect l="l" t="t" r="r" b="b"/>
              <a:pathLst>
                <a:path w="10392" h="49961" extrusionOk="0">
                  <a:moveTo>
                    <a:pt x="5196" y="1"/>
                  </a:moveTo>
                  <a:lnTo>
                    <a:pt x="0" y="5196"/>
                  </a:lnTo>
                  <a:lnTo>
                    <a:pt x="4956" y="10112"/>
                  </a:lnTo>
                  <a:lnTo>
                    <a:pt x="0" y="15068"/>
                  </a:lnTo>
                  <a:lnTo>
                    <a:pt x="4956" y="20024"/>
                  </a:lnTo>
                  <a:lnTo>
                    <a:pt x="0" y="24980"/>
                  </a:lnTo>
                  <a:lnTo>
                    <a:pt x="4956" y="29896"/>
                  </a:lnTo>
                  <a:lnTo>
                    <a:pt x="0" y="34852"/>
                  </a:lnTo>
                  <a:lnTo>
                    <a:pt x="4956" y="39808"/>
                  </a:lnTo>
                  <a:lnTo>
                    <a:pt x="0" y="44764"/>
                  </a:lnTo>
                  <a:lnTo>
                    <a:pt x="5196" y="49960"/>
                  </a:lnTo>
                  <a:lnTo>
                    <a:pt x="10392" y="44764"/>
                  </a:lnTo>
                  <a:lnTo>
                    <a:pt x="5436" y="39808"/>
                  </a:lnTo>
                  <a:lnTo>
                    <a:pt x="10392" y="34852"/>
                  </a:lnTo>
                  <a:lnTo>
                    <a:pt x="5436" y="29896"/>
                  </a:lnTo>
                  <a:lnTo>
                    <a:pt x="10392" y="24980"/>
                  </a:lnTo>
                  <a:lnTo>
                    <a:pt x="5436" y="20024"/>
                  </a:lnTo>
                  <a:lnTo>
                    <a:pt x="10392" y="15068"/>
                  </a:lnTo>
                  <a:lnTo>
                    <a:pt x="5436" y="10112"/>
                  </a:lnTo>
                  <a:lnTo>
                    <a:pt x="10392" y="5196"/>
                  </a:lnTo>
                  <a:lnTo>
                    <a:pt x="5196"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3472750" y="2233488"/>
              <a:ext cx="259825" cy="1249025"/>
            </a:xfrm>
            <a:custGeom>
              <a:avLst/>
              <a:gdLst/>
              <a:ahLst/>
              <a:cxnLst/>
              <a:rect l="l" t="t" r="r" b="b"/>
              <a:pathLst>
                <a:path w="10393" h="49961" extrusionOk="0">
                  <a:moveTo>
                    <a:pt x="5197" y="1"/>
                  </a:moveTo>
                  <a:lnTo>
                    <a:pt x="1" y="5196"/>
                  </a:lnTo>
                  <a:lnTo>
                    <a:pt x="4957" y="10112"/>
                  </a:lnTo>
                  <a:lnTo>
                    <a:pt x="1" y="15068"/>
                  </a:lnTo>
                  <a:lnTo>
                    <a:pt x="4957" y="20024"/>
                  </a:lnTo>
                  <a:lnTo>
                    <a:pt x="1" y="24980"/>
                  </a:lnTo>
                  <a:lnTo>
                    <a:pt x="4957" y="29896"/>
                  </a:lnTo>
                  <a:lnTo>
                    <a:pt x="1" y="34852"/>
                  </a:lnTo>
                  <a:lnTo>
                    <a:pt x="4957" y="39808"/>
                  </a:lnTo>
                  <a:lnTo>
                    <a:pt x="1" y="44764"/>
                  </a:lnTo>
                  <a:lnTo>
                    <a:pt x="5197" y="49960"/>
                  </a:lnTo>
                  <a:lnTo>
                    <a:pt x="10393" y="44764"/>
                  </a:lnTo>
                  <a:lnTo>
                    <a:pt x="5437" y="39808"/>
                  </a:lnTo>
                  <a:lnTo>
                    <a:pt x="10393" y="34852"/>
                  </a:lnTo>
                  <a:lnTo>
                    <a:pt x="5437" y="29896"/>
                  </a:lnTo>
                  <a:lnTo>
                    <a:pt x="10393" y="24980"/>
                  </a:lnTo>
                  <a:lnTo>
                    <a:pt x="5437" y="20024"/>
                  </a:lnTo>
                  <a:lnTo>
                    <a:pt x="10393" y="15068"/>
                  </a:lnTo>
                  <a:lnTo>
                    <a:pt x="5437" y="10112"/>
                  </a:lnTo>
                  <a:lnTo>
                    <a:pt x="10393" y="5196"/>
                  </a:lnTo>
                  <a:lnTo>
                    <a:pt x="5197"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3732550" y="2233488"/>
              <a:ext cx="259825" cy="1249025"/>
            </a:xfrm>
            <a:custGeom>
              <a:avLst/>
              <a:gdLst/>
              <a:ahLst/>
              <a:cxnLst/>
              <a:rect l="l" t="t" r="r" b="b"/>
              <a:pathLst>
                <a:path w="10393" h="49961" extrusionOk="0">
                  <a:moveTo>
                    <a:pt x="5196" y="1"/>
                  </a:moveTo>
                  <a:lnTo>
                    <a:pt x="1" y="5196"/>
                  </a:lnTo>
                  <a:lnTo>
                    <a:pt x="4956" y="10112"/>
                  </a:lnTo>
                  <a:lnTo>
                    <a:pt x="1" y="15068"/>
                  </a:lnTo>
                  <a:lnTo>
                    <a:pt x="4956" y="20024"/>
                  </a:lnTo>
                  <a:lnTo>
                    <a:pt x="1" y="24980"/>
                  </a:lnTo>
                  <a:lnTo>
                    <a:pt x="4956" y="29896"/>
                  </a:lnTo>
                  <a:lnTo>
                    <a:pt x="1" y="34852"/>
                  </a:lnTo>
                  <a:lnTo>
                    <a:pt x="4956" y="39808"/>
                  </a:lnTo>
                  <a:lnTo>
                    <a:pt x="1" y="44764"/>
                  </a:lnTo>
                  <a:lnTo>
                    <a:pt x="5196" y="49960"/>
                  </a:lnTo>
                  <a:lnTo>
                    <a:pt x="10392" y="44764"/>
                  </a:lnTo>
                  <a:lnTo>
                    <a:pt x="5436" y="39808"/>
                  </a:lnTo>
                  <a:lnTo>
                    <a:pt x="10392" y="34852"/>
                  </a:lnTo>
                  <a:lnTo>
                    <a:pt x="5436" y="29896"/>
                  </a:lnTo>
                  <a:lnTo>
                    <a:pt x="10392" y="24980"/>
                  </a:lnTo>
                  <a:lnTo>
                    <a:pt x="5436" y="20024"/>
                  </a:lnTo>
                  <a:lnTo>
                    <a:pt x="10392" y="15068"/>
                  </a:lnTo>
                  <a:lnTo>
                    <a:pt x="5436" y="10112"/>
                  </a:lnTo>
                  <a:lnTo>
                    <a:pt x="10392" y="5196"/>
                  </a:lnTo>
                  <a:lnTo>
                    <a:pt x="5196"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3992350" y="2233488"/>
              <a:ext cx="259800" cy="1249025"/>
            </a:xfrm>
            <a:custGeom>
              <a:avLst/>
              <a:gdLst/>
              <a:ahLst/>
              <a:cxnLst/>
              <a:rect l="l" t="t" r="r" b="b"/>
              <a:pathLst>
                <a:path w="10392" h="49961" extrusionOk="0">
                  <a:moveTo>
                    <a:pt x="5196" y="1"/>
                  </a:moveTo>
                  <a:lnTo>
                    <a:pt x="0" y="5196"/>
                  </a:lnTo>
                  <a:lnTo>
                    <a:pt x="4956" y="10112"/>
                  </a:lnTo>
                  <a:lnTo>
                    <a:pt x="0" y="15068"/>
                  </a:lnTo>
                  <a:lnTo>
                    <a:pt x="4956" y="20024"/>
                  </a:lnTo>
                  <a:lnTo>
                    <a:pt x="0" y="24980"/>
                  </a:lnTo>
                  <a:lnTo>
                    <a:pt x="4956" y="29896"/>
                  </a:lnTo>
                  <a:lnTo>
                    <a:pt x="0" y="34852"/>
                  </a:lnTo>
                  <a:lnTo>
                    <a:pt x="4956" y="39808"/>
                  </a:lnTo>
                  <a:lnTo>
                    <a:pt x="0" y="44764"/>
                  </a:lnTo>
                  <a:lnTo>
                    <a:pt x="5196" y="49960"/>
                  </a:lnTo>
                  <a:lnTo>
                    <a:pt x="10392" y="44764"/>
                  </a:lnTo>
                  <a:lnTo>
                    <a:pt x="5436" y="39808"/>
                  </a:lnTo>
                  <a:lnTo>
                    <a:pt x="10392" y="34852"/>
                  </a:lnTo>
                  <a:lnTo>
                    <a:pt x="5436" y="29896"/>
                  </a:lnTo>
                  <a:lnTo>
                    <a:pt x="10392" y="24980"/>
                  </a:lnTo>
                  <a:lnTo>
                    <a:pt x="5436" y="20024"/>
                  </a:lnTo>
                  <a:lnTo>
                    <a:pt x="10392" y="15068"/>
                  </a:lnTo>
                  <a:lnTo>
                    <a:pt x="5436" y="10112"/>
                  </a:lnTo>
                  <a:lnTo>
                    <a:pt x="10392" y="5196"/>
                  </a:lnTo>
                  <a:lnTo>
                    <a:pt x="5196"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4252125" y="2233488"/>
              <a:ext cx="259825" cy="1249025"/>
            </a:xfrm>
            <a:custGeom>
              <a:avLst/>
              <a:gdLst/>
              <a:ahLst/>
              <a:cxnLst/>
              <a:rect l="l" t="t" r="r" b="b"/>
              <a:pathLst>
                <a:path w="10393" h="49961" extrusionOk="0">
                  <a:moveTo>
                    <a:pt x="5196" y="1"/>
                  </a:moveTo>
                  <a:lnTo>
                    <a:pt x="1" y="5196"/>
                  </a:lnTo>
                  <a:lnTo>
                    <a:pt x="4957" y="10112"/>
                  </a:lnTo>
                  <a:lnTo>
                    <a:pt x="1" y="15068"/>
                  </a:lnTo>
                  <a:lnTo>
                    <a:pt x="4957" y="20024"/>
                  </a:lnTo>
                  <a:lnTo>
                    <a:pt x="1" y="24980"/>
                  </a:lnTo>
                  <a:lnTo>
                    <a:pt x="4957" y="29896"/>
                  </a:lnTo>
                  <a:lnTo>
                    <a:pt x="1" y="34852"/>
                  </a:lnTo>
                  <a:lnTo>
                    <a:pt x="4957" y="39808"/>
                  </a:lnTo>
                  <a:lnTo>
                    <a:pt x="1" y="44764"/>
                  </a:lnTo>
                  <a:lnTo>
                    <a:pt x="5196" y="49960"/>
                  </a:lnTo>
                  <a:lnTo>
                    <a:pt x="10392" y="44764"/>
                  </a:lnTo>
                  <a:lnTo>
                    <a:pt x="5476" y="39808"/>
                  </a:lnTo>
                  <a:lnTo>
                    <a:pt x="10392" y="34852"/>
                  </a:lnTo>
                  <a:lnTo>
                    <a:pt x="5476" y="29896"/>
                  </a:lnTo>
                  <a:lnTo>
                    <a:pt x="10392" y="24980"/>
                  </a:lnTo>
                  <a:lnTo>
                    <a:pt x="5476" y="20024"/>
                  </a:lnTo>
                  <a:lnTo>
                    <a:pt x="10392" y="15068"/>
                  </a:lnTo>
                  <a:lnTo>
                    <a:pt x="5476" y="10112"/>
                  </a:lnTo>
                  <a:lnTo>
                    <a:pt x="10392" y="5196"/>
                  </a:lnTo>
                  <a:lnTo>
                    <a:pt x="5196"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21"/>
          <p:cNvGrpSpPr/>
          <p:nvPr/>
        </p:nvGrpSpPr>
        <p:grpSpPr>
          <a:xfrm>
            <a:off x="6706608" y="1598250"/>
            <a:ext cx="704186" cy="704186"/>
            <a:chOff x="1134675" y="4218888"/>
            <a:chExt cx="1249000" cy="1249000"/>
          </a:xfrm>
        </p:grpSpPr>
        <p:sp>
          <p:nvSpPr>
            <p:cNvPr id="420" name="Google Shape;420;p21"/>
            <p:cNvSpPr/>
            <p:nvPr/>
          </p:nvSpPr>
          <p:spPr>
            <a:xfrm>
              <a:off x="1134675" y="4218888"/>
              <a:ext cx="624500" cy="624500"/>
            </a:xfrm>
            <a:custGeom>
              <a:avLst/>
              <a:gdLst/>
              <a:ahLst/>
              <a:cxnLst/>
              <a:rect l="l" t="t" r="r" b="b"/>
              <a:pathLst>
                <a:path w="24980" h="24980" extrusionOk="0">
                  <a:moveTo>
                    <a:pt x="0" y="0"/>
                  </a:moveTo>
                  <a:lnTo>
                    <a:pt x="0" y="10312"/>
                  </a:lnTo>
                  <a:cubicBezTo>
                    <a:pt x="0" y="18385"/>
                    <a:pt x="6595" y="24980"/>
                    <a:pt x="14708" y="24980"/>
                  </a:cubicBezTo>
                  <a:lnTo>
                    <a:pt x="24980" y="24980"/>
                  </a:lnTo>
                  <a:lnTo>
                    <a:pt x="24980" y="14708"/>
                  </a:lnTo>
                  <a:cubicBezTo>
                    <a:pt x="24980" y="6595"/>
                    <a:pt x="18385" y="0"/>
                    <a:pt x="10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1759150" y="4843363"/>
              <a:ext cx="624525" cy="624525"/>
            </a:xfrm>
            <a:custGeom>
              <a:avLst/>
              <a:gdLst/>
              <a:ahLst/>
              <a:cxnLst/>
              <a:rect l="l" t="t" r="r" b="b"/>
              <a:pathLst>
                <a:path w="24981" h="24981" extrusionOk="0">
                  <a:moveTo>
                    <a:pt x="1" y="1"/>
                  </a:moveTo>
                  <a:lnTo>
                    <a:pt x="1" y="10312"/>
                  </a:lnTo>
                  <a:cubicBezTo>
                    <a:pt x="1" y="18386"/>
                    <a:pt x="6595" y="24981"/>
                    <a:pt x="14709" y="24981"/>
                  </a:cubicBezTo>
                  <a:lnTo>
                    <a:pt x="24980" y="24981"/>
                  </a:lnTo>
                  <a:lnTo>
                    <a:pt x="24980" y="14709"/>
                  </a:lnTo>
                  <a:cubicBezTo>
                    <a:pt x="24980" y="6596"/>
                    <a:pt x="18386" y="1"/>
                    <a:pt x="10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1134675" y="4843363"/>
              <a:ext cx="624500" cy="624525"/>
            </a:xfrm>
            <a:custGeom>
              <a:avLst/>
              <a:gdLst/>
              <a:ahLst/>
              <a:cxnLst/>
              <a:rect l="l" t="t" r="r" b="b"/>
              <a:pathLst>
                <a:path w="24980" h="24981" extrusionOk="0">
                  <a:moveTo>
                    <a:pt x="14708" y="1"/>
                  </a:moveTo>
                  <a:cubicBezTo>
                    <a:pt x="6595" y="1"/>
                    <a:pt x="0" y="6596"/>
                    <a:pt x="0" y="14709"/>
                  </a:cubicBezTo>
                  <a:lnTo>
                    <a:pt x="0" y="24981"/>
                  </a:lnTo>
                  <a:lnTo>
                    <a:pt x="10312" y="24981"/>
                  </a:lnTo>
                  <a:cubicBezTo>
                    <a:pt x="18385" y="24981"/>
                    <a:pt x="24980" y="18386"/>
                    <a:pt x="24980" y="10273"/>
                  </a:cubicBezTo>
                  <a:lnTo>
                    <a:pt x="249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1759150" y="4218888"/>
              <a:ext cx="624525" cy="624500"/>
            </a:xfrm>
            <a:custGeom>
              <a:avLst/>
              <a:gdLst/>
              <a:ahLst/>
              <a:cxnLst/>
              <a:rect l="l" t="t" r="r" b="b"/>
              <a:pathLst>
                <a:path w="24981" h="24980" extrusionOk="0">
                  <a:moveTo>
                    <a:pt x="14709" y="0"/>
                  </a:moveTo>
                  <a:cubicBezTo>
                    <a:pt x="6595" y="0"/>
                    <a:pt x="1" y="6595"/>
                    <a:pt x="1" y="14708"/>
                  </a:cubicBezTo>
                  <a:lnTo>
                    <a:pt x="1" y="24980"/>
                  </a:lnTo>
                  <a:lnTo>
                    <a:pt x="10312" y="24980"/>
                  </a:lnTo>
                  <a:cubicBezTo>
                    <a:pt x="18386" y="24980"/>
                    <a:pt x="24980" y="18385"/>
                    <a:pt x="24980" y="10272"/>
                  </a:cubicBezTo>
                  <a:lnTo>
                    <a:pt x="249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21"/>
          <p:cNvSpPr/>
          <p:nvPr/>
        </p:nvSpPr>
        <p:spPr>
          <a:xfrm rot="10800000">
            <a:off x="-269424" y="3077864"/>
            <a:ext cx="1037405" cy="1037405"/>
          </a:xfrm>
          <a:custGeom>
            <a:avLst/>
            <a:gdLst/>
            <a:ahLst/>
            <a:cxnLst/>
            <a:rect l="l" t="t" r="r" b="b"/>
            <a:pathLst>
              <a:path w="61249" h="61249" extrusionOk="0">
                <a:moveTo>
                  <a:pt x="1" y="1"/>
                </a:moveTo>
                <a:lnTo>
                  <a:pt x="1" y="61248"/>
                </a:lnTo>
                <a:lnTo>
                  <a:pt x="61248"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rot="10800000">
            <a:off x="-269424" y="3077864"/>
            <a:ext cx="1037405" cy="1037405"/>
          </a:xfrm>
          <a:custGeom>
            <a:avLst/>
            <a:gdLst/>
            <a:ahLst/>
            <a:cxnLst/>
            <a:rect l="l" t="t" r="r" b="b"/>
            <a:pathLst>
              <a:path w="61249" h="61249" extrusionOk="0">
                <a:moveTo>
                  <a:pt x="61248" y="1"/>
                </a:moveTo>
                <a:lnTo>
                  <a:pt x="1" y="61248"/>
                </a:lnTo>
                <a:lnTo>
                  <a:pt x="61248" y="61248"/>
                </a:lnTo>
                <a:lnTo>
                  <a:pt x="61248"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rot="10800000">
            <a:off x="-269424" y="4973937"/>
            <a:ext cx="1037405" cy="1037388"/>
          </a:xfrm>
          <a:custGeom>
            <a:avLst/>
            <a:gdLst/>
            <a:ahLst/>
            <a:cxnLst/>
            <a:rect l="l" t="t" r="r" b="b"/>
            <a:pathLst>
              <a:path w="61249" h="61248" extrusionOk="0">
                <a:moveTo>
                  <a:pt x="1" y="0"/>
                </a:moveTo>
                <a:lnTo>
                  <a:pt x="61248" y="61247"/>
                </a:lnTo>
                <a:lnTo>
                  <a:pt x="61248"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rot="10800000">
            <a:off x="-269424" y="4973937"/>
            <a:ext cx="1037405" cy="1037388"/>
          </a:xfrm>
          <a:custGeom>
            <a:avLst/>
            <a:gdLst/>
            <a:ahLst/>
            <a:cxnLst/>
            <a:rect l="l" t="t" r="r" b="b"/>
            <a:pathLst>
              <a:path w="61249" h="61248" extrusionOk="0">
                <a:moveTo>
                  <a:pt x="1" y="0"/>
                </a:moveTo>
                <a:lnTo>
                  <a:pt x="1" y="61247"/>
                </a:lnTo>
                <a:lnTo>
                  <a:pt x="61248" y="61247"/>
                </a:lnTo>
                <a:lnTo>
                  <a:pt x="1"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rot="10800000">
            <a:off x="-1128051" y="4115756"/>
            <a:ext cx="858562" cy="858579"/>
          </a:xfrm>
          <a:custGeom>
            <a:avLst/>
            <a:gdLst/>
            <a:ahLst/>
            <a:cxnLst/>
            <a:rect l="l" t="t" r="r" b="b"/>
            <a:pathLst>
              <a:path w="50690" h="50691" extrusionOk="0">
                <a:moveTo>
                  <a:pt x="0" y="1"/>
                </a:moveTo>
                <a:lnTo>
                  <a:pt x="50690" y="50690"/>
                </a:lnTo>
                <a:lnTo>
                  <a:pt x="50690" y="1"/>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rot="10800000">
            <a:off x="-1128051" y="4115756"/>
            <a:ext cx="858562" cy="858579"/>
          </a:xfrm>
          <a:custGeom>
            <a:avLst/>
            <a:gdLst/>
            <a:ahLst/>
            <a:cxnLst/>
            <a:rect l="l" t="t" r="r" b="b"/>
            <a:pathLst>
              <a:path w="50690" h="50691" extrusionOk="0">
                <a:moveTo>
                  <a:pt x="0" y="1"/>
                </a:moveTo>
                <a:lnTo>
                  <a:pt x="0" y="50690"/>
                </a:lnTo>
                <a:lnTo>
                  <a:pt x="50690" y="50690"/>
                </a:lnTo>
                <a:lnTo>
                  <a:pt x="0"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rot="10800000">
            <a:off x="-1306047" y="3937561"/>
            <a:ext cx="177945" cy="178149"/>
          </a:xfrm>
          <a:custGeom>
            <a:avLst/>
            <a:gdLst/>
            <a:ahLst/>
            <a:cxnLst/>
            <a:rect l="l" t="t" r="r" b="b"/>
            <a:pathLst>
              <a:path w="10506" h="10518" extrusionOk="0">
                <a:moveTo>
                  <a:pt x="10505" y="0"/>
                </a:moveTo>
                <a:lnTo>
                  <a:pt x="1" y="10518"/>
                </a:lnTo>
                <a:lnTo>
                  <a:pt x="10505" y="10518"/>
                </a:lnTo>
                <a:lnTo>
                  <a:pt x="10505"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rot="10800000">
            <a:off x="-1306047" y="3937561"/>
            <a:ext cx="177945" cy="178149"/>
          </a:xfrm>
          <a:custGeom>
            <a:avLst/>
            <a:gdLst/>
            <a:ahLst/>
            <a:cxnLst/>
            <a:rect l="l" t="t" r="r" b="b"/>
            <a:pathLst>
              <a:path w="10506" h="10518" extrusionOk="0">
                <a:moveTo>
                  <a:pt x="1" y="0"/>
                </a:moveTo>
                <a:lnTo>
                  <a:pt x="1" y="10518"/>
                </a:lnTo>
                <a:lnTo>
                  <a:pt x="10505"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rot="10800000">
            <a:off x="-1306047" y="4973874"/>
            <a:ext cx="177945" cy="177945"/>
          </a:xfrm>
          <a:custGeom>
            <a:avLst/>
            <a:gdLst/>
            <a:ahLst/>
            <a:cxnLst/>
            <a:rect l="l" t="t" r="r" b="b"/>
            <a:pathLst>
              <a:path w="10506" h="10506" extrusionOk="0">
                <a:moveTo>
                  <a:pt x="1" y="1"/>
                </a:moveTo>
                <a:lnTo>
                  <a:pt x="1" y="10505"/>
                </a:lnTo>
                <a:lnTo>
                  <a:pt x="10505" y="1"/>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rot="10800000">
            <a:off x="-1306047" y="4973874"/>
            <a:ext cx="177945" cy="177945"/>
          </a:xfrm>
          <a:custGeom>
            <a:avLst/>
            <a:gdLst/>
            <a:ahLst/>
            <a:cxnLst/>
            <a:rect l="l" t="t" r="r" b="b"/>
            <a:pathLst>
              <a:path w="10506" h="10506" extrusionOk="0">
                <a:moveTo>
                  <a:pt x="10505" y="1"/>
                </a:moveTo>
                <a:lnTo>
                  <a:pt x="1" y="10505"/>
                </a:lnTo>
                <a:lnTo>
                  <a:pt x="10505" y="10505"/>
                </a:lnTo>
                <a:lnTo>
                  <a:pt x="10505"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1"/>
          <p:cNvGrpSpPr/>
          <p:nvPr/>
        </p:nvGrpSpPr>
        <p:grpSpPr>
          <a:xfrm>
            <a:off x="8052058" y="3733606"/>
            <a:ext cx="1370185" cy="1936834"/>
            <a:chOff x="238125" y="755225"/>
            <a:chExt cx="2976075" cy="4206850"/>
          </a:xfrm>
        </p:grpSpPr>
        <p:sp>
          <p:nvSpPr>
            <p:cNvPr id="435" name="Google Shape;435;p21"/>
            <p:cNvSpPr/>
            <p:nvPr/>
          </p:nvSpPr>
          <p:spPr>
            <a:xfrm>
              <a:off x="982125" y="2113800"/>
              <a:ext cx="1488725" cy="1488725"/>
            </a:xfrm>
            <a:custGeom>
              <a:avLst/>
              <a:gdLst/>
              <a:ahLst/>
              <a:cxnLst/>
              <a:rect l="l" t="t" r="r" b="b"/>
              <a:pathLst>
                <a:path w="59549" h="59549" extrusionOk="0">
                  <a:moveTo>
                    <a:pt x="1" y="0"/>
                  </a:moveTo>
                  <a:lnTo>
                    <a:pt x="1" y="59548"/>
                  </a:lnTo>
                  <a:lnTo>
                    <a:pt x="59549"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982125" y="2113800"/>
              <a:ext cx="1488725" cy="1488725"/>
            </a:xfrm>
            <a:custGeom>
              <a:avLst/>
              <a:gdLst/>
              <a:ahLst/>
              <a:cxnLst/>
              <a:rect l="l" t="t" r="r" b="b"/>
              <a:pathLst>
                <a:path w="59549" h="59549" extrusionOk="0">
                  <a:moveTo>
                    <a:pt x="59549" y="0"/>
                  </a:moveTo>
                  <a:lnTo>
                    <a:pt x="1" y="59548"/>
                  </a:lnTo>
                  <a:lnTo>
                    <a:pt x="59549" y="59548"/>
                  </a:lnTo>
                  <a:lnTo>
                    <a:pt x="59549"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2470150" y="1370450"/>
              <a:ext cx="744050" cy="744050"/>
            </a:xfrm>
            <a:custGeom>
              <a:avLst/>
              <a:gdLst/>
              <a:ahLst/>
              <a:cxnLst/>
              <a:rect l="l" t="t" r="r" b="b"/>
              <a:pathLst>
                <a:path w="29762" h="29762" extrusionOk="0">
                  <a:moveTo>
                    <a:pt x="1" y="0"/>
                  </a:moveTo>
                  <a:lnTo>
                    <a:pt x="1"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2470150" y="1370450"/>
              <a:ext cx="744050" cy="744050"/>
            </a:xfrm>
            <a:custGeom>
              <a:avLst/>
              <a:gdLst/>
              <a:ahLst/>
              <a:cxnLst/>
              <a:rect l="l" t="t" r="r" b="b"/>
              <a:pathLst>
                <a:path w="29762" h="29762" extrusionOk="0">
                  <a:moveTo>
                    <a:pt x="29761" y="0"/>
                  </a:moveTo>
                  <a:lnTo>
                    <a:pt x="1" y="29761"/>
                  </a:lnTo>
                  <a:lnTo>
                    <a:pt x="29761" y="29761"/>
                  </a:lnTo>
                  <a:lnTo>
                    <a:pt x="29761"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238125" y="1370450"/>
              <a:ext cx="744025" cy="744050"/>
            </a:xfrm>
            <a:custGeom>
              <a:avLst/>
              <a:gdLst/>
              <a:ahLst/>
              <a:cxnLst/>
              <a:rect l="l" t="t" r="r" b="b"/>
              <a:pathLst>
                <a:path w="29761" h="29762" extrusionOk="0">
                  <a:moveTo>
                    <a:pt x="29761" y="0"/>
                  </a:moveTo>
                  <a:lnTo>
                    <a:pt x="0" y="29761"/>
                  </a:lnTo>
                  <a:lnTo>
                    <a:pt x="29761"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238125" y="1370450"/>
              <a:ext cx="744025" cy="744050"/>
            </a:xfrm>
            <a:custGeom>
              <a:avLst/>
              <a:gdLst/>
              <a:ahLst/>
              <a:cxnLst/>
              <a:rect l="l" t="t" r="r" b="b"/>
              <a:pathLst>
                <a:path w="29761" h="29762" extrusionOk="0">
                  <a:moveTo>
                    <a:pt x="0" y="0"/>
                  </a:moveTo>
                  <a:lnTo>
                    <a:pt x="0" y="29761"/>
                  </a:lnTo>
                  <a:lnTo>
                    <a:pt x="29761"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2470150" y="3602500"/>
              <a:ext cx="744050" cy="744025"/>
            </a:xfrm>
            <a:custGeom>
              <a:avLst/>
              <a:gdLst/>
              <a:ahLst/>
              <a:cxnLst/>
              <a:rect l="l" t="t" r="r" b="b"/>
              <a:pathLst>
                <a:path w="29762" h="29761" extrusionOk="0">
                  <a:moveTo>
                    <a:pt x="29761" y="0"/>
                  </a:moveTo>
                  <a:lnTo>
                    <a:pt x="1" y="29761"/>
                  </a:lnTo>
                  <a:lnTo>
                    <a:pt x="29761" y="29761"/>
                  </a:lnTo>
                  <a:lnTo>
                    <a:pt x="2976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470150" y="3602500"/>
              <a:ext cx="744050" cy="744025"/>
            </a:xfrm>
            <a:custGeom>
              <a:avLst/>
              <a:gdLst/>
              <a:ahLst/>
              <a:cxnLst/>
              <a:rect l="l" t="t" r="r" b="b"/>
              <a:pathLst>
                <a:path w="29762" h="29761" extrusionOk="0">
                  <a:moveTo>
                    <a:pt x="1" y="0"/>
                  </a:moveTo>
                  <a:lnTo>
                    <a:pt x="1" y="29761"/>
                  </a:lnTo>
                  <a:lnTo>
                    <a:pt x="29761"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1854950" y="755225"/>
              <a:ext cx="615225" cy="615250"/>
            </a:xfrm>
            <a:custGeom>
              <a:avLst/>
              <a:gdLst/>
              <a:ahLst/>
              <a:cxnLst/>
              <a:rect l="l" t="t" r="r" b="b"/>
              <a:pathLst>
                <a:path w="24609" h="24610" extrusionOk="0">
                  <a:moveTo>
                    <a:pt x="0" y="1"/>
                  </a:moveTo>
                  <a:lnTo>
                    <a:pt x="0" y="24609"/>
                  </a:lnTo>
                  <a:lnTo>
                    <a:pt x="24609" y="24609"/>
                  </a:lnTo>
                  <a:lnTo>
                    <a:pt x="0" y="1"/>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1854950" y="755225"/>
              <a:ext cx="615225" cy="615250"/>
            </a:xfrm>
            <a:custGeom>
              <a:avLst/>
              <a:gdLst/>
              <a:ahLst/>
              <a:cxnLst/>
              <a:rect l="l" t="t" r="r" b="b"/>
              <a:pathLst>
                <a:path w="24609" h="24610" extrusionOk="0">
                  <a:moveTo>
                    <a:pt x="0" y="1"/>
                  </a:moveTo>
                  <a:lnTo>
                    <a:pt x="24609" y="24609"/>
                  </a:lnTo>
                  <a:lnTo>
                    <a:pt x="24609"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982125" y="4346850"/>
              <a:ext cx="615250" cy="615225"/>
            </a:xfrm>
            <a:custGeom>
              <a:avLst/>
              <a:gdLst/>
              <a:ahLst/>
              <a:cxnLst/>
              <a:rect l="l" t="t" r="r" b="b"/>
              <a:pathLst>
                <a:path w="24610" h="24609" extrusionOk="0">
                  <a:moveTo>
                    <a:pt x="1" y="0"/>
                  </a:moveTo>
                  <a:lnTo>
                    <a:pt x="24609" y="24609"/>
                  </a:lnTo>
                  <a:lnTo>
                    <a:pt x="24609"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982125" y="4346850"/>
              <a:ext cx="615250" cy="615225"/>
            </a:xfrm>
            <a:custGeom>
              <a:avLst/>
              <a:gdLst/>
              <a:ahLst/>
              <a:cxnLst/>
              <a:rect l="l" t="t" r="r" b="b"/>
              <a:pathLst>
                <a:path w="24610" h="24609" extrusionOk="0">
                  <a:moveTo>
                    <a:pt x="1" y="0"/>
                  </a:moveTo>
                  <a:lnTo>
                    <a:pt x="1" y="24609"/>
                  </a:lnTo>
                  <a:lnTo>
                    <a:pt x="24609" y="24609"/>
                  </a:lnTo>
                  <a:lnTo>
                    <a:pt x="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238125" y="3602500"/>
              <a:ext cx="744025" cy="744025"/>
            </a:xfrm>
            <a:custGeom>
              <a:avLst/>
              <a:gdLst/>
              <a:ahLst/>
              <a:cxnLst/>
              <a:rect l="l" t="t" r="r" b="b"/>
              <a:pathLst>
                <a:path w="29761" h="29761" extrusionOk="0">
                  <a:moveTo>
                    <a:pt x="0" y="0"/>
                  </a:moveTo>
                  <a:lnTo>
                    <a:pt x="0"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238125" y="3602500"/>
              <a:ext cx="744025" cy="744025"/>
            </a:xfrm>
            <a:custGeom>
              <a:avLst/>
              <a:gdLst/>
              <a:ahLst/>
              <a:cxnLst/>
              <a:rect l="l" t="t" r="r" b="b"/>
              <a:pathLst>
                <a:path w="29761" h="29761" extrusionOk="0">
                  <a:moveTo>
                    <a:pt x="29761" y="0"/>
                  </a:moveTo>
                  <a:lnTo>
                    <a:pt x="0" y="29761"/>
                  </a:lnTo>
                  <a:lnTo>
                    <a:pt x="29761" y="29761"/>
                  </a:lnTo>
                  <a:lnTo>
                    <a:pt x="2976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407;p21"/>
          <p:cNvSpPr txBox="1">
            <a:spLocks noGrp="1"/>
          </p:cNvSpPr>
          <p:nvPr>
            <p:ph type="subTitle" idx="6"/>
          </p:nvPr>
        </p:nvSpPr>
        <p:spPr>
          <a:xfrm>
            <a:off x="6198382" y="2825161"/>
            <a:ext cx="17508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solidFill>
                  <a:schemeClr val="lt1"/>
                </a:solidFill>
              </a:rPr>
              <a:t>Mahasiswa</a:t>
            </a:r>
            <a:r>
              <a:rPr lang="en-US" dirty="0" smtClean="0">
                <a:solidFill>
                  <a:schemeClr val="lt1"/>
                </a:solidFill>
              </a:rPr>
              <a:t> FISIP yang </a:t>
            </a:r>
            <a:r>
              <a:rPr lang="en-US" dirty="0" err="1" smtClean="0">
                <a:solidFill>
                  <a:schemeClr val="lt1"/>
                </a:solidFill>
              </a:rPr>
              <a:t>mengunjungi</a:t>
            </a:r>
            <a:r>
              <a:rPr lang="en-US" dirty="0" smtClean="0">
                <a:solidFill>
                  <a:schemeClr val="lt1"/>
                </a:solidFill>
              </a:rPr>
              <a:t> </a:t>
            </a:r>
            <a:r>
              <a:rPr lang="en-US" dirty="0" err="1" smtClean="0">
                <a:solidFill>
                  <a:schemeClr val="lt1"/>
                </a:solidFill>
              </a:rPr>
              <a:t>Ruang</a:t>
            </a:r>
            <a:r>
              <a:rPr lang="en-US" dirty="0" smtClean="0">
                <a:solidFill>
                  <a:schemeClr val="lt1"/>
                </a:solidFill>
              </a:rPr>
              <a:t> Baca.</a:t>
            </a:r>
            <a:endParaRPr dirty="0">
              <a:solidFill>
                <a:schemeClr val="lt1"/>
              </a:solidFill>
            </a:endParaRPr>
          </a:p>
          <a:p>
            <a:pPr marL="0" lvl="0" indent="0" algn="ctr" rtl="0">
              <a:spcBef>
                <a:spcPts val="0"/>
              </a:spcBef>
              <a:spcAft>
                <a:spcPts val="0"/>
              </a:spcAft>
              <a:buNone/>
            </a:pPr>
            <a:endParaRPr dirty="0">
              <a:solidFill>
                <a:schemeClr val="lt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9"/>
          <p:cNvSpPr/>
          <p:nvPr/>
        </p:nvSpPr>
        <p:spPr>
          <a:xfrm>
            <a:off x="-9075" y="1901325"/>
            <a:ext cx="1314000" cy="261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9"/>
          <p:cNvSpPr/>
          <p:nvPr/>
        </p:nvSpPr>
        <p:spPr>
          <a:xfrm>
            <a:off x="8353425" y="1863100"/>
            <a:ext cx="805800" cy="261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9"/>
          <p:cNvSpPr txBox="1">
            <a:spLocks noGrp="1"/>
          </p:cNvSpPr>
          <p:nvPr>
            <p:ph type="ctrTitle" idx="2"/>
          </p:nvPr>
        </p:nvSpPr>
        <p:spPr>
          <a:xfrm>
            <a:off x="2138495" y="195486"/>
            <a:ext cx="4871152" cy="7960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500" b="0" dirty="0" smtClean="0">
                <a:solidFill>
                  <a:schemeClr val="dk1"/>
                </a:solidFill>
              </a:rPr>
              <a:t>TEMPAT &amp; WAKTU PENELITIAN</a:t>
            </a:r>
            <a:endParaRPr sz="1500" b="0" dirty="0">
              <a:solidFill>
                <a:schemeClr val="dk1"/>
              </a:solidFill>
            </a:endParaRPr>
          </a:p>
        </p:txBody>
      </p:sp>
      <p:sp>
        <p:nvSpPr>
          <p:cNvPr id="928" name="Google Shape;928;p29"/>
          <p:cNvSpPr/>
          <p:nvPr/>
        </p:nvSpPr>
        <p:spPr>
          <a:xfrm>
            <a:off x="733425" y="1904858"/>
            <a:ext cx="7799100" cy="2660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9" name="Google Shape;929;p29"/>
          <p:cNvGrpSpPr/>
          <p:nvPr/>
        </p:nvGrpSpPr>
        <p:grpSpPr>
          <a:xfrm>
            <a:off x="710524" y="1863100"/>
            <a:ext cx="2619278" cy="2618956"/>
            <a:chOff x="5236325" y="2233488"/>
            <a:chExt cx="1249000" cy="1249025"/>
          </a:xfrm>
        </p:grpSpPr>
        <p:sp>
          <p:nvSpPr>
            <p:cNvPr id="930" name="Google Shape;930;p29"/>
            <p:cNvSpPr/>
            <p:nvPr/>
          </p:nvSpPr>
          <p:spPr>
            <a:xfrm>
              <a:off x="5236325" y="2233488"/>
              <a:ext cx="1249000" cy="1249025"/>
            </a:xfrm>
            <a:custGeom>
              <a:avLst/>
              <a:gdLst/>
              <a:ahLst/>
              <a:cxnLst/>
              <a:rect l="l" t="t" r="r" b="b"/>
              <a:pathLst>
                <a:path w="49960" h="49961" extrusionOk="0">
                  <a:moveTo>
                    <a:pt x="1" y="1"/>
                  </a:moveTo>
                  <a:lnTo>
                    <a:pt x="1" y="49960"/>
                  </a:lnTo>
                  <a:lnTo>
                    <a:pt x="49960" y="49960"/>
                  </a:lnTo>
                  <a:lnTo>
                    <a:pt x="499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9"/>
            <p:cNvSpPr/>
            <p:nvPr/>
          </p:nvSpPr>
          <p:spPr>
            <a:xfrm>
              <a:off x="5236325" y="2233488"/>
              <a:ext cx="1249000" cy="1249025"/>
            </a:xfrm>
            <a:custGeom>
              <a:avLst/>
              <a:gdLst/>
              <a:ahLst/>
              <a:cxnLst/>
              <a:rect l="l" t="t" r="r" b="b"/>
              <a:pathLst>
                <a:path w="49960" h="49961" extrusionOk="0">
                  <a:moveTo>
                    <a:pt x="24980" y="1"/>
                  </a:moveTo>
                  <a:cubicBezTo>
                    <a:pt x="11152" y="1"/>
                    <a:pt x="1" y="11112"/>
                    <a:pt x="1" y="24980"/>
                  </a:cubicBezTo>
                  <a:cubicBezTo>
                    <a:pt x="1" y="38809"/>
                    <a:pt x="11152" y="49960"/>
                    <a:pt x="24980" y="49960"/>
                  </a:cubicBezTo>
                  <a:cubicBezTo>
                    <a:pt x="38809" y="49960"/>
                    <a:pt x="49960" y="38809"/>
                    <a:pt x="49960" y="24980"/>
                  </a:cubicBezTo>
                  <a:cubicBezTo>
                    <a:pt x="49960" y="11112"/>
                    <a:pt x="38809" y="1"/>
                    <a:pt x="24980" y="1"/>
                  </a:cubicBez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29"/>
          <p:cNvGrpSpPr/>
          <p:nvPr/>
        </p:nvGrpSpPr>
        <p:grpSpPr>
          <a:xfrm>
            <a:off x="5913162" y="1863100"/>
            <a:ext cx="2619278" cy="2618956"/>
            <a:chOff x="5236325" y="2233488"/>
            <a:chExt cx="1249000" cy="1249025"/>
          </a:xfrm>
        </p:grpSpPr>
        <p:sp>
          <p:nvSpPr>
            <p:cNvPr id="933" name="Google Shape;933;p29"/>
            <p:cNvSpPr/>
            <p:nvPr/>
          </p:nvSpPr>
          <p:spPr>
            <a:xfrm>
              <a:off x="5236325" y="2233488"/>
              <a:ext cx="1249000" cy="1249025"/>
            </a:xfrm>
            <a:custGeom>
              <a:avLst/>
              <a:gdLst/>
              <a:ahLst/>
              <a:cxnLst/>
              <a:rect l="l" t="t" r="r" b="b"/>
              <a:pathLst>
                <a:path w="49960" h="49961" extrusionOk="0">
                  <a:moveTo>
                    <a:pt x="1" y="1"/>
                  </a:moveTo>
                  <a:lnTo>
                    <a:pt x="1" y="49960"/>
                  </a:lnTo>
                  <a:lnTo>
                    <a:pt x="49960" y="49960"/>
                  </a:lnTo>
                  <a:lnTo>
                    <a:pt x="499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9"/>
            <p:cNvSpPr/>
            <p:nvPr/>
          </p:nvSpPr>
          <p:spPr>
            <a:xfrm>
              <a:off x="5236325" y="2233488"/>
              <a:ext cx="1249000" cy="1249025"/>
            </a:xfrm>
            <a:custGeom>
              <a:avLst/>
              <a:gdLst/>
              <a:ahLst/>
              <a:cxnLst/>
              <a:rect l="l" t="t" r="r" b="b"/>
              <a:pathLst>
                <a:path w="49960" h="49961" extrusionOk="0">
                  <a:moveTo>
                    <a:pt x="24980" y="1"/>
                  </a:moveTo>
                  <a:cubicBezTo>
                    <a:pt x="11152" y="1"/>
                    <a:pt x="1" y="11112"/>
                    <a:pt x="1" y="24980"/>
                  </a:cubicBezTo>
                  <a:cubicBezTo>
                    <a:pt x="1" y="38809"/>
                    <a:pt x="11152" y="49960"/>
                    <a:pt x="24980" y="49960"/>
                  </a:cubicBezTo>
                  <a:cubicBezTo>
                    <a:pt x="38809" y="49960"/>
                    <a:pt x="49960" y="38809"/>
                    <a:pt x="49960" y="24980"/>
                  </a:cubicBezTo>
                  <a:cubicBezTo>
                    <a:pt x="49960" y="11112"/>
                    <a:pt x="38809" y="1"/>
                    <a:pt x="24980" y="1"/>
                  </a:cubicBez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29"/>
          <p:cNvGrpSpPr/>
          <p:nvPr/>
        </p:nvGrpSpPr>
        <p:grpSpPr>
          <a:xfrm>
            <a:off x="3295924" y="1863100"/>
            <a:ext cx="2619278" cy="2618956"/>
            <a:chOff x="5236325" y="2233488"/>
            <a:chExt cx="1249000" cy="1249025"/>
          </a:xfrm>
        </p:grpSpPr>
        <p:sp>
          <p:nvSpPr>
            <p:cNvPr id="937" name="Google Shape;937;p29"/>
            <p:cNvSpPr/>
            <p:nvPr/>
          </p:nvSpPr>
          <p:spPr>
            <a:xfrm>
              <a:off x="5236325" y="2233488"/>
              <a:ext cx="1249000" cy="1249025"/>
            </a:xfrm>
            <a:custGeom>
              <a:avLst/>
              <a:gdLst/>
              <a:ahLst/>
              <a:cxnLst/>
              <a:rect l="l" t="t" r="r" b="b"/>
              <a:pathLst>
                <a:path w="49960" h="49961" extrusionOk="0">
                  <a:moveTo>
                    <a:pt x="1" y="1"/>
                  </a:moveTo>
                  <a:lnTo>
                    <a:pt x="1" y="49960"/>
                  </a:lnTo>
                  <a:lnTo>
                    <a:pt x="49960" y="49960"/>
                  </a:lnTo>
                  <a:lnTo>
                    <a:pt x="499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9"/>
            <p:cNvSpPr/>
            <p:nvPr/>
          </p:nvSpPr>
          <p:spPr>
            <a:xfrm>
              <a:off x="5236325" y="2233488"/>
              <a:ext cx="1249000" cy="1249025"/>
            </a:xfrm>
            <a:custGeom>
              <a:avLst/>
              <a:gdLst/>
              <a:ahLst/>
              <a:cxnLst/>
              <a:rect l="l" t="t" r="r" b="b"/>
              <a:pathLst>
                <a:path w="49960" h="49961" extrusionOk="0">
                  <a:moveTo>
                    <a:pt x="24980" y="1"/>
                  </a:moveTo>
                  <a:cubicBezTo>
                    <a:pt x="11152" y="1"/>
                    <a:pt x="1" y="11112"/>
                    <a:pt x="1" y="24980"/>
                  </a:cubicBezTo>
                  <a:cubicBezTo>
                    <a:pt x="1" y="38809"/>
                    <a:pt x="11152" y="49960"/>
                    <a:pt x="24980" y="49960"/>
                  </a:cubicBezTo>
                  <a:cubicBezTo>
                    <a:pt x="38809" y="49960"/>
                    <a:pt x="49960" y="38809"/>
                    <a:pt x="49960" y="24980"/>
                  </a:cubicBezTo>
                  <a:cubicBezTo>
                    <a:pt x="49960" y="11112"/>
                    <a:pt x="38809" y="1"/>
                    <a:pt x="24980" y="1"/>
                  </a:cubicBez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29"/>
          <p:cNvSpPr txBox="1">
            <a:spLocks noGrp="1"/>
          </p:cNvSpPr>
          <p:nvPr>
            <p:ph type="ctrTitle" idx="5"/>
          </p:nvPr>
        </p:nvSpPr>
        <p:spPr>
          <a:xfrm>
            <a:off x="6253543" y="2850228"/>
            <a:ext cx="1881300" cy="6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b="0" dirty="0" smtClean="0"/>
              <a:t>TAHAP PENYELESAIAN</a:t>
            </a:r>
            <a:endParaRPr b="0" dirty="0">
              <a:solidFill>
                <a:schemeClr val="dk1"/>
              </a:solidFill>
            </a:endParaRPr>
          </a:p>
        </p:txBody>
      </p:sp>
      <p:sp>
        <p:nvSpPr>
          <p:cNvPr id="941" name="Google Shape;941;p29"/>
          <p:cNvSpPr txBox="1">
            <a:spLocks noGrp="1"/>
          </p:cNvSpPr>
          <p:nvPr>
            <p:ph type="ctrTitle"/>
          </p:nvPr>
        </p:nvSpPr>
        <p:spPr>
          <a:xfrm>
            <a:off x="3641290" y="288847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dirty="0" smtClean="0"/>
              <a:t>TAHAP PELAKSANAAN</a:t>
            </a:r>
            <a:endParaRPr b="0" dirty="0">
              <a:solidFill>
                <a:schemeClr val="dk1"/>
              </a:solidFill>
            </a:endParaRPr>
          </a:p>
          <a:p>
            <a:pPr marL="0" lvl="0" indent="0" algn="ctr" rtl="0">
              <a:spcBef>
                <a:spcPts val="0"/>
              </a:spcBef>
              <a:spcAft>
                <a:spcPts val="0"/>
              </a:spcAft>
              <a:buNone/>
            </a:pPr>
            <a:endParaRPr b="0" dirty="0">
              <a:solidFill>
                <a:schemeClr val="dk1"/>
              </a:solidFill>
            </a:endParaRPr>
          </a:p>
        </p:txBody>
      </p:sp>
      <p:sp>
        <p:nvSpPr>
          <p:cNvPr id="942" name="Google Shape;942;p29"/>
          <p:cNvSpPr txBox="1">
            <a:spLocks noGrp="1"/>
          </p:cNvSpPr>
          <p:nvPr>
            <p:ph type="ctrTitle" idx="3"/>
          </p:nvPr>
        </p:nvSpPr>
        <p:spPr>
          <a:xfrm>
            <a:off x="1045671" y="2912708"/>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dirty="0" smtClean="0"/>
              <a:t>TAHAP PERENCANAAN</a:t>
            </a:r>
            <a:endParaRPr b="0" dirty="0">
              <a:solidFill>
                <a:schemeClr val="dk1"/>
              </a:solidFill>
            </a:endParaRPr>
          </a:p>
          <a:p>
            <a:pPr marL="0" lvl="0" indent="0" algn="ctr" rtl="0">
              <a:spcBef>
                <a:spcPts val="0"/>
              </a:spcBef>
              <a:spcAft>
                <a:spcPts val="0"/>
              </a:spcAft>
              <a:buNone/>
            </a:pPr>
            <a:endParaRPr b="0" dirty="0">
              <a:solidFill>
                <a:schemeClr val="dk1"/>
              </a:solidFill>
            </a:endParaRPr>
          </a:p>
        </p:txBody>
      </p:sp>
      <p:sp>
        <p:nvSpPr>
          <p:cNvPr id="943" name="Google Shape;943;p29"/>
          <p:cNvSpPr txBox="1">
            <a:spLocks noGrp="1"/>
          </p:cNvSpPr>
          <p:nvPr>
            <p:ph type="subTitle" idx="1"/>
          </p:nvPr>
        </p:nvSpPr>
        <p:spPr>
          <a:xfrm>
            <a:off x="2724763" y="555526"/>
            <a:ext cx="3816424" cy="936104"/>
          </a:xfrm>
          <a:prstGeom prst="rect">
            <a:avLst/>
          </a:prstGeom>
        </p:spPr>
        <p:txBody>
          <a:bodyPr spcFirstLastPara="1" wrap="square" lIns="91425" tIns="91425" rIns="91425" bIns="91425" anchor="t" anchorCtr="0">
            <a:noAutofit/>
          </a:bodyPr>
          <a:lstStyle/>
          <a:p>
            <a:pPr marL="0" indent="0">
              <a:spcBef>
                <a:spcPts val="1600"/>
              </a:spcBef>
            </a:pPr>
            <a:r>
              <a:rPr lang="en-US" dirty="0" err="1"/>
              <a:t>Tempat</a:t>
            </a:r>
            <a:r>
              <a:rPr lang="en-US" dirty="0"/>
              <a:t> </a:t>
            </a:r>
            <a:r>
              <a:rPr lang="en-US" dirty="0" err="1"/>
              <a:t>penelitian</a:t>
            </a:r>
            <a:r>
              <a:rPr lang="en-US" dirty="0"/>
              <a:t> yang </a:t>
            </a:r>
            <a:r>
              <a:rPr lang="en-US" dirty="0" err="1"/>
              <a:t>dipakai</a:t>
            </a:r>
            <a:r>
              <a:rPr lang="en-US" dirty="0"/>
              <a:t> </a:t>
            </a:r>
            <a:r>
              <a:rPr lang="en-US" dirty="0" err="1"/>
              <a:t>oleh</a:t>
            </a:r>
            <a:r>
              <a:rPr lang="en-US" dirty="0"/>
              <a:t> </a:t>
            </a:r>
            <a:r>
              <a:rPr lang="en-US" dirty="0" err="1"/>
              <a:t>peneliti</a:t>
            </a:r>
            <a:r>
              <a:rPr lang="en-US" dirty="0"/>
              <a:t> </a:t>
            </a:r>
            <a:r>
              <a:rPr lang="en-US" dirty="0" err="1"/>
              <a:t>adalah</a:t>
            </a:r>
            <a:r>
              <a:rPr lang="en-US" dirty="0"/>
              <a:t> </a:t>
            </a:r>
            <a:r>
              <a:rPr lang="en-US" dirty="0" err="1"/>
              <a:t>Ruang</a:t>
            </a:r>
            <a:r>
              <a:rPr lang="en-US" dirty="0"/>
              <a:t> Baca </a:t>
            </a:r>
            <a:r>
              <a:rPr lang="en-US" dirty="0" err="1"/>
              <a:t>Fisip</a:t>
            </a:r>
            <a:r>
              <a:rPr lang="en-US" dirty="0"/>
              <a:t>. </a:t>
            </a:r>
            <a:r>
              <a:rPr lang="en-US" dirty="0" err="1"/>
              <a:t>Penelitian</a:t>
            </a:r>
            <a:r>
              <a:rPr lang="en-US" dirty="0"/>
              <a:t> </a:t>
            </a:r>
            <a:r>
              <a:rPr lang="en-US" dirty="0" err="1"/>
              <a:t>ini</a:t>
            </a:r>
            <a:r>
              <a:rPr lang="en-US" dirty="0"/>
              <a:t> </a:t>
            </a:r>
            <a:r>
              <a:rPr lang="en-US" dirty="0" err="1"/>
              <a:t>akan</a:t>
            </a:r>
            <a:r>
              <a:rPr lang="en-US" dirty="0"/>
              <a:t> </a:t>
            </a:r>
            <a:r>
              <a:rPr lang="en-US" dirty="0" err="1"/>
              <a:t>dilakukan</a:t>
            </a:r>
            <a:r>
              <a:rPr lang="en-US" dirty="0"/>
              <a:t> </a:t>
            </a:r>
            <a:r>
              <a:rPr lang="en-US" dirty="0" err="1"/>
              <a:t>dengan</a:t>
            </a:r>
            <a:r>
              <a:rPr lang="en-US" dirty="0"/>
              <a:t> </a:t>
            </a:r>
            <a:r>
              <a:rPr lang="en-US" dirty="0" err="1"/>
              <a:t>kurun</a:t>
            </a:r>
            <a:r>
              <a:rPr lang="en-US" dirty="0"/>
              <a:t> </a:t>
            </a:r>
            <a:r>
              <a:rPr lang="en-US" dirty="0" err="1"/>
              <a:t>waktu</a:t>
            </a:r>
            <a:r>
              <a:rPr lang="en-US" dirty="0"/>
              <a:t> </a:t>
            </a:r>
            <a:r>
              <a:rPr lang="en-US" dirty="0" err="1"/>
              <a:t>satu</a:t>
            </a:r>
            <a:r>
              <a:rPr lang="en-US" dirty="0"/>
              <a:t> semester, </a:t>
            </a:r>
            <a:r>
              <a:rPr lang="en-US" dirty="0" err="1"/>
              <a:t>dengan</a:t>
            </a:r>
            <a:r>
              <a:rPr lang="en-US" dirty="0"/>
              <a:t> </a:t>
            </a:r>
            <a:r>
              <a:rPr lang="en-US" dirty="0" err="1"/>
              <a:t>beberapa</a:t>
            </a:r>
            <a:r>
              <a:rPr lang="en-US" dirty="0"/>
              <a:t> </a:t>
            </a:r>
            <a:r>
              <a:rPr lang="en-US" dirty="0" err="1"/>
              <a:t>tahap</a:t>
            </a:r>
            <a:r>
              <a:rPr lang="en-US" dirty="0"/>
              <a:t> :</a:t>
            </a:r>
            <a:endParaRPr lang="id-ID" dirty="0"/>
          </a:p>
          <a:p>
            <a:pPr marL="0" lvl="0" indent="0" algn="ctr" rtl="0">
              <a:spcBef>
                <a:spcPts val="1600"/>
              </a:spcBef>
              <a:spcAft>
                <a:spcPts val="0"/>
              </a:spcAft>
              <a:buNone/>
            </a:pPr>
            <a:endParaRPr dirty="0"/>
          </a:p>
        </p:txBody>
      </p:sp>
      <p:grpSp>
        <p:nvGrpSpPr>
          <p:cNvPr id="944" name="Google Shape;944;p29"/>
          <p:cNvGrpSpPr/>
          <p:nvPr/>
        </p:nvGrpSpPr>
        <p:grpSpPr>
          <a:xfrm>
            <a:off x="8134865" y="4119558"/>
            <a:ext cx="1024825" cy="1023951"/>
            <a:chOff x="1176625" y="2233488"/>
            <a:chExt cx="1249025" cy="1249025"/>
          </a:xfrm>
        </p:grpSpPr>
        <p:sp>
          <p:nvSpPr>
            <p:cNvPr id="945" name="Google Shape;945;p29"/>
            <p:cNvSpPr/>
            <p:nvPr/>
          </p:nvSpPr>
          <p:spPr>
            <a:xfrm>
              <a:off x="1176625" y="2233488"/>
              <a:ext cx="1249025" cy="1249025"/>
            </a:xfrm>
            <a:custGeom>
              <a:avLst/>
              <a:gdLst/>
              <a:ahLst/>
              <a:cxnLst/>
              <a:rect l="l" t="t" r="r" b="b"/>
              <a:pathLst>
                <a:path w="49961" h="49961" extrusionOk="0">
                  <a:moveTo>
                    <a:pt x="1" y="1"/>
                  </a:moveTo>
                  <a:lnTo>
                    <a:pt x="1" y="49960"/>
                  </a:lnTo>
                  <a:lnTo>
                    <a:pt x="49960" y="49960"/>
                  </a:lnTo>
                  <a:lnTo>
                    <a:pt x="499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9"/>
            <p:cNvSpPr/>
            <p:nvPr/>
          </p:nvSpPr>
          <p:spPr>
            <a:xfrm>
              <a:off x="1176625" y="2233488"/>
              <a:ext cx="1249025" cy="1249025"/>
            </a:xfrm>
            <a:custGeom>
              <a:avLst/>
              <a:gdLst/>
              <a:ahLst/>
              <a:cxnLst/>
              <a:rect l="l" t="t" r="r" b="b"/>
              <a:pathLst>
                <a:path w="49961" h="49961" extrusionOk="0">
                  <a:moveTo>
                    <a:pt x="49960" y="1"/>
                  </a:moveTo>
                  <a:cubicBezTo>
                    <a:pt x="22382" y="1"/>
                    <a:pt x="1" y="22342"/>
                    <a:pt x="1" y="49960"/>
                  </a:cubicBezTo>
                  <a:cubicBezTo>
                    <a:pt x="27618" y="49960"/>
                    <a:pt x="49960" y="27578"/>
                    <a:pt x="49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29"/>
          <p:cNvGrpSpPr/>
          <p:nvPr/>
        </p:nvGrpSpPr>
        <p:grpSpPr>
          <a:xfrm>
            <a:off x="19719" y="4489627"/>
            <a:ext cx="4562225" cy="652679"/>
            <a:chOff x="3237949" y="4095353"/>
            <a:chExt cx="1249001" cy="1268570"/>
          </a:xfrm>
        </p:grpSpPr>
        <p:sp>
          <p:nvSpPr>
            <p:cNvPr id="948" name="Google Shape;948;p29"/>
            <p:cNvSpPr/>
            <p:nvPr/>
          </p:nvSpPr>
          <p:spPr>
            <a:xfrm>
              <a:off x="3237949" y="4242321"/>
              <a:ext cx="1249000" cy="1121602"/>
            </a:xfrm>
            <a:custGeom>
              <a:avLst/>
              <a:gdLst/>
              <a:ahLst/>
              <a:cxnLst/>
              <a:rect l="l" t="t" r="r" b="b"/>
              <a:pathLst>
                <a:path w="49960" h="49960" extrusionOk="0">
                  <a:moveTo>
                    <a:pt x="1" y="0"/>
                  </a:moveTo>
                  <a:lnTo>
                    <a:pt x="1" y="49960"/>
                  </a:lnTo>
                  <a:lnTo>
                    <a:pt x="49960" y="49960"/>
                  </a:lnTo>
                  <a:lnTo>
                    <a:pt x="499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9"/>
            <p:cNvSpPr/>
            <p:nvPr/>
          </p:nvSpPr>
          <p:spPr>
            <a:xfrm>
              <a:off x="3237949" y="4095353"/>
              <a:ext cx="1249000" cy="562135"/>
            </a:xfrm>
            <a:custGeom>
              <a:avLst/>
              <a:gdLst/>
              <a:ahLst/>
              <a:cxnLst/>
              <a:rect l="l" t="t" r="r" b="b"/>
              <a:pathLst>
                <a:path w="49960" h="24981" extrusionOk="0">
                  <a:moveTo>
                    <a:pt x="1" y="0"/>
                  </a:moveTo>
                  <a:lnTo>
                    <a:pt x="1" y="24980"/>
                  </a:lnTo>
                  <a:lnTo>
                    <a:pt x="49960" y="24980"/>
                  </a:lnTo>
                  <a:lnTo>
                    <a:pt x="49960"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29"/>
          <p:cNvSpPr/>
          <p:nvPr/>
        </p:nvSpPr>
        <p:spPr>
          <a:xfrm>
            <a:off x="-9525" y="1861201"/>
            <a:ext cx="720049" cy="720049"/>
          </a:xfrm>
          <a:custGeom>
            <a:avLst/>
            <a:gdLst/>
            <a:ahLst/>
            <a:cxnLst/>
            <a:rect l="l" t="t" r="r" b="b"/>
            <a:pathLst>
              <a:path w="49960" h="49960" extrusionOk="0">
                <a:moveTo>
                  <a:pt x="0" y="0"/>
                </a:moveTo>
                <a:lnTo>
                  <a:pt x="0" y="49959"/>
                </a:lnTo>
                <a:cubicBezTo>
                  <a:pt x="27578" y="49959"/>
                  <a:pt x="49959" y="27578"/>
                  <a:pt x="49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29"/>
          <p:cNvGrpSpPr/>
          <p:nvPr/>
        </p:nvGrpSpPr>
        <p:grpSpPr>
          <a:xfrm>
            <a:off x="4574071" y="4486103"/>
            <a:ext cx="1249000" cy="1249000"/>
            <a:chOff x="5236325" y="247113"/>
            <a:chExt cx="1249000" cy="1249000"/>
          </a:xfrm>
        </p:grpSpPr>
        <p:sp>
          <p:nvSpPr>
            <p:cNvPr id="952" name="Google Shape;952;p29"/>
            <p:cNvSpPr/>
            <p:nvPr/>
          </p:nvSpPr>
          <p:spPr>
            <a:xfrm>
              <a:off x="5236325" y="247113"/>
              <a:ext cx="1249000" cy="1249000"/>
            </a:xfrm>
            <a:custGeom>
              <a:avLst/>
              <a:gdLst/>
              <a:ahLst/>
              <a:cxnLst/>
              <a:rect l="l" t="t" r="r" b="b"/>
              <a:pathLst>
                <a:path w="49960" h="49960" extrusionOk="0">
                  <a:moveTo>
                    <a:pt x="1" y="0"/>
                  </a:moveTo>
                  <a:lnTo>
                    <a:pt x="1" y="49959"/>
                  </a:lnTo>
                  <a:lnTo>
                    <a:pt x="49960" y="49959"/>
                  </a:lnTo>
                  <a:lnTo>
                    <a:pt x="49960"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9"/>
            <p:cNvSpPr/>
            <p:nvPr/>
          </p:nvSpPr>
          <p:spPr>
            <a:xfrm>
              <a:off x="5236325" y="247113"/>
              <a:ext cx="1249000" cy="1249000"/>
            </a:xfrm>
            <a:custGeom>
              <a:avLst/>
              <a:gdLst/>
              <a:ahLst/>
              <a:cxnLst/>
              <a:rect l="l" t="t" r="r" b="b"/>
              <a:pathLst>
                <a:path w="49960" h="49960" extrusionOk="0">
                  <a:moveTo>
                    <a:pt x="1" y="0"/>
                  </a:moveTo>
                  <a:lnTo>
                    <a:pt x="49960" y="49959"/>
                  </a:lnTo>
                  <a:lnTo>
                    <a:pt x="4996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29"/>
          <p:cNvGrpSpPr/>
          <p:nvPr/>
        </p:nvGrpSpPr>
        <p:grpSpPr>
          <a:xfrm>
            <a:off x="-365512" y="4152426"/>
            <a:ext cx="1249000" cy="1249000"/>
            <a:chOff x="1134675" y="4218888"/>
            <a:chExt cx="1249000" cy="1249000"/>
          </a:xfrm>
        </p:grpSpPr>
        <p:sp>
          <p:nvSpPr>
            <p:cNvPr id="955" name="Google Shape;955;p29"/>
            <p:cNvSpPr/>
            <p:nvPr/>
          </p:nvSpPr>
          <p:spPr>
            <a:xfrm>
              <a:off x="1134675" y="4218888"/>
              <a:ext cx="624500" cy="624500"/>
            </a:xfrm>
            <a:custGeom>
              <a:avLst/>
              <a:gdLst/>
              <a:ahLst/>
              <a:cxnLst/>
              <a:rect l="l" t="t" r="r" b="b"/>
              <a:pathLst>
                <a:path w="24980" h="24980" extrusionOk="0">
                  <a:moveTo>
                    <a:pt x="0" y="0"/>
                  </a:moveTo>
                  <a:lnTo>
                    <a:pt x="0" y="10312"/>
                  </a:lnTo>
                  <a:cubicBezTo>
                    <a:pt x="0" y="18385"/>
                    <a:pt x="6595" y="24980"/>
                    <a:pt x="14708" y="24980"/>
                  </a:cubicBezTo>
                  <a:lnTo>
                    <a:pt x="24980" y="24980"/>
                  </a:lnTo>
                  <a:lnTo>
                    <a:pt x="24980" y="14708"/>
                  </a:lnTo>
                  <a:cubicBezTo>
                    <a:pt x="24980" y="6595"/>
                    <a:pt x="18385" y="0"/>
                    <a:pt x="10272" y="0"/>
                  </a:cubicBez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9"/>
            <p:cNvSpPr/>
            <p:nvPr/>
          </p:nvSpPr>
          <p:spPr>
            <a:xfrm>
              <a:off x="1759150" y="4843363"/>
              <a:ext cx="624525" cy="624525"/>
            </a:xfrm>
            <a:custGeom>
              <a:avLst/>
              <a:gdLst/>
              <a:ahLst/>
              <a:cxnLst/>
              <a:rect l="l" t="t" r="r" b="b"/>
              <a:pathLst>
                <a:path w="24981" h="24981" extrusionOk="0">
                  <a:moveTo>
                    <a:pt x="1" y="1"/>
                  </a:moveTo>
                  <a:lnTo>
                    <a:pt x="1" y="10312"/>
                  </a:lnTo>
                  <a:cubicBezTo>
                    <a:pt x="1" y="18386"/>
                    <a:pt x="6595" y="24981"/>
                    <a:pt x="14709" y="24981"/>
                  </a:cubicBezTo>
                  <a:lnTo>
                    <a:pt x="24980" y="24981"/>
                  </a:lnTo>
                  <a:lnTo>
                    <a:pt x="24980" y="14709"/>
                  </a:lnTo>
                  <a:cubicBezTo>
                    <a:pt x="24980" y="6596"/>
                    <a:pt x="18386" y="1"/>
                    <a:pt x="10272" y="1"/>
                  </a:cubicBez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9"/>
            <p:cNvSpPr/>
            <p:nvPr/>
          </p:nvSpPr>
          <p:spPr>
            <a:xfrm>
              <a:off x="1134675" y="4843363"/>
              <a:ext cx="624500" cy="624525"/>
            </a:xfrm>
            <a:custGeom>
              <a:avLst/>
              <a:gdLst/>
              <a:ahLst/>
              <a:cxnLst/>
              <a:rect l="l" t="t" r="r" b="b"/>
              <a:pathLst>
                <a:path w="24980" h="24981" extrusionOk="0">
                  <a:moveTo>
                    <a:pt x="14708" y="1"/>
                  </a:moveTo>
                  <a:cubicBezTo>
                    <a:pt x="6595" y="1"/>
                    <a:pt x="0" y="6596"/>
                    <a:pt x="0" y="14709"/>
                  </a:cubicBezTo>
                  <a:lnTo>
                    <a:pt x="0" y="24981"/>
                  </a:lnTo>
                  <a:lnTo>
                    <a:pt x="10312" y="24981"/>
                  </a:lnTo>
                  <a:cubicBezTo>
                    <a:pt x="18385" y="24981"/>
                    <a:pt x="24980" y="18386"/>
                    <a:pt x="24980" y="10273"/>
                  </a:cubicBezTo>
                  <a:lnTo>
                    <a:pt x="24980" y="1"/>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9"/>
            <p:cNvSpPr/>
            <p:nvPr/>
          </p:nvSpPr>
          <p:spPr>
            <a:xfrm>
              <a:off x="1759150" y="4218888"/>
              <a:ext cx="624525" cy="624500"/>
            </a:xfrm>
            <a:custGeom>
              <a:avLst/>
              <a:gdLst/>
              <a:ahLst/>
              <a:cxnLst/>
              <a:rect l="l" t="t" r="r" b="b"/>
              <a:pathLst>
                <a:path w="24981" h="24980" extrusionOk="0">
                  <a:moveTo>
                    <a:pt x="14709" y="0"/>
                  </a:moveTo>
                  <a:cubicBezTo>
                    <a:pt x="6595" y="0"/>
                    <a:pt x="1" y="6595"/>
                    <a:pt x="1" y="14708"/>
                  </a:cubicBezTo>
                  <a:lnTo>
                    <a:pt x="1" y="24980"/>
                  </a:lnTo>
                  <a:lnTo>
                    <a:pt x="10312" y="24980"/>
                  </a:lnTo>
                  <a:cubicBezTo>
                    <a:pt x="18386" y="24980"/>
                    <a:pt x="24980" y="18385"/>
                    <a:pt x="24980" y="10272"/>
                  </a:cubicBezTo>
                  <a:lnTo>
                    <a:pt x="2498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29"/>
          <p:cNvGrpSpPr/>
          <p:nvPr/>
        </p:nvGrpSpPr>
        <p:grpSpPr>
          <a:xfrm>
            <a:off x="5821146" y="4474975"/>
            <a:ext cx="2313697" cy="1258524"/>
            <a:chOff x="3237950" y="237588"/>
            <a:chExt cx="2358028" cy="1258524"/>
          </a:xfrm>
        </p:grpSpPr>
        <p:sp>
          <p:nvSpPr>
            <p:cNvPr id="960" name="Google Shape;960;p29"/>
            <p:cNvSpPr/>
            <p:nvPr/>
          </p:nvSpPr>
          <p:spPr>
            <a:xfrm>
              <a:off x="3247483" y="237588"/>
              <a:ext cx="2348495" cy="668465"/>
            </a:xfrm>
            <a:custGeom>
              <a:avLst/>
              <a:gdLst/>
              <a:ahLst/>
              <a:cxnLst/>
              <a:rect l="l" t="t" r="r" b="b"/>
              <a:pathLst>
                <a:path w="49960" h="49960" extrusionOk="0">
                  <a:moveTo>
                    <a:pt x="1" y="0"/>
                  </a:moveTo>
                  <a:lnTo>
                    <a:pt x="1" y="49959"/>
                  </a:lnTo>
                  <a:lnTo>
                    <a:pt x="49960" y="49959"/>
                  </a:lnTo>
                  <a:lnTo>
                    <a:pt x="49960"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9"/>
            <p:cNvSpPr/>
            <p:nvPr/>
          </p:nvSpPr>
          <p:spPr>
            <a:xfrm>
              <a:off x="3237950" y="247113"/>
              <a:ext cx="624525" cy="1249000"/>
            </a:xfrm>
            <a:custGeom>
              <a:avLst/>
              <a:gdLst/>
              <a:ahLst/>
              <a:cxnLst/>
              <a:rect l="l" t="t" r="r" b="b"/>
              <a:pathLst>
                <a:path w="24981" h="49960" extrusionOk="0">
                  <a:moveTo>
                    <a:pt x="1" y="0"/>
                  </a:moveTo>
                  <a:lnTo>
                    <a:pt x="1" y="49959"/>
                  </a:lnTo>
                  <a:cubicBezTo>
                    <a:pt x="13789" y="49959"/>
                    <a:pt x="24980" y="38769"/>
                    <a:pt x="24980" y="24980"/>
                  </a:cubicBezTo>
                  <a:cubicBezTo>
                    <a:pt x="24980" y="11191"/>
                    <a:pt x="13789"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29"/>
          <p:cNvSpPr/>
          <p:nvPr/>
        </p:nvSpPr>
        <p:spPr>
          <a:xfrm>
            <a:off x="1809775" y="2211836"/>
            <a:ext cx="353092" cy="353092"/>
          </a:xfrm>
          <a:custGeom>
            <a:avLst/>
            <a:gdLst/>
            <a:ahLst/>
            <a:cxnLst/>
            <a:rect l="l" t="t" r="r" b="b"/>
            <a:pathLst>
              <a:path w="24980" h="24980" extrusionOk="0">
                <a:moveTo>
                  <a:pt x="0" y="0"/>
                </a:moveTo>
                <a:lnTo>
                  <a:pt x="0" y="10312"/>
                </a:lnTo>
                <a:cubicBezTo>
                  <a:pt x="0" y="18385"/>
                  <a:pt x="6595" y="24980"/>
                  <a:pt x="14708" y="24980"/>
                </a:cubicBezTo>
                <a:lnTo>
                  <a:pt x="24980" y="24980"/>
                </a:lnTo>
                <a:lnTo>
                  <a:pt x="24980" y="14708"/>
                </a:lnTo>
                <a:cubicBezTo>
                  <a:pt x="24980" y="6595"/>
                  <a:pt x="18385" y="0"/>
                  <a:pt x="10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9"/>
          <p:cNvSpPr/>
          <p:nvPr/>
        </p:nvSpPr>
        <p:spPr>
          <a:xfrm flipH="1">
            <a:off x="7047275" y="2211836"/>
            <a:ext cx="353092" cy="353092"/>
          </a:xfrm>
          <a:custGeom>
            <a:avLst/>
            <a:gdLst/>
            <a:ahLst/>
            <a:cxnLst/>
            <a:rect l="l" t="t" r="r" b="b"/>
            <a:pathLst>
              <a:path w="24980" h="24980" extrusionOk="0">
                <a:moveTo>
                  <a:pt x="0" y="0"/>
                </a:moveTo>
                <a:lnTo>
                  <a:pt x="0" y="10312"/>
                </a:lnTo>
                <a:cubicBezTo>
                  <a:pt x="0" y="18385"/>
                  <a:pt x="6595" y="24980"/>
                  <a:pt x="14708" y="24980"/>
                </a:cubicBezTo>
                <a:lnTo>
                  <a:pt x="24980" y="24980"/>
                </a:lnTo>
                <a:lnTo>
                  <a:pt x="24980" y="14708"/>
                </a:lnTo>
                <a:cubicBezTo>
                  <a:pt x="24980" y="6595"/>
                  <a:pt x="18385" y="0"/>
                  <a:pt x="10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9"/>
          <p:cNvSpPr/>
          <p:nvPr/>
        </p:nvSpPr>
        <p:spPr>
          <a:xfrm rot="2700000">
            <a:off x="4427987" y="2160848"/>
            <a:ext cx="353094" cy="353094"/>
          </a:xfrm>
          <a:custGeom>
            <a:avLst/>
            <a:gdLst/>
            <a:ahLst/>
            <a:cxnLst/>
            <a:rect l="l" t="t" r="r" b="b"/>
            <a:pathLst>
              <a:path w="24980" h="24980" extrusionOk="0">
                <a:moveTo>
                  <a:pt x="0" y="0"/>
                </a:moveTo>
                <a:lnTo>
                  <a:pt x="0" y="10312"/>
                </a:lnTo>
                <a:cubicBezTo>
                  <a:pt x="0" y="18385"/>
                  <a:pt x="6595" y="24980"/>
                  <a:pt x="14708" y="24980"/>
                </a:cubicBezTo>
                <a:lnTo>
                  <a:pt x="24980" y="24980"/>
                </a:lnTo>
                <a:lnTo>
                  <a:pt x="24980" y="14708"/>
                </a:lnTo>
                <a:cubicBezTo>
                  <a:pt x="24980" y="6595"/>
                  <a:pt x="18385" y="0"/>
                  <a:pt x="10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27"/>
          <p:cNvSpPr txBox="1">
            <a:spLocks noGrp="1"/>
          </p:cNvSpPr>
          <p:nvPr>
            <p:ph type="ctrTitle"/>
          </p:nvPr>
        </p:nvSpPr>
        <p:spPr>
          <a:xfrm>
            <a:off x="2869200" y="405900"/>
            <a:ext cx="34056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smtClean="0"/>
              <a:t>METODE PENGUMPULAN DATA</a:t>
            </a:r>
            <a:endParaRPr dirty="0"/>
          </a:p>
        </p:txBody>
      </p:sp>
      <p:grpSp>
        <p:nvGrpSpPr>
          <p:cNvPr id="795" name="Google Shape;795;p27"/>
          <p:cNvGrpSpPr/>
          <p:nvPr/>
        </p:nvGrpSpPr>
        <p:grpSpPr>
          <a:xfrm>
            <a:off x="-611895" y="-600374"/>
            <a:ext cx="2070004" cy="2069820"/>
            <a:chOff x="238125" y="1063925"/>
            <a:chExt cx="3642450" cy="3642125"/>
          </a:xfrm>
        </p:grpSpPr>
        <p:sp>
          <p:nvSpPr>
            <p:cNvPr id="796" name="Google Shape;796;p27"/>
            <p:cNvSpPr/>
            <p:nvPr/>
          </p:nvSpPr>
          <p:spPr>
            <a:xfrm>
              <a:off x="1153525" y="1979000"/>
              <a:ext cx="1811650" cy="1811650"/>
            </a:xfrm>
            <a:custGeom>
              <a:avLst/>
              <a:gdLst/>
              <a:ahLst/>
              <a:cxnLst/>
              <a:rect l="l" t="t" r="r" b="b"/>
              <a:pathLst>
                <a:path w="72466" h="72466" extrusionOk="0">
                  <a:moveTo>
                    <a:pt x="0" y="0"/>
                  </a:moveTo>
                  <a:lnTo>
                    <a:pt x="72465" y="72465"/>
                  </a:lnTo>
                  <a:lnTo>
                    <a:pt x="72465"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a:off x="1153525" y="1979000"/>
              <a:ext cx="1811650" cy="1811650"/>
            </a:xfrm>
            <a:custGeom>
              <a:avLst/>
              <a:gdLst/>
              <a:ahLst/>
              <a:cxnLst/>
              <a:rect l="l" t="t" r="r" b="b"/>
              <a:pathLst>
                <a:path w="72466" h="72466" extrusionOk="0">
                  <a:moveTo>
                    <a:pt x="0" y="0"/>
                  </a:moveTo>
                  <a:lnTo>
                    <a:pt x="0" y="72465"/>
                  </a:lnTo>
                  <a:lnTo>
                    <a:pt x="72465" y="7246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238125" y="1063925"/>
              <a:ext cx="915425" cy="915100"/>
            </a:xfrm>
            <a:custGeom>
              <a:avLst/>
              <a:gdLst/>
              <a:ahLst/>
              <a:cxnLst/>
              <a:rect l="l" t="t" r="r" b="b"/>
              <a:pathLst>
                <a:path w="36617" h="36604" extrusionOk="0">
                  <a:moveTo>
                    <a:pt x="0" y="0"/>
                  </a:moveTo>
                  <a:lnTo>
                    <a:pt x="36616" y="36603"/>
                  </a:lnTo>
                  <a:lnTo>
                    <a:pt x="36616"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7"/>
            <p:cNvSpPr/>
            <p:nvPr/>
          </p:nvSpPr>
          <p:spPr>
            <a:xfrm>
              <a:off x="238125" y="1063925"/>
              <a:ext cx="915425" cy="915100"/>
            </a:xfrm>
            <a:custGeom>
              <a:avLst/>
              <a:gdLst/>
              <a:ahLst/>
              <a:cxnLst/>
              <a:rect l="l" t="t" r="r" b="b"/>
              <a:pathLst>
                <a:path w="36617" h="36604" extrusionOk="0">
                  <a:moveTo>
                    <a:pt x="0" y="0"/>
                  </a:moveTo>
                  <a:lnTo>
                    <a:pt x="0" y="36603"/>
                  </a:lnTo>
                  <a:lnTo>
                    <a:pt x="36616" y="36603"/>
                  </a:lnTo>
                  <a:lnTo>
                    <a:pt x="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p:nvPr/>
          </p:nvSpPr>
          <p:spPr>
            <a:xfrm>
              <a:off x="771750" y="3790625"/>
              <a:ext cx="381800" cy="382100"/>
            </a:xfrm>
            <a:custGeom>
              <a:avLst/>
              <a:gdLst/>
              <a:ahLst/>
              <a:cxnLst/>
              <a:rect l="l" t="t" r="r" b="b"/>
              <a:pathLst>
                <a:path w="15272" h="15284" extrusionOk="0">
                  <a:moveTo>
                    <a:pt x="0" y="0"/>
                  </a:moveTo>
                  <a:lnTo>
                    <a:pt x="0" y="15284"/>
                  </a:lnTo>
                  <a:lnTo>
                    <a:pt x="15271" y="15284"/>
                  </a:lnTo>
                  <a:lnTo>
                    <a:pt x="0"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7"/>
            <p:cNvSpPr/>
            <p:nvPr/>
          </p:nvSpPr>
          <p:spPr>
            <a:xfrm>
              <a:off x="771750" y="3790625"/>
              <a:ext cx="381800" cy="382100"/>
            </a:xfrm>
            <a:custGeom>
              <a:avLst/>
              <a:gdLst/>
              <a:ahLst/>
              <a:cxnLst/>
              <a:rect l="l" t="t" r="r" b="b"/>
              <a:pathLst>
                <a:path w="15272" h="15284" extrusionOk="0">
                  <a:moveTo>
                    <a:pt x="0" y="0"/>
                  </a:moveTo>
                  <a:lnTo>
                    <a:pt x="15271" y="15284"/>
                  </a:lnTo>
                  <a:lnTo>
                    <a:pt x="1527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7"/>
            <p:cNvSpPr/>
            <p:nvPr/>
          </p:nvSpPr>
          <p:spPr>
            <a:xfrm>
              <a:off x="2965150" y="1597225"/>
              <a:ext cx="381800" cy="381800"/>
            </a:xfrm>
            <a:custGeom>
              <a:avLst/>
              <a:gdLst/>
              <a:ahLst/>
              <a:cxnLst/>
              <a:rect l="l" t="t" r="r" b="b"/>
              <a:pathLst>
                <a:path w="15272" h="15272" extrusionOk="0">
                  <a:moveTo>
                    <a:pt x="0" y="0"/>
                  </a:moveTo>
                  <a:lnTo>
                    <a:pt x="15271" y="15271"/>
                  </a:lnTo>
                  <a:lnTo>
                    <a:pt x="1527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7"/>
            <p:cNvSpPr/>
            <p:nvPr/>
          </p:nvSpPr>
          <p:spPr>
            <a:xfrm>
              <a:off x="2965150" y="1597225"/>
              <a:ext cx="381800" cy="381800"/>
            </a:xfrm>
            <a:custGeom>
              <a:avLst/>
              <a:gdLst/>
              <a:ahLst/>
              <a:cxnLst/>
              <a:rect l="l" t="t" r="r" b="b"/>
              <a:pathLst>
                <a:path w="15272" h="15272" extrusionOk="0">
                  <a:moveTo>
                    <a:pt x="0" y="0"/>
                  </a:moveTo>
                  <a:lnTo>
                    <a:pt x="0" y="15271"/>
                  </a:lnTo>
                  <a:lnTo>
                    <a:pt x="15271" y="15271"/>
                  </a:lnTo>
                  <a:lnTo>
                    <a:pt x="0"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2965150" y="3790625"/>
              <a:ext cx="915425" cy="915425"/>
            </a:xfrm>
            <a:custGeom>
              <a:avLst/>
              <a:gdLst/>
              <a:ahLst/>
              <a:cxnLst/>
              <a:rect l="l" t="t" r="r" b="b"/>
              <a:pathLst>
                <a:path w="36617" h="36617" extrusionOk="0">
                  <a:moveTo>
                    <a:pt x="0" y="0"/>
                  </a:moveTo>
                  <a:lnTo>
                    <a:pt x="36617" y="36616"/>
                  </a:lnTo>
                  <a:lnTo>
                    <a:pt x="36617"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2965150" y="3790625"/>
              <a:ext cx="915425" cy="915425"/>
            </a:xfrm>
            <a:custGeom>
              <a:avLst/>
              <a:gdLst/>
              <a:ahLst/>
              <a:cxnLst/>
              <a:rect l="l" t="t" r="r" b="b"/>
              <a:pathLst>
                <a:path w="36617" h="36617" extrusionOk="0">
                  <a:moveTo>
                    <a:pt x="0" y="0"/>
                  </a:moveTo>
                  <a:lnTo>
                    <a:pt x="0" y="36616"/>
                  </a:lnTo>
                  <a:lnTo>
                    <a:pt x="36617" y="36616"/>
                  </a:lnTo>
                  <a:lnTo>
                    <a:pt x="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27"/>
          <p:cNvSpPr/>
          <p:nvPr/>
        </p:nvSpPr>
        <p:spPr>
          <a:xfrm rot="10800000" flipH="1">
            <a:off x="-295300" y="2128175"/>
            <a:ext cx="9734600" cy="3089125"/>
          </a:xfrm>
          <a:prstGeom prst="flowChartMerg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txBox="1">
            <a:spLocks noGrp="1"/>
          </p:cNvSpPr>
          <p:nvPr>
            <p:ph type="ctrTitle" idx="4294967295"/>
          </p:nvPr>
        </p:nvSpPr>
        <p:spPr>
          <a:xfrm flipH="1">
            <a:off x="1965549" y="3646850"/>
            <a:ext cx="1444800" cy="4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b="0" dirty="0" smtClean="0"/>
              <a:t>KUESIONER</a:t>
            </a:r>
            <a:endParaRPr sz="1100" b="0" dirty="0"/>
          </a:p>
          <a:p>
            <a:pPr marL="0" lvl="0" indent="0" algn="ctr" rtl="0">
              <a:spcBef>
                <a:spcPts val="0"/>
              </a:spcBef>
              <a:spcAft>
                <a:spcPts val="0"/>
              </a:spcAft>
              <a:buNone/>
            </a:pPr>
            <a:endParaRPr sz="1100" dirty="0"/>
          </a:p>
        </p:txBody>
      </p:sp>
      <p:sp>
        <p:nvSpPr>
          <p:cNvPr id="808" name="Google Shape;808;p27"/>
          <p:cNvSpPr txBox="1">
            <a:spLocks noGrp="1"/>
          </p:cNvSpPr>
          <p:nvPr>
            <p:ph type="ctrTitle" idx="4294967295"/>
          </p:nvPr>
        </p:nvSpPr>
        <p:spPr>
          <a:xfrm flipH="1">
            <a:off x="3849600" y="2573200"/>
            <a:ext cx="1444800" cy="4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b="0" dirty="0" smtClean="0"/>
              <a:t>KUANTITATIF</a:t>
            </a:r>
            <a:endParaRPr sz="1100" b="0" dirty="0"/>
          </a:p>
          <a:p>
            <a:pPr marL="0" lvl="0" indent="0" algn="ctr" rtl="0">
              <a:spcBef>
                <a:spcPts val="0"/>
              </a:spcBef>
              <a:spcAft>
                <a:spcPts val="0"/>
              </a:spcAft>
              <a:buNone/>
            </a:pPr>
            <a:endParaRPr sz="1100" dirty="0"/>
          </a:p>
        </p:txBody>
      </p:sp>
      <p:sp>
        <p:nvSpPr>
          <p:cNvPr id="809" name="Google Shape;809;p27"/>
          <p:cNvSpPr/>
          <p:nvPr/>
        </p:nvSpPr>
        <p:spPr>
          <a:xfrm>
            <a:off x="2582499" y="3228600"/>
            <a:ext cx="210900" cy="210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4477318" y="2069169"/>
            <a:ext cx="210900" cy="210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6362789" y="3228600"/>
            <a:ext cx="210900" cy="210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27"/>
          <p:cNvGrpSpPr/>
          <p:nvPr/>
        </p:nvGrpSpPr>
        <p:grpSpPr>
          <a:xfrm rot="5400000">
            <a:off x="7833148" y="-541098"/>
            <a:ext cx="1511548" cy="2136659"/>
            <a:chOff x="238125" y="755225"/>
            <a:chExt cx="2976075" cy="4206850"/>
          </a:xfrm>
        </p:grpSpPr>
        <p:sp>
          <p:nvSpPr>
            <p:cNvPr id="813" name="Google Shape;813;p27"/>
            <p:cNvSpPr/>
            <p:nvPr/>
          </p:nvSpPr>
          <p:spPr>
            <a:xfrm>
              <a:off x="982125" y="2113800"/>
              <a:ext cx="1488725" cy="1488725"/>
            </a:xfrm>
            <a:custGeom>
              <a:avLst/>
              <a:gdLst/>
              <a:ahLst/>
              <a:cxnLst/>
              <a:rect l="l" t="t" r="r" b="b"/>
              <a:pathLst>
                <a:path w="59549" h="59549" extrusionOk="0">
                  <a:moveTo>
                    <a:pt x="1" y="0"/>
                  </a:moveTo>
                  <a:lnTo>
                    <a:pt x="1" y="59548"/>
                  </a:lnTo>
                  <a:lnTo>
                    <a:pt x="59549"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982125" y="2113800"/>
              <a:ext cx="1488725" cy="1488725"/>
            </a:xfrm>
            <a:custGeom>
              <a:avLst/>
              <a:gdLst/>
              <a:ahLst/>
              <a:cxnLst/>
              <a:rect l="l" t="t" r="r" b="b"/>
              <a:pathLst>
                <a:path w="59549" h="59549" extrusionOk="0">
                  <a:moveTo>
                    <a:pt x="59549" y="0"/>
                  </a:moveTo>
                  <a:lnTo>
                    <a:pt x="1" y="59548"/>
                  </a:lnTo>
                  <a:lnTo>
                    <a:pt x="59549" y="59548"/>
                  </a:lnTo>
                  <a:lnTo>
                    <a:pt x="59549"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2470150" y="1370450"/>
              <a:ext cx="744050" cy="744050"/>
            </a:xfrm>
            <a:custGeom>
              <a:avLst/>
              <a:gdLst/>
              <a:ahLst/>
              <a:cxnLst/>
              <a:rect l="l" t="t" r="r" b="b"/>
              <a:pathLst>
                <a:path w="29762" h="29762" extrusionOk="0">
                  <a:moveTo>
                    <a:pt x="1" y="0"/>
                  </a:moveTo>
                  <a:lnTo>
                    <a:pt x="1"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2470150" y="1370450"/>
              <a:ext cx="744050" cy="744050"/>
            </a:xfrm>
            <a:custGeom>
              <a:avLst/>
              <a:gdLst/>
              <a:ahLst/>
              <a:cxnLst/>
              <a:rect l="l" t="t" r="r" b="b"/>
              <a:pathLst>
                <a:path w="29762" h="29762" extrusionOk="0">
                  <a:moveTo>
                    <a:pt x="29761" y="0"/>
                  </a:moveTo>
                  <a:lnTo>
                    <a:pt x="1" y="29761"/>
                  </a:lnTo>
                  <a:lnTo>
                    <a:pt x="29761" y="29761"/>
                  </a:lnTo>
                  <a:lnTo>
                    <a:pt x="29761"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238125" y="1370450"/>
              <a:ext cx="744025" cy="744050"/>
            </a:xfrm>
            <a:custGeom>
              <a:avLst/>
              <a:gdLst/>
              <a:ahLst/>
              <a:cxnLst/>
              <a:rect l="l" t="t" r="r" b="b"/>
              <a:pathLst>
                <a:path w="29761" h="29762" extrusionOk="0">
                  <a:moveTo>
                    <a:pt x="29761" y="0"/>
                  </a:moveTo>
                  <a:lnTo>
                    <a:pt x="0" y="29761"/>
                  </a:lnTo>
                  <a:lnTo>
                    <a:pt x="29761"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7"/>
            <p:cNvSpPr/>
            <p:nvPr/>
          </p:nvSpPr>
          <p:spPr>
            <a:xfrm>
              <a:off x="238125" y="1370450"/>
              <a:ext cx="744025" cy="744050"/>
            </a:xfrm>
            <a:custGeom>
              <a:avLst/>
              <a:gdLst/>
              <a:ahLst/>
              <a:cxnLst/>
              <a:rect l="l" t="t" r="r" b="b"/>
              <a:pathLst>
                <a:path w="29761" h="29762" extrusionOk="0">
                  <a:moveTo>
                    <a:pt x="0" y="0"/>
                  </a:moveTo>
                  <a:lnTo>
                    <a:pt x="0" y="29761"/>
                  </a:lnTo>
                  <a:lnTo>
                    <a:pt x="29761"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7"/>
            <p:cNvSpPr/>
            <p:nvPr/>
          </p:nvSpPr>
          <p:spPr>
            <a:xfrm>
              <a:off x="2470150" y="3602500"/>
              <a:ext cx="744050" cy="744025"/>
            </a:xfrm>
            <a:custGeom>
              <a:avLst/>
              <a:gdLst/>
              <a:ahLst/>
              <a:cxnLst/>
              <a:rect l="l" t="t" r="r" b="b"/>
              <a:pathLst>
                <a:path w="29762" h="29761" extrusionOk="0">
                  <a:moveTo>
                    <a:pt x="29761" y="0"/>
                  </a:moveTo>
                  <a:lnTo>
                    <a:pt x="1" y="29761"/>
                  </a:lnTo>
                  <a:lnTo>
                    <a:pt x="29761" y="29761"/>
                  </a:lnTo>
                  <a:lnTo>
                    <a:pt x="2976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2470150" y="3602500"/>
              <a:ext cx="744050" cy="744025"/>
            </a:xfrm>
            <a:custGeom>
              <a:avLst/>
              <a:gdLst/>
              <a:ahLst/>
              <a:cxnLst/>
              <a:rect l="l" t="t" r="r" b="b"/>
              <a:pathLst>
                <a:path w="29762" h="29761" extrusionOk="0">
                  <a:moveTo>
                    <a:pt x="1" y="0"/>
                  </a:moveTo>
                  <a:lnTo>
                    <a:pt x="1" y="29761"/>
                  </a:lnTo>
                  <a:lnTo>
                    <a:pt x="29761"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1854950" y="755225"/>
              <a:ext cx="615225" cy="615250"/>
            </a:xfrm>
            <a:custGeom>
              <a:avLst/>
              <a:gdLst/>
              <a:ahLst/>
              <a:cxnLst/>
              <a:rect l="l" t="t" r="r" b="b"/>
              <a:pathLst>
                <a:path w="24609" h="24610" extrusionOk="0">
                  <a:moveTo>
                    <a:pt x="0" y="1"/>
                  </a:moveTo>
                  <a:lnTo>
                    <a:pt x="0" y="24609"/>
                  </a:lnTo>
                  <a:lnTo>
                    <a:pt x="24609" y="24609"/>
                  </a:lnTo>
                  <a:lnTo>
                    <a:pt x="0" y="1"/>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1854950" y="755225"/>
              <a:ext cx="615225" cy="615250"/>
            </a:xfrm>
            <a:custGeom>
              <a:avLst/>
              <a:gdLst/>
              <a:ahLst/>
              <a:cxnLst/>
              <a:rect l="l" t="t" r="r" b="b"/>
              <a:pathLst>
                <a:path w="24609" h="24610" extrusionOk="0">
                  <a:moveTo>
                    <a:pt x="0" y="1"/>
                  </a:moveTo>
                  <a:lnTo>
                    <a:pt x="24609" y="24609"/>
                  </a:lnTo>
                  <a:lnTo>
                    <a:pt x="24609"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982125" y="4346850"/>
              <a:ext cx="615250" cy="615225"/>
            </a:xfrm>
            <a:custGeom>
              <a:avLst/>
              <a:gdLst/>
              <a:ahLst/>
              <a:cxnLst/>
              <a:rect l="l" t="t" r="r" b="b"/>
              <a:pathLst>
                <a:path w="24610" h="24609" extrusionOk="0">
                  <a:moveTo>
                    <a:pt x="1" y="0"/>
                  </a:moveTo>
                  <a:lnTo>
                    <a:pt x="24609" y="24609"/>
                  </a:lnTo>
                  <a:lnTo>
                    <a:pt x="24609"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982125" y="4346850"/>
              <a:ext cx="615250" cy="615225"/>
            </a:xfrm>
            <a:custGeom>
              <a:avLst/>
              <a:gdLst/>
              <a:ahLst/>
              <a:cxnLst/>
              <a:rect l="l" t="t" r="r" b="b"/>
              <a:pathLst>
                <a:path w="24610" h="24609" extrusionOk="0">
                  <a:moveTo>
                    <a:pt x="1" y="0"/>
                  </a:moveTo>
                  <a:lnTo>
                    <a:pt x="1" y="24609"/>
                  </a:lnTo>
                  <a:lnTo>
                    <a:pt x="24609" y="24609"/>
                  </a:lnTo>
                  <a:lnTo>
                    <a:pt x="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238125" y="3602500"/>
              <a:ext cx="744025" cy="744025"/>
            </a:xfrm>
            <a:custGeom>
              <a:avLst/>
              <a:gdLst/>
              <a:ahLst/>
              <a:cxnLst/>
              <a:rect l="l" t="t" r="r" b="b"/>
              <a:pathLst>
                <a:path w="29761" h="29761" extrusionOk="0">
                  <a:moveTo>
                    <a:pt x="0" y="0"/>
                  </a:moveTo>
                  <a:lnTo>
                    <a:pt x="0"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7"/>
            <p:cNvSpPr/>
            <p:nvPr/>
          </p:nvSpPr>
          <p:spPr>
            <a:xfrm>
              <a:off x="238125" y="3602500"/>
              <a:ext cx="744025" cy="744025"/>
            </a:xfrm>
            <a:custGeom>
              <a:avLst/>
              <a:gdLst/>
              <a:ahLst/>
              <a:cxnLst/>
              <a:rect l="l" t="t" r="r" b="b"/>
              <a:pathLst>
                <a:path w="29761" h="29761" extrusionOk="0">
                  <a:moveTo>
                    <a:pt x="29761" y="0"/>
                  </a:moveTo>
                  <a:lnTo>
                    <a:pt x="0" y="29761"/>
                  </a:lnTo>
                  <a:lnTo>
                    <a:pt x="29761" y="29761"/>
                  </a:lnTo>
                  <a:lnTo>
                    <a:pt x="2976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27"/>
          <p:cNvSpPr/>
          <p:nvPr/>
        </p:nvSpPr>
        <p:spPr>
          <a:xfrm>
            <a:off x="2449451" y="2359400"/>
            <a:ext cx="477000" cy="47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8" name="Google Shape;828;p27"/>
          <p:cNvGrpSpPr/>
          <p:nvPr/>
        </p:nvGrpSpPr>
        <p:grpSpPr>
          <a:xfrm>
            <a:off x="2580921" y="2443509"/>
            <a:ext cx="214353" cy="308991"/>
            <a:chOff x="1989800" y="237875"/>
            <a:chExt cx="3620825" cy="5219450"/>
          </a:xfrm>
        </p:grpSpPr>
        <p:sp>
          <p:nvSpPr>
            <p:cNvPr id="829" name="Google Shape;829;p27"/>
            <p:cNvSpPr/>
            <p:nvPr/>
          </p:nvSpPr>
          <p:spPr>
            <a:xfrm>
              <a:off x="3166550" y="237875"/>
              <a:ext cx="1753350" cy="951025"/>
            </a:xfrm>
            <a:custGeom>
              <a:avLst/>
              <a:gdLst/>
              <a:ahLst/>
              <a:cxnLst/>
              <a:rect l="l" t="t" r="r" b="b"/>
              <a:pathLst>
                <a:path w="70134" h="38041" extrusionOk="0">
                  <a:moveTo>
                    <a:pt x="25257" y="0"/>
                  </a:moveTo>
                  <a:cubicBezTo>
                    <a:pt x="17259" y="0"/>
                    <a:pt x="9148" y="1982"/>
                    <a:pt x="1665" y="6175"/>
                  </a:cubicBezTo>
                  <a:cubicBezTo>
                    <a:pt x="490" y="6828"/>
                    <a:pt x="1" y="8295"/>
                    <a:pt x="555" y="9535"/>
                  </a:cubicBezTo>
                  <a:cubicBezTo>
                    <a:pt x="8613" y="27449"/>
                    <a:pt x="26391" y="38040"/>
                    <a:pt x="44846" y="38040"/>
                  </a:cubicBezTo>
                  <a:cubicBezTo>
                    <a:pt x="52839" y="38040"/>
                    <a:pt x="60958" y="36053"/>
                    <a:pt x="68470" y="31814"/>
                  </a:cubicBezTo>
                  <a:cubicBezTo>
                    <a:pt x="69644" y="31129"/>
                    <a:pt x="70134" y="29694"/>
                    <a:pt x="69579" y="28455"/>
                  </a:cubicBezTo>
                  <a:cubicBezTo>
                    <a:pt x="61314" y="10402"/>
                    <a:pt x="43579" y="0"/>
                    <a:pt x="25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7"/>
            <p:cNvSpPr/>
            <p:nvPr/>
          </p:nvSpPr>
          <p:spPr>
            <a:xfrm>
              <a:off x="2550050" y="640225"/>
              <a:ext cx="766575" cy="1032200"/>
            </a:xfrm>
            <a:custGeom>
              <a:avLst/>
              <a:gdLst/>
              <a:ahLst/>
              <a:cxnLst/>
              <a:rect l="l" t="t" r="r" b="b"/>
              <a:pathLst>
                <a:path w="30663" h="41288" extrusionOk="0">
                  <a:moveTo>
                    <a:pt x="15097" y="1"/>
                  </a:moveTo>
                  <a:cubicBezTo>
                    <a:pt x="14373" y="1"/>
                    <a:pt x="13643" y="296"/>
                    <a:pt x="13114" y="911"/>
                  </a:cubicBezTo>
                  <a:cubicBezTo>
                    <a:pt x="3980" y="11545"/>
                    <a:pt x="0" y="25408"/>
                    <a:pt x="1827" y="39044"/>
                  </a:cubicBezTo>
                  <a:cubicBezTo>
                    <a:pt x="2001" y="40382"/>
                    <a:pt x="3172" y="41287"/>
                    <a:pt x="4426" y="41287"/>
                  </a:cubicBezTo>
                  <a:cubicBezTo>
                    <a:pt x="4822" y="41287"/>
                    <a:pt x="5227" y="41197"/>
                    <a:pt x="5611" y="41001"/>
                  </a:cubicBezTo>
                  <a:cubicBezTo>
                    <a:pt x="15266" y="36304"/>
                    <a:pt x="23650" y="29225"/>
                    <a:pt x="29913" y="20450"/>
                  </a:cubicBezTo>
                  <a:cubicBezTo>
                    <a:pt x="30663" y="19374"/>
                    <a:pt x="30500" y="17873"/>
                    <a:pt x="29521" y="16993"/>
                  </a:cubicBezTo>
                  <a:cubicBezTo>
                    <a:pt x="24661" y="12556"/>
                    <a:pt x="20551" y="7304"/>
                    <a:pt x="17419" y="1400"/>
                  </a:cubicBezTo>
                  <a:cubicBezTo>
                    <a:pt x="16943" y="485"/>
                    <a:pt x="16025" y="1"/>
                    <a:pt x="150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7"/>
            <p:cNvSpPr/>
            <p:nvPr/>
          </p:nvSpPr>
          <p:spPr>
            <a:xfrm>
              <a:off x="2705800" y="1273925"/>
              <a:ext cx="2365650" cy="1392775"/>
            </a:xfrm>
            <a:custGeom>
              <a:avLst/>
              <a:gdLst/>
              <a:ahLst/>
              <a:cxnLst/>
              <a:rect l="l" t="t" r="r" b="b"/>
              <a:pathLst>
                <a:path w="94626" h="55711" extrusionOk="0">
                  <a:moveTo>
                    <a:pt x="34476" y="0"/>
                  </a:moveTo>
                  <a:cubicBezTo>
                    <a:pt x="33651" y="0"/>
                    <a:pt x="32851" y="384"/>
                    <a:pt x="32327" y="1104"/>
                  </a:cubicBezTo>
                  <a:cubicBezTo>
                    <a:pt x="24629" y="11934"/>
                    <a:pt x="14092" y="20611"/>
                    <a:pt x="1958" y="26091"/>
                  </a:cubicBezTo>
                  <a:cubicBezTo>
                    <a:pt x="588" y="26711"/>
                    <a:pt x="1" y="28375"/>
                    <a:pt x="718" y="29745"/>
                  </a:cubicBezTo>
                  <a:cubicBezTo>
                    <a:pt x="10173" y="47705"/>
                    <a:pt x="26656" y="55710"/>
                    <a:pt x="43062" y="55710"/>
                  </a:cubicBezTo>
                  <a:cubicBezTo>
                    <a:pt x="68939" y="55710"/>
                    <a:pt x="94625" y="35796"/>
                    <a:pt x="92250" y="3616"/>
                  </a:cubicBezTo>
                  <a:cubicBezTo>
                    <a:pt x="92148" y="2147"/>
                    <a:pt x="90946" y="1131"/>
                    <a:pt x="89636" y="1131"/>
                  </a:cubicBezTo>
                  <a:cubicBezTo>
                    <a:pt x="89258" y="1131"/>
                    <a:pt x="88871" y="1215"/>
                    <a:pt x="88498" y="1398"/>
                  </a:cubicBezTo>
                  <a:cubicBezTo>
                    <a:pt x="80421" y="5268"/>
                    <a:pt x="71844" y="7128"/>
                    <a:pt x="63334" y="7128"/>
                  </a:cubicBezTo>
                  <a:cubicBezTo>
                    <a:pt x="53767" y="7128"/>
                    <a:pt x="44284" y="4777"/>
                    <a:pt x="35687" y="289"/>
                  </a:cubicBezTo>
                  <a:cubicBezTo>
                    <a:pt x="35298" y="94"/>
                    <a:pt x="34884" y="0"/>
                    <a:pt x="34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7"/>
            <p:cNvSpPr/>
            <p:nvPr/>
          </p:nvSpPr>
          <p:spPr>
            <a:xfrm>
              <a:off x="2851775" y="2824050"/>
              <a:ext cx="1896875" cy="1237125"/>
            </a:xfrm>
            <a:custGeom>
              <a:avLst/>
              <a:gdLst/>
              <a:ahLst/>
              <a:cxnLst/>
              <a:rect l="l" t="t" r="r" b="b"/>
              <a:pathLst>
                <a:path w="75875" h="49485" extrusionOk="0">
                  <a:moveTo>
                    <a:pt x="37950" y="1"/>
                  </a:moveTo>
                  <a:cubicBezTo>
                    <a:pt x="25460" y="1"/>
                    <a:pt x="12967" y="3230"/>
                    <a:pt x="1795" y="9689"/>
                  </a:cubicBezTo>
                  <a:cubicBezTo>
                    <a:pt x="294" y="10569"/>
                    <a:pt x="1" y="12624"/>
                    <a:pt x="1208" y="13864"/>
                  </a:cubicBezTo>
                  <a:lnTo>
                    <a:pt x="36078" y="48702"/>
                  </a:lnTo>
                  <a:cubicBezTo>
                    <a:pt x="36584" y="49224"/>
                    <a:pt x="37261" y="49485"/>
                    <a:pt x="37938" y="49485"/>
                  </a:cubicBezTo>
                  <a:cubicBezTo>
                    <a:pt x="38614" y="49485"/>
                    <a:pt x="39291" y="49224"/>
                    <a:pt x="39797" y="48702"/>
                  </a:cubicBezTo>
                  <a:lnTo>
                    <a:pt x="74668" y="13864"/>
                  </a:lnTo>
                  <a:cubicBezTo>
                    <a:pt x="75874" y="12624"/>
                    <a:pt x="75581" y="10569"/>
                    <a:pt x="74080" y="9689"/>
                  </a:cubicBezTo>
                  <a:cubicBezTo>
                    <a:pt x="62924" y="3230"/>
                    <a:pt x="50439" y="1"/>
                    <a:pt x="37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7"/>
            <p:cNvSpPr/>
            <p:nvPr/>
          </p:nvSpPr>
          <p:spPr>
            <a:xfrm>
              <a:off x="1989800" y="3296100"/>
              <a:ext cx="3620825" cy="2161225"/>
            </a:xfrm>
            <a:custGeom>
              <a:avLst/>
              <a:gdLst/>
              <a:ahLst/>
              <a:cxnLst/>
              <a:rect l="l" t="t" r="r" b="b"/>
              <a:pathLst>
                <a:path w="144833" h="86449" extrusionOk="0">
                  <a:moveTo>
                    <a:pt x="24754" y="1"/>
                  </a:moveTo>
                  <a:cubicBezTo>
                    <a:pt x="24114" y="1"/>
                    <a:pt x="23474" y="230"/>
                    <a:pt x="22965" y="691"/>
                  </a:cubicBezTo>
                  <a:cubicBezTo>
                    <a:pt x="8840" y="13934"/>
                    <a:pt x="0" y="32723"/>
                    <a:pt x="0" y="53535"/>
                  </a:cubicBezTo>
                  <a:lnTo>
                    <a:pt x="0" y="78554"/>
                  </a:lnTo>
                  <a:cubicBezTo>
                    <a:pt x="0" y="82925"/>
                    <a:pt x="3556" y="86448"/>
                    <a:pt x="7894" y="86448"/>
                  </a:cubicBezTo>
                  <a:lnTo>
                    <a:pt x="136939" y="86448"/>
                  </a:lnTo>
                  <a:cubicBezTo>
                    <a:pt x="141277" y="86448"/>
                    <a:pt x="144833" y="82925"/>
                    <a:pt x="144833" y="78554"/>
                  </a:cubicBezTo>
                  <a:lnTo>
                    <a:pt x="144833" y="53535"/>
                  </a:lnTo>
                  <a:cubicBezTo>
                    <a:pt x="144833" y="32723"/>
                    <a:pt x="135993" y="13934"/>
                    <a:pt x="121868" y="691"/>
                  </a:cubicBezTo>
                  <a:cubicBezTo>
                    <a:pt x="121360" y="230"/>
                    <a:pt x="120719" y="1"/>
                    <a:pt x="120079" y="1"/>
                  </a:cubicBezTo>
                  <a:cubicBezTo>
                    <a:pt x="119406" y="1"/>
                    <a:pt x="118733" y="254"/>
                    <a:pt x="118215" y="756"/>
                  </a:cubicBezTo>
                  <a:lnTo>
                    <a:pt x="76135" y="42835"/>
                  </a:lnTo>
                  <a:cubicBezTo>
                    <a:pt x="75108" y="43863"/>
                    <a:pt x="73762" y="44377"/>
                    <a:pt x="72417" y="44377"/>
                  </a:cubicBezTo>
                  <a:cubicBezTo>
                    <a:pt x="71071" y="44377"/>
                    <a:pt x="69725" y="43863"/>
                    <a:pt x="68698" y="42835"/>
                  </a:cubicBezTo>
                  <a:lnTo>
                    <a:pt x="26618" y="756"/>
                  </a:lnTo>
                  <a:cubicBezTo>
                    <a:pt x="26100" y="254"/>
                    <a:pt x="25427" y="1"/>
                    <a:pt x="24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4" name="Google Shape;834;p27"/>
          <p:cNvCxnSpPr>
            <a:endCxn id="827" idx="2"/>
          </p:cNvCxnSpPr>
          <p:nvPr/>
        </p:nvCxnSpPr>
        <p:spPr>
          <a:xfrm rot="10800000">
            <a:off x="2687951" y="2836400"/>
            <a:ext cx="300" cy="497700"/>
          </a:xfrm>
          <a:prstGeom prst="straightConnector1">
            <a:avLst/>
          </a:prstGeom>
          <a:noFill/>
          <a:ln w="19050" cap="flat" cmpd="sng">
            <a:solidFill>
              <a:schemeClr val="dk2"/>
            </a:solidFill>
            <a:prstDash val="solid"/>
            <a:round/>
            <a:headEnd type="none" w="med" len="med"/>
            <a:tailEnd type="none" w="med" len="med"/>
          </a:ln>
        </p:spPr>
      </p:cxnSp>
      <p:sp>
        <p:nvSpPr>
          <p:cNvPr id="836" name="Google Shape;836;p27"/>
          <p:cNvSpPr/>
          <p:nvPr/>
        </p:nvSpPr>
        <p:spPr>
          <a:xfrm>
            <a:off x="4333500" y="1299050"/>
            <a:ext cx="477000" cy="47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27"/>
          <p:cNvGrpSpPr/>
          <p:nvPr/>
        </p:nvGrpSpPr>
        <p:grpSpPr>
          <a:xfrm>
            <a:off x="4494129" y="1380083"/>
            <a:ext cx="151680" cy="169760"/>
            <a:chOff x="2399575" y="238100"/>
            <a:chExt cx="2515425" cy="2815250"/>
          </a:xfrm>
        </p:grpSpPr>
        <p:sp>
          <p:nvSpPr>
            <p:cNvPr id="838" name="Google Shape;838;p27"/>
            <p:cNvSpPr/>
            <p:nvPr/>
          </p:nvSpPr>
          <p:spPr>
            <a:xfrm>
              <a:off x="3281550" y="933350"/>
              <a:ext cx="1476875" cy="799425"/>
            </a:xfrm>
            <a:custGeom>
              <a:avLst/>
              <a:gdLst/>
              <a:ahLst/>
              <a:cxnLst/>
              <a:rect l="l" t="t" r="r" b="b"/>
              <a:pathLst>
                <a:path w="59075" h="31977" extrusionOk="0">
                  <a:moveTo>
                    <a:pt x="20673" y="1"/>
                  </a:moveTo>
                  <a:cubicBezTo>
                    <a:pt x="14222" y="1"/>
                    <a:pt x="7692" y="1478"/>
                    <a:pt x="1599" y="4583"/>
                  </a:cubicBezTo>
                  <a:cubicBezTo>
                    <a:pt x="490" y="5170"/>
                    <a:pt x="0" y="6540"/>
                    <a:pt x="490" y="7714"/>
                  </a:cubicBezTo>
                  <a:cubicBezTo>
                    <a:pt x="6946" y="22883"/>
                    <a:pt x="21665" y="31976"/>
                    <a:pt x="37136" y="31976"/>
                  </a:cubicBezTo>
                  <a:cubicBezTo>
                    <a:pt x="44021" y="31976"/>
                    <a:pt x="51054" y="30175"/>
                    <a:pt x="57574" y="26307"/>
                  </a:cubicBezTo>
                  <a:cubicBezTo>
                    <a:pt x="58651" y="25655"/>
                    <a:pt x="59075" y="24252"/>
                    <a:pt x="58488" y="23143"/>
                  </a:cubicBezTo>
                  <a:cubicBezTo>
                    <a:pt x="50974" y="8391"/>
                    <a:pt x="36047" y="1"/>
                    <a:pt x="206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7"/>
            <p:cNvSpPr/>
            <p:nvPr/>
          </p:nvSpPr>
          <p:spPr>
            <a:xfrm>
              <a:off x="2399575" y="1268650"/>
              <a:ext cx="2515425" cy="1784700"/>
            </a:xfrm>
            <a:custGeom>
              <a:avLst/>
              <a:gdLst/>
              <a:ahLst/>
              <a:cxnLst/>
              <a:rect l="l" t="t" r="r" b="b"/>
              <a:pathLst>
                <a:path w="100617" h="71388" extrusionOk="0">
                  <a:moveTo>
                    <a:pt x="26184" y="1"/>
                  </a:moveTo>
                  <a:cubicBezTo>
                    <a:pt x="25531" y="1"/>
                    <a:pt x="24874" y="267"/>
                    <a:pt x="24384" y="826"/>
                  </a:cubicBezTo>
                  <a:cubicBezTo>
                    <a:pt x="0" y="28193"/>
                    <a:pt x="19807" y="71387"/>
                    <a:pt x="55994" y="71387"/>
                  </a:cubicBezTo>
                  <a:cubicBezTo>
                    <a:pt x="56211" y="71387"/>
                    <a:pt x="56428" y="71386"/>
                    <a:pt x="56645" y="71383"/>
                  </a:cubicBezTo>
                  <a:cubicBezTo>
                    <a:pt x="81567" y="71024"/>
                    <a:pt x="100617" y="49299"/>
                    <a:pt x="98236" y="24899"/>
                  </a:cubicBezTo>
                  <a:cubicBezTo>
                    <a:pt x="98087" y="23583"/>
                    <a:pt x="96992" y="22702"/>
                    <a:pt x="95801" y="22702"/>
                  </a:cubicBezTo>
                  <a:cubicBezTo>
                    <a:pt x="95428" y="22702"/>
                    <a:pt x="95046" y="22788"/>
                    <a:pt x="94680" y="22975"/>
                  </a:cubicBezTo>
                  <a:cubicBezTo>
                    <a:pt x="87598" y="26555"/>
                    <a:pt x="79988" y="28269"/>
                    <a:pt x="72459" y="28269"/>
                  </a:cubicBezTo>
                  <a:cubicBezTo>
                    <a:pt x="54602" y="28269"/>
                    <a:pt x="37198" y="18626"/>
                    <a:pt x="28364" y="1348"/>
                  </a:cubicBezTo>
                  <a:cubicBezTo>
                    <a:pt x="27917" y="472"/>
                    <a:pt x="27054" y="1"/>
                    <a:pt x="26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7"/>
            <p:cNvSpPr/>
            <p:nvPr/>
          </p:nvSpPr>
          <p:spPr>
            <a:xfrm>
              <a:off x="3254075" y="238100"/>
              <a:ext cx="1092275" cy="540350"/>
            </a:xfrm>
            <a:custGeom>
              <a:avLst/>
              <a:gdLst/>
              <a:ahLst/>
              <a:cxnLst/>
              <a:rect l="l" t="t" r="r" b="b"/>
              <a:pathLst>
                <a:path w="43691" h="21614" extrusionOk="0">
                  <a:moveTo>
                    <a:pt x="21826" y="1"/>
                  </a:moveTo>
                  <a:cubicBezTo>
                    <a:pt x="11835" y="1"/>
                    <a:pt x="1849" y="6288"/>
                    <a:pt x="219" y="18888"/>
                  </a:cubicBezTo>
                  <a:cubicBezTo>
                    <a:pt x="0" y="20388"/>
                    <a:pt x="1218" y="21614"/>
                    <a:pt x="2615" y="21614"/>
                  </a:cubicBezTo>
                  <a:cubicBezTo>
                    <a:pt x="2889" y="21614"/>
                    <a:pt x="3170" y="21567"/>
                    <a:pt x="3448" y="21465"/>
                  </a:cubicBezTo>
                  <a:cubicBezTo>
                    <a:pt x="9347" y="19226"/>
                    <a:pt x="15589" y="18101"/>
                    <a:pt x="21843" y="18101"/>
                  </a:cubicBezTo>
                  <a:cubicBezTo>
                    <a:pt x="28074" y="18101"/>
                    <a:pt x="34317" y="19218"/>
                    <a:pt x="40243" y="21465"/>
                  </a:cubicBezTo>
                  <a:cubicBezTo>
                    <a:pt x="40521" y="21567"/>
                    <a:pt x="40802" y="21614"/>
                    <a:pt x="41077" y="21614"/>
                  </a:cubicBezTo>
                  <a:cubicBezTo>
                    <a:pt x="42473" y="21614"/>
                    <a:pt x="43691" y="20388"/>
                    <a:pt x="43473" y="18888"/>
                  </a:cubicBezTo>
                  <a:cubicBezTo>
                    <a:pt x="41840" y="6305"/>
                    <a:pt x="31831" y="1"/>
                    <a:pt x="21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1" name="Google Shape;841;p27"/>
          <p:cNvSpPr/>
          <p:nvPr/>
        </p:nvSpPr>
        <p:spPr>
          <a:xfrm>
            <a:off x="6230200" y="2359495"/>
            <a:ext cx="477000" cy="47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2" name="Google Shape;842;p27"/>
          <p:cNvGrpSpPr/>
          <p:nvPr/>
        </p:nvGrpSpPr>
        <p:grpSpPr>
          <a:xfrm>
            <a:off x="6351999" y="2439726"/>
            <a:ext cx="233063" cy="316294"/>
            <a:chOff x="1877250" y="237950"/>
            <a:chExt cx="3845925" cy="5219375"/>
          </a:xfrm>
        </p:grpSpPr>
        <p:sp>
          <p:nvSpPr>
            <p:cNvPr id="843" name="Google Shape;843;p27"/>
            <p:cNvSpPr/>
            <p:nvPr/>
          </p:nvSpPr>
          <p:spPr>
            <a:xfrm>
              <a:off x="2851775" y="2824050"/>
              <a:ext cx="1896875" cy="1237125"/>
            </a:xfrm>
            <a:custGeom>
              <a:avLst/>
              <a:gdLst/>
              <a:ahLst/>
              <a:cxnLst/>
              <a:rect l="l" t="t" r="r" b="b"/>
              <a:pathLst>
                <a:path w="75875" h="49485" extrusionOk="0">
                  <a:moveTo>
                    <a:pt x="37950" y="1"/>
                  </a:moveTo>
                  <a:cubicBezTo>
                    <a:pt x="25460" y="1"/>
                    <a:pt x="12967" y="3230"/>
                    <a:pt x="1795" y="9689"/>
                  </a:cubicBezTo>
                  <a:cubicBezTo>
                    <a:pt x="294" y="10569"/>
                    <a:pt x="1" y="12624"/>
                    <a:pt x="1208" y="13831"/>
                  </a:cubicBezTo>
                  <a:lnTo>
                    <a:pt x="36078" y="48702"/>
                  </a:lnTo>
                  <a:cubicBezTo>
                    <a:pt x="36600" y="49224"/>
                    <a:pt x="37277" y="49485"/>
                    <a:pt x="37950" y="49485"/>
                  </a:cubicBezTo>
                  <a:cubicBezTo>
                    <a:pt x="38623" y="49485"/>
                    <a:pt x="39291" y="49224"/>
                    <a:pt x="39797" y="48702"/>
                  </a:cubicBezTo>
                  <a:lnTo>
                    <a:pt x="74668" y="13831"/>
                  </a:lnTo>
                  <a:cubicBezTo>
                    <a:pt x="75874" y="12624"/>
                    <a:pt x="75581" y="10569"/>
                    <a:pt x="74080" y="9689"/>
                  </a:cubicBezTo>
                  <a:cubicBezTo>
                    <a:pt x="62924" y="3230"/>
                    <a:pt x="50439" y="1"/>
                    <a:pt x="37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7"/>
            <p:cNvSpPr/>
            <p:nvPr/>
          </p:nvSpPr>
          <p:spPr>
            <a:xfrm>
              <a:off x="1989800" y="3295800"/>
              <a:ext cx="3620825" cy="2161525"/>
            </a:xfrm>
            <a:custGeom>
              <a:avLst/>
              <a:gdLst/>
              <a:ahLst/>
              <a:cxnLst/>
              <a:rect l="l" t="t" r="r" b="b"/>
              <a:pathLst>
                <a:path w="144833" h="86461" extrusionOk="0">
                  <a:moveTo>
                    <a:pt x="24771" y="1"/>
                  </a:moveTo>
                  <a:cubicBezTo>
                    <a:pt x="24125" y="1"/>
                    <a:pt x="23478" y="237"/>
                    <a:pt x="22965" y="703"/>
                  </a:cubicBezTo>
                  <a:cubicBezTo>
                    <a:pt x="8840" y="13946"/>
                    <a:pt x="0" y="32735"/>
                    <a:pt x="0" y="53547"/>
                  </a:cubicBezTo>
                  <a:lnTo>
                    <a:pt x="0" y="78566"/>
                  </a:lnTo>
                  <a:cubicBezTo>
                    <a:pt x="0" y="82937"/>
                    <a:pt x="3556" y="86460"/>
                    <a:pt x="7894" y="86460"/>
                  </a:cubicBezTo>
                  <a:lnTo>
                    <a:pt x="136939" y="86460"/>
                  </a:lnTo>
                  <a:cubicBezTo>
                    <a:pt x="141310" y="86460"/>
                    <a:pt x="144833" y="82937"/>
                    <a:pt x="144833" y="78566"/>
                  </a:cubicBezTo>
                  <a:lnTo>
                    <a:pt x="144833" y="53547"/>
                  </a:lnTo>
                  <a:cubicBezTo>
                    <a:pt x="144833" y="32735"/>
                    <a:pt x="135993" y="13946"/>
                    <a:pt x="121868" y="703"/>
                  </a:cubicBezTo>
                  <a:cubicBezTo>
                    <a:pt x="121371" y="237"/>
                    <a:pt x="120724" y="1"/>
                    <a:pt x="120075" y="1"/>
                  </a:cubicBezTo>
                  <a:cubicBezTo>
                    <a:pt x="119403" y="1"/>
                    <a:pt x="118729" y="254"/>
                    <a:pt x="118215" y="768"/>
                  </a:cubicBezTo>
                  <a:lnTo>
                    <a:pt x="76135" y="42847"/>
                  </a:lnTo>
                  <a:cubicBezTo>
                    <a:pt x="75108" y="43875"/>
                    <a:pt x="73762" y="44389"/>
                    <a:pt x="72417" y="44389"/>
                  </a:cubicBezTo>
                  <a:cubicBezTo>
                    <a:pt x="71071" y="44389"/>
                    <a:pt x="69725" y="43875"/>
                    <a:pt x="68698" y="42847"/>
                  </a:cubicBezTo>
                  <a:lnTo>
                    <a:pt x="26618" y="768"/>
                  </a:lnTo>
                  <a:cubicBezTo>
                    <a:pt x="26104" y="254"/>
                    <a:pt x="25438" y="1"/>
                    <a:pt x="247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7"/>
            <p:cNvSpPr/>
            <p:nvPr/>
          </p:nvSpPr>
          <p:spPr>
            <a:xfrm>
              <a:off x="1877250" y="687925"/>
              <a:ext cx="3845925" cy="2070900"/>
            </a:xfrm>
            <a:custGeom>
              <a:avLst/>
              <a:gdLst/>
              <a:ahLst/>
              <a:cxnLst/>
              <a:rect l="l" t="t" r="r" b="b"/>
              <a:pathLst>
                <a:path w="153837" h="82836" extrusionOk="0">
                  <a:moveTo>
                    <a:pt x="40457" y="0"/>
                  </a:moveTo>
                  <a:cubicBezTo>
                    <a:pt x="39685" y="0"/>
                    <a:pt x="38912" y="336"/>
                    <a:pt x="38395" y="1025"/>
                  </a:cubicBezTo>
                  <a:cubicBezTo>
                    <a:pt x="25836" y="17303"/>
                    <a:pt x="28315" y="31982"/>
                    <a:pt x="28315" y="60785"/>
                  </a:cubicBezTo>
                  <a:cubicBezTo>
                    <a:pt x="28315" y="64243"/>
                    <a:pt x="25510" y="67048"/>
                    <a:pt x="22052" y="67048"/>
                  </a:cubicBezTo>
                  <a:cubicBezTo>
                    <a:pt x="18594" y="67048"/>
                    <a:pt x="15789" y="64243"/>
                    <a:pt x="15789" y="60785"/>
                  </a:cubicBezTo>
                  <a:lnTo>
                    <a:pt x="15789" y="56349"/>
                  </a:lnTo>
                  <a:cubicBezTo>
                    <a:pt x="15789" y="51978"/>
                    <a:pt x="12233" y="48455"/>
                    <a:pt x="7895" y="48455"/>
                  </a:cubicBezTo>
                  <a:cubicBezTo>
                    <a:pt x="3524" y="48455"/>
                    <a:pt x="1" y="51978"/>
                    <a:pt x="1" y="56349"/>
                  </a:cubicBezTo>
                  <a:lnTo>
                    <a:pt x="1" y="60785"/>
                  </a:lnTo>
                  <a:cubicBezTo>
                    <a:pt x="1" y="72920"/>
                    <a:pt x="9885" y="82836"/>
                    <a:pt x="22052" y="82836"/>
                  </a:cubicBezTo>
                  <a:cubicBezTo>
                    <a:pt x="32458" y="82836"/>
                    <a:pt x="41200" y="75562"/>
                    <a:pt x="43483" y="65841"/>
                  </a:cubicBezTo>
                  <a:cubicBezTo>
                    <a:pt x="52882" y="74767"/>
                    <a:pt x="64909" y="79227"/>
                    <a:pt x="76935" y="79227"/>
                  </a:cubicBezTo>
                  <a:cubicBezTo>
                    <a:pt x="88950" y="79227"/>
                    <a:pt x="100964" y="74775"/>
                    <a:pt x="110354" y="65874"/>
                  </a:cubicBezTo>
                  <a:cubicBezTo>
                    <a:pt x="112670" y="75562"/>
                    <a:pt x="121379" y="82836"/>
                    <a:pt x="131785" y="82836"/>
                  </a:cubicBezTo>
                  <a:cubicBezTo>
                    <a:pt x="143952" y="82836"/>
                    <a:pt x="153836" y="72920"/>
                    <a:pt x="153836" y="60785"/>
                  </a:cubicBezTo>
                  <a:lnTo>
                    <a:pt x="153836" y="56349"/>
                  </a:lnTo>
                  <a:cubicBezTo>
                    <a:pt x="153836" y="51978"/>
                    <a:pt x="150313" y="48455"/>
                    <a:pt x="145942" y="48455"/>
                  </a:cubicBezTo>
                  <a:cubicBezTo>
                    <a:pt x="141604" y="48455"/>
                    <a:pt x="138048" y="51978"/>
                    <a:pt x="138048" y="56349"/>
                  </a:cubicBezTo>
                  <a:lnTo>
                    <a:pt x="138048" y="60785"/>
                  </a:lnTo>
                  <a:cubicBezTo>
                    <a:pt x="138048" y="64243"/>
                    <a:pt x="135243" y="67048"/>
                    <a:pt x="131785" y="67048"/>
                  </a:cubicBezTo>
                  <a:cubicBezTo>
                    <a:pt x="128327" y="67048"/>
                    <a:pt x="125522" y="64243"/>
                    <a:pt x="125522" y="60785"/>
                  </a:cubicBezTo>
                  <a:lnTo>
                    <a:pt x="125490" y="28393"/>
                  </a:lnTo>
                  <a:cubicBezTo>
                    <a:pt x="125410" y="26936"/>
                    <a:pt x="124211" y="25866"/>
                    <a:pt x="122854" y="25866"/>
                  </a:cubicBezTo>
                  <a:cubicBezTo>
                    <a:pt x="122541" y="25866"/>
                    <a:pt x="122219" y="25923"/>
                    <a:pt x="121901" y="26045"/>
                  </a:cubicBezTo>
                  <a:cubicBezTo>
                    <a:pt x="114089" y="29107"/>
                    <a:pt x="105987" y="30561"/>
                    <a:pt x="97984" y="30561"/>
                  </a:cubicBezTo>
                  <a:cubicBezTo>
                    <a:pt x="76144" y="30561"/>
                    <a:pt x="55048" y="19728"/>
                    <a:pt x="42635" y="1156"/>
                  </a:cubicBezTo>
                  <a:cubicBezTo>
                    <a:pt x="42127" y="393"/>
                    <a:pt x="41292" y="0"/>
                    <a:pt x="40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7"/>
            <p:cNvSpPr/>
            <p:nvPr/>
          </p:nvSpPr>
          <p:spPr>
            <a:xfrm>
              <a:off x="3109475" y="237950"/>
              <a:ext cx="1825100" cy="951300"/>
            </a:xfrm>
            <a:custGeom>
              <a:avLst/>
              <a:gdLst/>
              <a:ahLst/>
              <a:cxnLst/>
              <a:rect l="l" t="t" r="r" b="b"/>
              <a:pathLst>
                <a:path w="73004" h="38052" extrusionOk="0">
                  <a:moveTo>
                    <a:pt x="27525" y="1"/>
                  </a:moveTo>
                  <a:cubicBezTo>
                    <a:pt x="18669" y="1"/>
                    <a:pt x="9687" y="2427"/>
                    <a:pt x="1599" y="7575"/>
                  </a:cubicBezTo>
                  <a:cubicBezTo>
                    <a:pt x="392" y="8358"/>
                    <a:pt x="1" y="9923"/>
                    <a:pt x="718" y="11163"/>
                  </a:cubicBezTo>
                  <a:cubicBezTo>
                    <a:pt x="10906" y="27995"/>
                    <a:pt x="29423" y="38052"/>
                    <a:pt x="48707" y="38052"/>
                  </a:cubicBezTo>
                  <a:cubicBezTo>
                    <a:pt x="56219" y="38052"/>
                    <a:pt x="63847" y="36526"/>
                    <a:pt x="71144" y="33279"/>
                  </a:cubicBezTo>
                  <a:cubicBezTo>
                    <a:pt x="72449" y="32692"/>
                    <a:pt x="73004" y="31159"/>
                    <a:pt x="72449" y="29822"/>
                  </a:cubicBezTo>
                  <a:cubicBezTo>
                    <a:pt x="64473" y="10878"/>
                    <a:pt x="46278" y="1"/>
                    <a:pt x="275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7" name="Google Shape;847;p27"/>
          <p:cNvCxnSpPr/>
          <p:nvPr/>
        </p:nvCxnSpPr>
        <p:spPr>
          <a:xfrm rot="10800000">
            <a:off x="6468551" y="2836400"/>
            <a:ext cx="300" cy="497700"/>
          </a:xfrm>
          <a:prstGeom prst="straightConnector1">
            <a:avLst/>
          </a:prstGeom>
          <a:noFill/>
          <a:ln w="19050" cap="flat" cmpd="sng">
            <a:solidFill>
              <a:schemeClr val="dk2"/>
            </a:solidFill>
            <a:prstDash val="solid"/>
            <a:round/>
            <a:headEnd type="none" w="med" len="med"/>
            <a:tailEnd type="none" w="med" len="med"/>
          </a:ln>
        </p:spPr>
      </p:cxnSp>
      <p:cxnSp>
        <p:nvCxnSpPr>
          <p:cNvPr id="848" name="Google Shape;848;p27"/>
          <p:cNvCxnSpPr/>
          <p:nvPr/>
        </p:nvCxnSpPr>
        <p:spPr>
          <a:xfrm rot="10800000">
            <a:off x="4577074" y="1694800"/>
            <a:ext cx="300" cy="497700"/>
          </a:xfrm>
          <a:prstGeom prst="straightConnector1">
            <a:avLst/>
          </a:prstGeom>
          <a:noFill/>
          <a:ln w="19050" cap="flat" cmpd="sng">
            <a:solidFill>
              <a:schemeClr val="dk2"/>
            </a:solidFill>
            <a:prstDash val="solid"/>
            <a:round/>
            <a:headEnd type="none" w="med" len="med"/>
            <a:tailEnd type="none" w="med" len="med"/>
          </a:ln>
        </p:spPr>
      </p:cxnSp>
      <p:sp>
        <p:nvSpPr>
          <p:cNvPr id="849" name="Google Shape;849;p27"/>
          <p:cNvSpPr txBox="1">
            <a:spLocks noGrp="1"/>
          </p:cNvSpPr>
          <p:nvPr>
            <p:ph type="ctrTitle" idx="4294967295"/>
          </p:nvPr>
        </p:nvSpPr>
        <p:spPr>
          <a:xfrm flipH="1">
            <a:off x="5745839" y="3646850"/>
            <a:ext cx="1444800" cy="4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100" b="0" dirty="0" smtClean="0"/>
              <a:t>ANGKET</a:t>
            </a:r>
            <a:endParaRPr sz="1100" b="0" dirty="0"/>
          </a:p>
          <a:p>
            <a:pPr marL="0" lvl="0" indent="0" algn="ctr" rtl="0">
              <a:spcBef>
                <a:spcPts val="0"/>
              </a:spcBef>
              <a:spcAft>
                <a:spcPts val="0"/>
              </a:spcAft>
              <a:buNone/>
            </a:pPr>
            <a:endParaRPr sz="1100" dirty="0"/>
          </a:p>
        </p:txBody>
      </p:sp>
      <p:sp>
        <p:nvSpPr>
          <p:cNvPr id="851" name="Google Shape;851;p27"/>
          <p:cNvSpPr txBox="1"/>
          <p:nvPr/>
        </p:nvSpPr>
        <p:spPr>
          <a:xfrm>
            <a:off x="3347864" y="3085250"/>
            <a:ext cx="2520279" cy="1896038"/>
          </a:xfrm>
          <a:prstGeom prst="rect">
            <a:avLst/>
          </a:prstGeom>
          <a:noFill/>
          <a:ln>
            <a:noFill/>
          </a:ln>
        </p:spPr>
        <p:txBody>
          <a:bodyPr spcFirstLastPara="1" wrap="square" lIns="91425" tIns="91425" rIns="91425" bIns="91425" anchor="t" anchorCtr="0">
            <a:noAutofit/>
          </a:bodyPr>
          <a:lstStyle/>
          <a:p>
            <a:pPr lvl="0" algn="ctr"/>
            <a:r>
              <a:rPr lang="en-US" sz="1000" dirty="0" smtClean="0">
                <a:solidFill>
                  <a:schemeClr val="accent3">
                    <a:lumMod val="75000"/>
                  </a:schemeClr>
                </a:solidFill>
              </a:rPr>
              <a:t>Cara </a:t>
            </a:r>
            <a:r>
              <a:rPr lang="en-US" sz="1000" dirty="0" err="1">
                <a:solidFill>
                  <a:schemeClr val="accent3">
                    <a:lumMod val="75000"/>
                  </a:schemeClr>
                </a:solidFill>
              </a:rPr>
              <a:t>ini</a:t>
            </a:r>
            <a:r>
              <a:rPr lang="en-US" sz="1000" dirty="0">
                <a:solidFill>
                  <a:schemeClr val="accent3">
                    <a:lumMod val="75000"/>
                  </a:schemeClr>
                </a:solidFill>
              </a:rPr>
              <a:t> agar </a:t>
            </a:r>
            <a:r>
              <a:rPr lang="en-US" sz="1000" dirty="0" err="1">
                <a:solidFill>
                  <a:schemeClr val="accent3">
                    <a:lumMod val="75000"/>
                  </a:schemeClr>
                </a:solidFill>
              </a:rPr>
              <a:t>memperoleh</a:t>
            </a:r>
            <a:r>
              <a:rPr lang="en-US" sz="1000" dirty="0">
                <a:solidFill>
                  <a:schemeClr val="accent3">
                    <a:lumMod val="75000"/>
                  </a:schemeClr>
                </a:solidFill>
              </a:rPr>
              <a:t> data </a:t>
            </a:r>
            <a:r>
              <a:rPr lang="en-US" sz="1000" dirty="0" err="1">
                <a:solidFill>
                  <a:schemeClr val="accent3">
                    <a:lumMod val="75000"/>
                  </a:schemeClr>
                </a:solidFill>
              </a:rPr>
              <a:t>kuantitatif</a:t>
            </a:r>
            <a:r>
              <a:rPr lang="en-US" sz="1000" dirty="0">
                <a:solidFill>
                  <a:schemeClr val="accent3">
                    <a:lumMod val="75000"/>
                  </a:schemeClr>
                </a:solidFill>
              </a:rPr>
              <a:t> </a:t>
            </a:r>
            <a:r>
              <a:rPr lang="en-US" sz="1000" dirty="0" err="1">
                <a:solidFill>
                  <a:schemeClr val="accent3">
                    <a:lumMod val="75000"/>
                  </a:schemeClr>
                </a:solidFill>
              </a:rPr>
              <a:t>berupa</a:t>
            </a:r>
            <a:r>
              <a:rPr lang="en-US" sz="1000" dirty="0">
                <a:solidFill>
                  <a:schemeClr val="accent3">
                    <a:lumMod val="75000"/>
                  </a:schemeClr>
                </a:solidFill>
              </a:rPr>
              <a:t> </a:t>
            </a:r>
            <a:r>
              <a:rPr lang="en-US" sz="1000" dirty="0" err="1">
                <a:solidFill>
                  <a:schemeClr val="accent3">
                    <a:lumMod val="75000"/>
                  </a:schemeClr>
                </a:solidFill>
              </a:rPr>
              <a:t>angka</a:t>
            </a:r>
            <a:r>
              <a:rPr lang="en-US" sz="1000" dirty="0">
                <a:solidFill>
                  <a:schemeClr val="accent3">
                    <a:lumMod val="75000"/>
                  </a:schemeClr>
                </a:solidFill>
              </a:rPr>
              <a:t> yang </a:t>
            </a:r>
            <a:r>
              <a:rPr lang="en-US" sz="1000" dirty="0" err="1">
                <a:solidFill>
                  <a:schemeClr val="accent3">
                    <a:lumMod val="75000"/>
                  </a:schemeClr>
                </a:solidFill>
              </a:rPr>
              <a:t>nantinya</a:t>
            </a:r>
            <a:r>
              <a:rPr lang="en-US" sz="1000" dirty="0">
                <a:solidFill>
                  <a:schemeClr val="accent3">
                    <a:lumMod val="75000"/>
                  </a:schemeClr>
                </a:solidFill>
              </a:rPr>
              <a:t> </a:t>
            </a:r>
            <a:r>
              <a:rPr lang="en-US" sz="1000" dirty="0" err="1">
                <a:solidFill>
                  <a:schemeClr val="accent3">
                    <a:lumMod val="75000"/>
                  </a:schemeClr>
                </a:solidFill>
              </a:rPr>
              <a:t>akan</a:t>
            </a:r>
            <a:r>
              <a:rPr lang="en-US" sz="1000" dirty="0">
                <a:solidFill>
                  <a:schemeClr val="accent3">
                    <a:lumMod val="75000"/>
                  </a:schemeClr>
                </a:solidFill>
              </a:rPr>
              <a:t> </a:t>
            </a:r>
            <a:r>
              <a:rPr lang="en-US" sz="1000" dirty="0" err="1">
                <a:solidFill>
                  <a:schemeClr val="accent3">
                    <a:lumMod val="75000"/>
                  </a:schemeClr>
                </a:solidFill>
              </a:rPr>
              <a:t>diberi</a:t>
            </a:r>
            <a:r>
              <a:rPr lang="en-US" sz="1000" dirty="0">
                <a:solidFill>
                  <a:schemeClr val="accent3">
                    <a:lumMod val="75000"/>
                  </a:schemeClr>
                </a:solidFill>
              </a:rPr>
              <a:t> </a:t>
            </a:r>
            <a:r>
              <a:rPr lang="en-US" sz="1000" dirty="0" err="1">
                <a:solidFill>
                  <a:schemeClr val="accent3">
                    <a:lumMod val="75000"/>
                  </a:schemeClr>
                </a:solidFill>
              </a:rPr>
              <a:t>kode</a:t>
            </a:r>
            <a:r>
              <a:rPr lang="en-US" sz="1000" dirty="0">
                <a:solidFill>
                  <a:schemeClr val="accent3">
                    <a:lumMod val="75000"/>
                  </a:schemeClr>
                </a:solidFill>
              </a:rPr>
              <a:t> </a:t>
            </a:r>
            <a:r>
              <a:rPr lang="en-US" sz="1000" dirty="0" err="1">
                <a:solidFill>
                  <a:schemeClr val="accent3">
                    <a:lumMod val="75000"/>
                  </a:schemeClr>
                </a:solidFill>
              </a:rPr>
              <a:t>kemudian</a:t>
            </a:r>
            <a:r>
              <a:rPr lang="en-US" sz="1000" dirty="0">
                <a:solidFill>
                  <a:schemeClr val="accent3">
                    <a:lumMod val="75000"/>
                  </a:schemeClr>
                </a:solidFill>
              </a:rPr>
              <a:t> </a:t>
            </a:r>
            <a:r>
              <a:rPr lang="en-US" sz="1000" dirty="0" err="1">
                <a:solidFill>
                  <a:schemeClr val="accent3">
                    <a:lumMod val="75000"/>
                  </a:schemeClr>
                </a:solidFill>
              </a:rPr>
              <a:t>dikelola</a:t>
            </a:r>
            <a:r>
              <a:rPr lang="en-US" sz="1000" dirty="0">
                <a:solidFill>
                  <a:schemeClr val="accent3">
                    <a:lumMod val="75000"/>
                  </a:schemeClr>
                </a:solidFill>
              </a:rPr>
              <a:t> </a:t>
            </a:r>
            <a:r>
              <a:rPr lang="en-US" sz="1000" dirty="0" err="1">
                <a:solidFill>
                  <a:schemeClr val="accent3">
                    <a:lumMod val="75000"/>
                  </a:schemeClr>
                </a:solidFill>
              </a:rPr>
              <a:t>dan</a:t>
            </a:r>
            <a:r>
              <a:rPr lang="en-US" sz="1000" dirty="0">
                <a:solidFill>
                  <a:schemeClr val="accent3">
                    <a:lumMod val="75000"/>
                  </a:schemeClr>
                </a:solidFill>
              </a:rPr>
              <a:t> </a:t>
            </a:r>
            <a:r>
              <a:rPr lang="en-US" sz="1000" dirty="0" err="1">
                <a:solidFill>
                  <a:schemeClr val="accent3">
                    <a:lumMod val="75000"/>
                  </a:schemeClr>
                </a:solidFill>
              </a:rPr>
              <a:t>disimpulkan</a:t>
            </a:r>
            <a:r>
              <a:rPr lang="en-US" sz="1000" dirty="0">
                <a:solidFill>
                  <a:schemeClr val="accent3">
                    <a:lumMod val="75000"/>
                  </a:schemeClr>
                </a:solidFill>
              </a:rPr>
              <a:t> agar </a:t>
            </a:r>
            <a:r>
              <a:rPr lang="en-US" sz="1000" dirty="0" err="1">
                <a:solidFill>
                  <a:schemeClr val="accent3">
                    <a:lumMod val="75000"/>
                  </a:schemeClr>
                </a:solidFill>
              </a:rPr>
              <a:t>tercipta</a:t>
            </a:r>
            <a:r>
              <a:rPr lang="en-US" sz="1000" dirty="0">
                <a:solidFill>
                  <a:schemeClr val="accent3">
                    <a:lumMod val="75000"/>
                  </a:schemeClr>
                </a:solidFill>
              </a:rPr>
              <a:t> </a:t>
            </a:r>
            <a:r>
              <a:rPr lang="en-US" sz="1000" dirty="0" err="1">
                <a:solidFill>
                  <a:schemeClr val="accent3">
                    <a:lumMod val="75000"/>
                  </a:schemeClr>
                </a:solidFill>
              </a:rPr>
              <a:t>suatu</a:t>
            </a:r>
            <a:r>
              <a:rPr lang="en-US" sz="1000" dirty="0">
                <a:solidFill>
                  <a:schemeClr val="accent3">
                    <a:lumMod val="75000"/>
                  </a:schemeClr>
                </a:solidFill>
              </a:rPr>
              <a:t> </a:t>
            </a:r>
            <a:r>
              <a:rPr lang="en-US" sz="1000" dirty="0" err="1">
                <a:solidFill>
                  <a:schemeClr val="accent3">
                    <a:lumMod val="75000"/>
                  </a:schemeClr>
                </a:solidFill>
              </a:rPr>
              <a:t>hasil</a:t>
            </a:r>
            <a:r>
              <a:rPr lang="en-US" sz="1000" dirty="0">
                <a:solidFill>
                  <a:schemeClr val="accent3">
                    <a:lumMod val="75000"/>
                  </a:schemeClr>
                </a:solidFill>
              </a:rPr>
              <a:t> </a:t>
            </a:r>
            <a:r>
              <a:rPr lang="en-US" sz="1000" dirty="0" err="1" smtClean="0">
                <a:solidFill>
                  <a:schemeClr val="accent3">
                    <a:lumMod val="75000"/>
                  </a:schemeClr>
                </a:solidFill>
              </a:rPr>
              <a:t>penelitian</a:t>
            </a:r>
            <a:endParaRPr lang="en-US" sz="1000" dirty="0" smtClean="0">
              <a:solidFill>
                <a:schemeClr val="accent3">
                  <a:lumMod val="75000"/>
                </a:schemeClr>
              </a:solidFill>
            </a:endParaRPr>
          </a:p>
          <a:p>
            <a:pPr lvl="0" algn="ctr"/>
            <a:endParaRPr lang="en-US" sz="1000" dirty="0">
              <a:solidFill>
                <a:schemeClr val="accent3">
                  <a:lumMod val="75000"/>
                </a:schemeClr>
              </a:solidFill>
              <a:latin typeface="Tenor Sans"/>
              <a:ea typeface="Tenor Sans"/>
              <a:cs typeface="Tenor Sans"/>
              <a:sym typeface="Tenor Sans"/>
            </a:endParaRPr>
          </a:p>
          <a:p>
            <a:pPr algn="ctr"/>
            <a:r>
              <a:rPr lang="en-US" sz="1000" dirty="0" err="1">
                <a:solidFill>
                  <a:schemeClr val="accent3">
                    <a:lumMod val="75000"/>
                  </a:schemeClr>
                </a:solidFill>
              </a:rPr>
              <a:t>Dengan</a:t>
            </a:r>
            <a:r>
              <a:rPr lang="en-US" sz="1000" dirty="0">
                <a:solidFill>
                  <a:schemeClr val="accent3">
                    <a:lumMod val="75000"/>
                  </a:schemeClr>
                </a:solidFill>
              </a:rPr>
              <a:t> </a:t>
            </a:r>
            <a:r>
              <a:rPr lang="en-US" sz="1000" dirty="0" err="1">
                <a:solidFill>
                  <a:schemeClr val="accent3">
                    <a:lumMod val="75000"/>
                  </a:schemeClr>
                </a:solidFill>
              </a:rPr>
              <a:t>mengajukan</a:t>
            </a:r>
            <a:r>
              <a:rPr lang="en-US" sz="1000" dirty="0">
                <a:solidFill>
                  <a:schemeClr val="accent3">
                    <a:lumMod val="75000"/>
                  </a:schemeClr>
                </a:solidFill>
              </a:rPr>
              <a:t> </a:t>
            </a:r>
            <a:r>
              <a:rPr lang="en-US" sz="1000" dirty="0" err="1">
                <a:solidFill>
                  <a:schemeClr val="accent3">
                    <a:lumMod val="75000"/>
                  </a:schemeClr>
                </a:solidFill>
              </a:rPr>
              <a:t>beberapa</a:t>
            </a:r>
            <a:r>
              <a:rPr lang="en-US" sz="1000" dirty="0">
                <a:solidFill>
                  <a:schemeClr val="accent3">
                    <a:lumMod val="75000"/>
                  </a:schemeClr>
                </a:solidFill>
              </a:rPr>
              <a:t> </a:t>
            </a:r>
            <a:r>
              <a:rPr lang="en-US" sz="1000" dirty="0" err="1">
                <a:solidFill>
                  <a:schemeClr val="accent3">
                    <a:lumMod val="75000"/>
                  </a:schemeClr>
                </a:solidFill>
              </a:rPr>
              <a:t>pertanyaan</a:t>
            </a:r>
            <a:r>
              <a:rPr lang="id-ID" sz="1000" dirty="0">
                <a:solidFill>
                  <a:schemeClr val="accent3">
                    <a:lumMod val="75000"/>
                  </a:schemeClr>
                </a:solidFill>
              </a:rPr>
              <a:t>. Kemudian dari setiap pertanyaan yang diajukan terdapat poin yang nantinya akan digunakan untuk </a:t>
            </a:r>
            <a:r>
              <a:rPr lang="en-US" sz="1000" dirty="0" err="1">
                <a:solidFill>
                  <a:schemeClr val="accent3">
                    <a:lumMod val="75000"/>
                  </a:schemeClr>
                </a:solidFill>
              </a:rPr>
              <a:t>memudahkan</a:t>
            </a:r>
            <a:r>
              <a:rPr lang="en-US" sz="1000" dirty="0">
                <a:solidFill>
                  <a:schemeClr val="accent3">
                    <a:lumMod val="75000"/>
                  </a:schemeClr>
                </a:solidFill>
              </a:rPr>
              <a:t> </a:t>
            </a:r>
            <a:r>
              <a:rPr lang="en-US" sz="1000" dirty="0" err="1">
                <a:solidFill>
                  <a:schemeClr val="accent3">
                    <a:lumMod val="75000"/>
                  </a:schemeClr>
                </a:solidFill>
              </a:rPr>
              <a:t>dalam</a:t>
            </a:r>
            <a:r>
              <a:rPr lang="en-US" sz="1000" dirty="0">
                <a:solidFill>
                  <a:schemeClr val="accent3">
                    <a:lumMod val="75000"/>
                  </a:schemeClr>
                </a:solidFill>
              </a:rPr>
              <a:t> </a:t>
            </a:r>
            <a:r>
              <a:rPr lang="en-US" sz="1000" dirty="0" err="1">
                <a:solidFill>
                  <a:schemeClr val="accent3">
                    <a:lumMod val="75000"/>
                  </a:schemeClr>
                </a:solidFill>
              </a:rPr>
              <a:t>penarikan</a:t>
            </a:r>
            <a:r>
              <a:rPr lang="en-US" sz="1000" dirty="0">
                <a:solidFill>
                  <a:schemeClr val="accent3">
                    <a:lumMod val="75000"/>
                  </a:schemeClr>
                </a:solidFill>
              </a:rPr>
              <a:t> </a:t>
            </a:r>
            <a:r>
              <a:rPr lang="en-US" sz="1000" dirty="0" err="1">
                <a:solidFill>
                  <a:schemeClr val="accent3">
                    <a:lumMod val="75000"/>
                  </a:schemeClr>
                </a:solidFill>
              </a:rPr>
              <a:t>hasil</a:t>
            </a:r>
            <a:r>
              <a:rPr lang="en-US" sz="1000" dirty="0">
                <a:solidFill>
                  <a:schemeClr val="accent3">
                    <a:lumMod val="75000"/>
                  </a:schemeClr>
                </a:solidFill>
              </a:rPr>
              <a:t> </a:t>
            </a:r>
            <a:r>
              <a:rPr lang="en-US" sz="1000" dirty="0" err="1">
                <a:solidFill>
                  <a:schemeClr val="accent3">
                    <a:lumMod val="75000"/>
                  </a:schemeClr>
                </a:solidFill>
              </a:rPr>
              <a:t>dan</a:t>
            </a:r>
            <a:r>
              <a:rPr lang="en-US" sz="1000" dirty="0">
                <a:solidFill>
                  <a:schemeClr val="accent3">
                    <a:lumMod val="75000"/>
                  </a:schemeClr>
                </a:solidFill>
              </a:rPr>
              <a:t> </a:t>
            </a:r>
            <a:r>
              <a:rPr lang="en-US" sz="1000" dirty="0" err="1">
                <a:solidFill>
                  <a:schemeClr val="accent3">
                    <a:lumMod val="75000"/>
                  </a:schemeClr>
                </a:solidFill>
              </a:rPr>
              <a:t>kesimpulan</a:t>
            </a:r>
            <a:r>
              <a:rPr lang="en-US" sz="1000" dirty="0">
                <a:solidFill>
                  <a:schemeClr val="accent3">
                    <a:lumMod val="75000"/>
                  </a:schemeClr>
                </a:solidFill>
              </a:rPr>
              <a:t> </a:t>
            </a:r>
            <a:r>
              <a:rPr lang="en-US" sz="1000" dirty="0" err="1">
                <a:solidFill>
                  <a:schemeClr val="accent3">
                    <a:lumMod val="75000"/>
                  </a:schemeClr>
                </a:solidFill>
              </a:rPr>
              <a:t>dari</a:t>
            </a:r>
            <a:r>
              <a:rPr lang="en-US" sz="1000" dirty="0">
                <a:solidFill>
                  <a:schemeClr val="accent3">
                    <a:lumMod val="75000"/>
                  </a:schemeClr>
                </a:solidFill>
              </a:rPr>
              <a:t> </a:t>
            </a:r>
            <a:r>
              <a:rPr lang="en-US" sz="1000" dirty="0" err="1">
                <a:solidFill>
                  <a:schemeClr val="accent3">
                    <a:lumMod val="75000"/>
                  </a:schemeClr>
                </a:solidFill>
              </a:rPr>
              <a:t>penelitian</a:t>
            </a:r>
            <a:r>
              <a:rPr lang="en-US" sz="1000" dirty="0">
                <a:solidFill>
                  <a:schemeClr val="accent3">
                    <a:lumMod val="75000"/>
                  </a:schemeClr>
                </a:solidFill>
              </a:rPr>
              <a:t>.</a:t>
            </a:r>
            <a:endParaRPr lang="id-ID" sz="1000" dirty="0">
              <a:solidFill>
                <a:schemeClr val="accent3">
                  <a:lumMod val="75000"/>
                </a:schemeClr>
              </a:solidFill>
            </a:endParaRPr>
          </a:p>
          <a:p>
            <a:pPr lvl="0" algn="ctr"/>
            <a:endParaRPr sz="1000" dirty="0">
              <a:solidFill>
                <a:schemeClr val="accent3">
                  <a:lumMod val="75000"/>
                </a:schemeClr>
              </a:solidFill>
              <a:latin typeface="Tenor Sans"/>
              <a:ea typeface="Tenor Sans"/>
              <a:cs typeface="Tenor Sans"/>
              <a:sym typeface="Tenor Sans"/>
            </a:endParaRPr>
          </a:p>
        </p:txBody>
      </p:sp>
      <p:grpSp>
        <p:nvGrpSpPr>
          <p:cNvPr id="852" name="Google Shape;852;p27"/>
          <p:cNvGrpSpPr/>
          <p:nvPr/>
        </p:nvGrpSpPr>
        <p:grpSpPr>
          <a:xfrm>
            <a:off x="4482857" y="1556762"/>
            <a:ext cx="184662" cy="134297"/>
            <a:chOff x="1989800" y="2824050"/>
            <a:chExt cx="3620825" cy="2633275"/>
          </a:xfrm>
        </p:grpSpPr>
        <p:sp>
          <p:nvSpPr>
            <p:cNvPr id="853" name="Google Shape;853;p27"/>
            <p:cNvSpPr/>
            <p:nvPr/>
          </p:nvSpPr>
          <p:spPr>
            <a:xfrm>
              <a:off x="2851775" y="2824050"/>
              <a:ext cx="1896875" cy="1237125"/>
            </a:xfrm>
            <a:custGeom>
              <a:avLst/>
              <a:gdLst/>
              <a:ahLst/>
              <a:cxnLst/>
              <a:rect l="l" t="t" r="r" b="b"/>
              <a:pathLst>
                <a:path w="75875" h="49485" extrusionOk="0">
                  <a:moveTo>
                    <a:pt x="37950" y="1"/>
                  </a:moveTo>
                  <a:cubicBezTo>
                    <a:pt x="25460" y="1"/>
                    <a:pt x="12967" y="3230"/>
                    <a:pt x="1795" y="9689"/>
                  </a:cubicBezTo>
                  <a:cubicBezTo>
                    <a:pt x="294" y="10569"/>
                    <a:pt x="1" y="12624"/>
                    <a:pt x="1208" y="13831"/>
                  </a:cubicBezTo>
                  <a:lnTo>
                    <a:pt x="36078" y="48702"/>
                  </a:lnTo>
                  <a:cubicBezTo>
                    <a:pt x="36600" y="49224"/>
                    <a:pt x="37277" y="49485"/>
                    <a:pt x="37950" y="49485"/>
                  </a:cubicBezTo>
                  <a:cubicBezTo>
                    <a:pt x="38623" y="49485"/>
                    <a:pt x="39291" y="49224"/>
                    <a:pt x="39797" y="48702"/>
                  </a:cubicBezTo>
                  <a:lnTo>
                    <a:pt x="74668" y="13831"/>
                  </a:lnTo>
                  <a:cubicBezTo>
                    <a:pt x="75874" y="12624"/>
                    <a:pt x="75581" y="10569"/>
                    <a:pt x="74080" y="9689"/>
                  </a:cubicBezTo>
                  <a:cubicBezTo>
                    <a:pt x="62924" y="3230"/>
                    <a:pt x="50439" y="1"/>
                    <a:pt x="37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7"/>
            <p:cNvSpPr/>
            <p:nvPr/>
          </p:nvSpPr>
          <p:spPr>
            <a:xfrm>
              <a:off x="1989800" y="3295800"/>
              <a:ext cx="3620825" cy="2161525"/>
            </a:xfrm>
            <a:custGeom>
              <a:avLst/>
              <a:gdLst/>
              <a:ahLst/>
              <a:cxnLst/>
              <a:rect l="l" t="t" r="r" b="b"/>
              <a:pathLst>
                <a:path w="144833" h="86461" extrusionOk="0">
                  <a:moveTo>
                    <a:pt x="24771" y="1"/>
                  </a:moveTo>
                  <a:cubicBezTo>
                    <a:pt x="24125" y="1"/>
                    <a:pt x="23478" y="237"/>
                    <a:pt x="22965" y="703"/>
                  </a:cubicBezTo>
                  <a:cubicBezTo>
                    <a:pt x="8840" y="13946"/>
                    <a:pt x="0" y="32735"/>
                    <a:pt x="0" y="53547"/>
                  </a:cubicBezTo>
                  <a:lnTo>
                    <a:pt x="0" y="78566"/>
                  </a:lnTo>
                  <a:cubicBezTo>
                    <a:pt x="0" y="82937"/>
                    <a:pt x="3556" y="86460"/>
                    <a:pt x="7894" y="86460"/>
                  </a:cubicBezTo>
                  <a:lnTo>
                    <a:pt x="136939" y="86460"/>
                  </a:lnTo>
                  <a:cubicBezTo>
                    <a:pt x="141310" y="86460"/>
                    <a:pt x="144833" y="82937"/>
                    <a:pt x="144833" y="78566"/>
                  </a:cubicBezTo>
                  <a:lnTo>
                    <a:pt x="144833" y="53547"/>
                  </a:lnTo>
                  <a:cubicBezTo>
                    <a:pt x="144833" y="32735"/>
                    <a:pt x="135993" y="13946"/>
                    <a:pt x="121868" y="703"/>
                  </a:cubicBezTo>
                  <a:cubicBezTo>
                    <a:pt x="121371" y="237"/>
                    <a:pt x="120724" y="1"/>
                    <a:pt x="120075" y="1"/>
                  </a:cubicBezTo>
                  <a:cubicBezTo>
                    <a:pt x="119403" y="1"/>
                    <a:pt x="118729" y="254"/>
                    <a:pt x="118215" y="768"/>
                  </a:cubicBezTo>
                  <a:lnTo>
                    <a:pt x="76135" y="42847"/>
                  </a:lnTo>
                  <a:cubicBezTo>
                    <a:pt x="75108" y="43875"/>
                    <a:pt x="73762" y="44389"/>
                    <a:pt x="72417" y="44389"/>
                  </a:cubicBezTo>
                  <a:cubicBezTo>
                    <a:pt x="71071" y="44389"/>
                    <a:pt x="69725" y="43875"/>
                    <a:pt x="68698" y="42847"/>
                  </a:cubicBezTo>
                  <a:lnTo>
                    <a:pt x="26618" y="768"/>
                  </a:lnTo>
                  <a:cubicBezTo>
                    <a:pt x="26104" y="254"/>
                    <a:pt x="25438" y="1"/>
                    <a:pt x="247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5" name="Google Shape;455;p22"/>
          <p:cNvSpPr txBox="1">
            <a:spLocks noGrp="1"/>
          </p:cNvSpPr>
          <p:nvPr>
            <p:ph type="ctrTitle"/>
          </p:nvPr>
        </p:nvSpPr>
        <p:spPr>
          <a:xfrm>
            <a:off x="323528" y="2244551"/>
            <a:ext cx="3888432" cy="9032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2000" dirty="0" smtClean="0"/>
              <a:t>INSTRUMEN PENELITIAN</a:t>
            </a:r>
            <a:endParaRPr sz="2000" dirty="0"/>
          </a:p>
        </p:txBody>
      </p:sp>
      <p:sp>
        <p:nvSpPr>
          <p:cNvPr id="457" name="Google Shape;457;p22"/>
          <p:cNvSpPr/>
          <p:nvPr/>
        </p:nvSpPr>
        <p:spPr>
          <a:xfrm>
            <a:off x="4600572" y="1752600"/>
            <a:ext cx="2354400" cy="75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6774900" y="2490625"/>
            <a:ext cx="1647600" cy="75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txBox="1"/>
          <p:nvPr/>
        </p:nvSpPr>
        <p:spPr>
          <a:xfrm>
            <a:off x="4570198" y="1953804"/>
            <a:ext cx="1888584" cy="581493"/>
          </a:xfrm>
          <a:prstGeom prst="rect">
            <a:avLst/>
          </a:prstGeom>
          <a:noFill/>
          <a:ln>
            <a:noFill/>
          </a:ln>
        </p:spPr>
        <p:txBody>
          <a:bodyPr spcFirstLastPara="1" wrap="square" lIns="0" tIns="6350" rIns="0" bIns="0" anchor="b" anchorCtr="0">
            <a:noAutofit/>
          </a:bodyPr>
          <a:lstStyle/>
          <a:p>
            <a:pPr algn="r"/>
            <a:r>
              <a:rPr lang="en-US" sz="1200" dirty="0" err="1">
                <a:solidFill>
                  <a:schemeClr val="bg1"/>
                </a:solidFill>
              </a:rPr>
              <a:t>Instrumen</a:t>
            </a:r>
            <a:r>
              <a:rPr lang="en-US" sz="1200" dirty="0">
                <a:solidFill>
                  <a:schemeClr val="bg1"/>
                </a:solidFill>
              </a:rPr>
              <a:t> </a:t>
            </a:r>
            <a:r>
              <a:rPr lang="en-US" sz="1200" dirty="0" err="1">
                <a:solidFill>
                  <a:schemeClr val="bg1"/>
                </a:solidFill>
              </a:rPr>
              <a:t>untuk</a:t>
            </a:r>
            <a:r>
              <a:rPr lang="en-US" sz="1200" dirty="0">
                <a:solidFill>
                  <a:schemeClr val="bg1"/>
                </a:solidFill>
              </a:rPr>
              <a:t> </a:t>
            </a:r>
            <a:r>
              <a:rPr lang="en-US" sz="1200" dirty="0" err="1">
                <a:solidFill>
                  <a:schemeClr val="bg1"/>
                </a:solidFill>
              </a:rPr>
              <a:t>mengukur</a:t>
            </a:r>
            <a:r>
              <a:rPr lang="en-US" sz="1200" dirty="0">
                <a:solidFill>
                  <a:schemeClr val="bg1"/>
                </a:solidFill>
              </a:rPr>
              <a:t> </a:t>
            </a:r>
            <a:r>
              <a:rPr lang="en-US" sz="1200" dirty="0" err="1">
                <a:solidFill>
                  <a:schemeClr val="bg1"/>
                </a:solidFill>
              </a:rPr>
              <a:t>kepuasan</a:t>
            </a:r>
            <a:r>
              <a:rPr lang="en-US" sz="1200" dirty="0">
                <a:solidFill>
                  <a:schemeClr val="bg1"/>
                </a:solidFill>
              </a:rPr>
              <a:t> </a:t>
            </a:r>
            <a:r>
              <a:rPr lang="en-US" sz="1200" dirty="0" err="1">
                <a:solidFill>
                  <a:schemeClr val="bg1"/>
                </a:solidFill>
              </a:rPr>
              <a:t>pengunjung</a:t>
            </a:r>
            <a:r>
              <a:rPr lang="en-US" sz="1200" dirty="0">
                <a:solidFill>
                  <a:schemeClr val="bg1"/>
                </a:solidFill>
              </a:rPr>
              <a:t> </a:t>
            </a:r>
            <a:r>
              <a:rPr lang="en-US" sz="1200" dirty="0" err="1">
                <a:solidFill>
                  <a:schemeClr val="bg1"/>
                </a:solidFill>
              </a:rPr>
              <a:t>Ruang</a:t>
            </a:r>
            <a:r>
              <a:rPr lang="en-US" sz="1200" dirty="0">
                <a:solidFill>
                  <a:schemeClr val="bg1"/>
                </a:solidFill>
              </a:rPr>
              <a:t> Baca FISIP.</a:t>
            </a:r>
            <a:endParaRPr lang="id-ID" sz="1200" dirty="0">
              <a:solidFill>
                <a:schemeClr val="bg1"/>
              </a:solidFill>
            </a:endParaRPr>
          </a:p>
          <a:p>
            <a:pPr marL="0" marR="0" lvl="0" indent="0" algn="r" rtl="0">
              <a:lnSpc>
                <a:spcPct val="100000"/>
              </a:lnSpc>
              <a:spcBef>
                <a:spcPts val="0"/>
              </a:spcBef>
              <a:spcAft>
                <a:spcPts val="0"/>
              </a:spcAft>
              <a:buNone/>
            </a:pPr>
            <a:endParaRPr sz="1200" dirty="0">
              <a:solidFill>
                <a:schemeClr val="bg1"/>
              </a:solidFill>
              <a:latin typeface="Tenor Sans"/>
              <a:ea typeface="Tenor Sans"/>
              <a:cs typeface="Tenor Sans"/>
              <a:sym typeface="Tenor Sans"/>
            </a:endParaRPr>
          </a:p>
        </p:txBody>
      </p:sp>
      <p:sp>
        <p:nvSpPr>
          <p:cNvPr id="463" name="Google Shape;463;p22"/>
          <p:cNvSpPr/>
          <p:nvPr/>
        </p:nvSpPr>
        <p:spPr>
          <a:xfrm>
            <a:off x="4600572" y="3245059"/>
            <a:ext cx="2614200" cy="746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txBox="1"/>
          <p:nvPr/>
        </p:nvSpPr>
        <p:spPr>
          <a:xfrm>
            <a:off x="4024330" y="3247552"/>
            <a:ext cx="3149467" cy="605464"/>
          </a:xfrm>
          <a:prstGeom prst="rect">
            <a:avLst/>
          </a:prstGeom>
          <a:noFill/>
          <a:ln>
            <a:noFill/>
          </a:ln>
        </p:spPr>
        <p:txBody>
          <a:bodyPr spcFirstLastPara="1" wrap="square" lIns="0" tIns="6350" rIns="0" bIns="0" anchor="b" anchorCtr="0">
            <a:noAutofit/>
          </a:bodyPr>
          <a:lstStyle/>
          <a:p>
            <a:pPr marL="457200" lvl="1" algn="r"/>
            <a:r>
              <a:rPr lang="en-US" sz="1200" dirty="0" err="1">
                <a:solidFill>
                  <a:schemeClr val="bg1"/>
                </a:solidFill>
              </a:rPr>
              <a:t>Instrumen</a:t>
            </a:r>
            <a:r>
              <a:rPr lang="en-US" sz="1200" dirty="0">
                <a:solidFill>
                  <a:schemeClr val="bg1"/>
                </a:solidFill>
              </a:rPr>
              <a:t> </a:t>
            </a:r>
            <a:r>
              <a:rPr lang="en-US" sz="1200" dirty="0" err="1">
                <a:solidFill>
                  <a:schemeClr val="bg1"/>
                </a:solidFill>
              </a:rPr>
              <a:t>untuk</a:t>
            </a:r>
            <a:r>
              <a:rPr lang="en-US" sz="1200" dirty="0">
                <a:solidFill>
                  <a:schemeClr val="bg1"/>
                </a:solidFill>
              </a:rPr>
              <a:t> </a:t>
            </a:r>
            <a:r>
              <a:rPr lang="en-US" sz="1200" dirty="0" err="1">
                <a:solidFill>
                  <a:schemeClr val="bg1"/>
                </a:solidFill>
              </a:rPr>
              <a:t>mengukur</a:t>
            </a:r>
            <a:r>
              <a:rPr lang="en-US" sz="1200" dirty="0">
                <a:solidFill>
                  <a:schemeClr val="bg1"/>
                </a:solidFill>
              </a:rPr>
              <a:t> </a:t>
            </a:r>
            <a:r>
              <a:rPr lang="en-US" sz="1200" dirty="0" err="1">
                <a:solidFill>
                  <a:schemeClr val="bg1"/>
                </a:solidFill>
              </a:rPr>
              <a:t>keaktifan</a:t>
            </a:r>
            <a:r>
              <a:rPr lang="en-US" sz="1200" dirty="0">
                <a:solidFill>
                  <a:schemeClr val="bg1"/>
                </a:solidFill>
              </a:rPr>
              <a:t> </a:t>
            </a:r>
            <a:r>
              <a:rPr lang="en-US" sz="1200" dirty="0" err="1">
                <a:solidFill>
                  <a:schemeClr val="bg1"/>
                </a:solidFill>
              </a:rPr>
              <a:t>mahasiswa</a:t>
            </a:r>
            <a:r>
              <a:rPr lang="en-US" sz="1200" dirty="0">
                <a:solidFill>
                  <a:schemeClr val="bg1"/>
                </a:solidFill>
              </a:rPr>
              <a:t> </a:t>
            </a:r>
            <a:r>
              <a:rPr lang="en-US" sz="1200" dirty="0" err="1">
                <a:solidFill>
                  <a:schemeClr val="bg1"/>
                </a:solidFill>
              </a:rPr>
              <a:t>dalam</a:t>
            </a:r>
            <a:r>
              <a:rPr lang="en-US" sz="1200" dirty="0">
                <a:solidFill>
                  <a:schemeClr val="bg1"/>
                </a:solidFill>
              </a:rPr>
              <a:t> </a:t>
            </a:r>
            <a:r>
              <a:rPr lang="en-US" sz="1200" dirty="0" err="1">
                <a:solidFill>
                  <a:schemeClr val="bg1"/>
                </a:solidFill>
              </a:rPr>
              <a:t>mengelola</a:t>
            </a:r>
            <a:r>
              <a:rPr lang="en-US" sz="1200" dirty="0">
                <a:solidFill>
                  <a:schemeClr val="bg1"/>
                </a:solidFill>
              </a:rPr>
              <a:t> </a:t>
            </a:r>
            <a:r>
              <a:rPr lang="en-US" sz="1200" dirty="0" err="1">
                <a:solidFill>
                  <a:schemeClr val="bg1"/>
                </a:solidFill>
              </a:rPr>
              <a:t>ruang</a:t>
            </a:r>
            <a:r>
              <a:rPr lang="en-US" sz="1200" dirty="0">
                <a:solidFill>
                  <a:schemeClr val="bg1"/>
                </a:solidFill>
              </a:rPr>
              <a:t> </a:t>
            </a:r>
            <a:r>
              <a:rPr lang="en-US" sz="1200" dirty="0" err="1">
                <a:solidFill>
                  <a:schemeClr val="bg1"/>
                </a:solidFill>
              </a:rPr>
              <a:t>baca</a:t>
            </a:r>
            <a:r>
              <a:rPr lang="en-US" sz="1200" dirty="0">
                <a:solidFill>
                  <a:schemeClr val="bg1"/>
                </a:solidFill>
              </a:rPr>
              <a:t> </a:t>
            </a:r>
            <a:r>
              <a:rPr lang="en-US" sz="1200" dirty="0" err="1">
                <a:solidFill>
                  <a:schemeClr val="bg1"/>
                </a:solidFill>
              </a:rPr>
              <a:t>fisip</a:t>
            </a:r>
            <a:endParaRPr lang="id-ID" sz="1200" dirty="0">
              <a:solidFill>
                <a:schemeClr val="bg1"/>
              </a:solidFill>
            </a:endParaRPr>
          </a:p>
        </p:txBody>
      </p:sp>
      <p:grpSp>
        <p:nvGrpSpPr>
          <p:cNvPr id="466" name="Google Shape;466;p22"/>
          <p:cNvGrpSpPr/>
          <p:nvPr/>
        </p:nvGrpSpPr>
        <p:grpSpPr>
          <a:xfrm>
            <a:off x="6489156" y="1752886"/>
            <a:ext cx="750649" cy="750664"/>
            <a:chOff x="5236325" y="2233488"/>
            <a:chExt cx="1249000" cy="1249025"/>
          </a:xfrm>
        </p:grpSpPr>
        <p:sp>
          <p:nvSpPr>
            <p:cNvPr id="467" name="Google Shape;467;p22"/>
            <p:cNvSpPr/>
            <p:nvPr/>
          </p:nvSpPr>
          <p:spPr>
            <a:xfrm>
              <a:off x="5236325" y="2233488"/>
              <a:ext cx="1249000" cy="1249025"/>
            </a:xfrm>
            <a:custGeom>
              <a:avLst/>
              <a:gdLst/>
              <a:ahLst/>
              <a:cxnLst/>
              <a:rect l="l" t="t" r="r" b="b"/>
              <a:pathLst>
                <a:path w="49960" h="49961" extrusionOk="0">
                  <a:moveTo>
                    <a:pt x="1" y="1"/>
                  </a:moveTo>
                  <a:lnTo>
                    <a:pt x="1" y="49960"/>
                  </a:lnTo>
                  <a:lnTo>
                    <a:pt x="49960" y="49960"/>
                  </a:lnTo>
                  <a:lnTo>
                    <a:pt x="49960"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5236325" y="2233488"/>
              <a:ext cx="1249000" cy="1249025"/>
            </a:xfrm>
            <a:custGeom>
              <a:avLst/>
              <a:gdLst/>
              <a:ahLst/>
              <a:cxnLst/>
              <a:rect l="l" t="t" r="r" b="b"/>
              <a:pathLst>
                <a:path w="49960" h="49961" extrusionOk="0">
                  <a:moveTo>
                    <a:pt x="24980" y="1"/>
                  </a:moveTo>
                  <a:cubicBezTo>
                    <a:pt x="11152" y="1"/>
                    <a:pt x="1" y="11112"/>
                    <a:pt x="1" y="24980"/>
                  </a:cubicBezTo>
                  <a:cubicBezTo>
                    <a:pt x="1" y="38809"/>
                    <a:pt x="11152" y="49960"/>
                    <a:pt x="24980" y="49960"/>
                  </a:cubicBezTo>
                  <a:cubicBezTo>
                    <a:pt x="38809" y="49960"/>
                    <a:pt x="49960" y="38809"/>
                    <a:pt x="49960" y="24980"/>
                  </a:cubicBezTo>
                  <a:cubicBezTo>
                    <a:pt x="49960" y="11112"/>
                    <a:pt x="38809" y="1"/>
                    <a:pt x="24980" y="1"/>
                  </a:cubicBez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2"/>
          <p:cNvSpPr/>
          <p:nvPr/>
        </p:nvSpPr>
        <p:spPr>
          <a:xfrm rot="10800000">
            <a:off x="7239833" y="1994966"/>
            <a:ext cx="499179" cy="499171"/>
          </a:xfrm>
          <a:custGeom>
            <a:avLst/>
            <a:gdLst/>
            <a:ahLst/>
            <a:cxnLst/>
            <a:rect l="l" t="t" r="r" b="b"/>
            <a:pathLst>
              <a:path w="61249" h="61248" extrusionOk="0">
                <a:moveTo>
                  <a:pt x="1" y="0"/>
                </a:moveTo>
                <a:lnTo>
                  <a:pt x="61248" y="61247"/>
                </a:lnTo>
                <a:lnTo>
                  <a:pt x="612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22"/>
          <p:cNvGrpSpPr/>
          <p:nvPr/>
        </p:nvGrpSpPr>
        <p:grpSpPr>
          <a:xfrm>
            <a:off x="6038392" y="2503304"/>
            <a:ext cx="746035" cy="741920"/>
            <a:chOff x="3237950" y="4114963"/>
            <a:chExt cx="1249013" cy="1249023"/>
          </a:xfrm>
        </p:grpSpPr>
        <p:sp>
          <p:nvSpPr>
            <p:cNvPr id="471" name="Google Shape;471;p22"/>
            <p:cNvSpPr/>
            <p:nvPr/>
          </p:nvSpPr>
          <p:spPr>
            <a:xfrm>
              <a:off x="3237963" y="4233266"/>
              <a:ext cx="1249000" cy="1130720"/>
            </a:xfrm>
            <a:custGeom>
              <a:avLst/>
              <a:gdLst/>
              <a:ahLst/>
              <a:cxnLst/>
              <a:rect l="l" t="t" r="r" b="b"/>
              <a:pathLst>
                <a:path w="49960" h="49960" extrusionOk="0">
                  <a:moveTo>
                    <a:pt x="1" y="0"/>
                  </a:moveTo>
                  <a:lnTo>
                    <a:pt x="1" y="49960"/>
                  </a:lnTo>
                  <a:lnTo>
                    <a:pt x="49960" y="49960"/>
                  </a:lnTo>
                  <a:lnTo>
                    <a:pt x="499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3237950" y="4114963"/>
              <a:ext cx="1249000" cy="624525"/>
            </a:xfrm>
            <a:custGeom>
              <a:avLst/>
              <a:gdLst/>
              <a:ahLst/>
              <a:cxnLst/>
              <a:rect l="l" t="t" r="r" b="b"/>
              <a:pathLst>
                <a:path w="49960" h="24981" extrusionOk="0">
                  <a:moveTo>
                    <a:pt x="1" y="0"/>
                  </a:moveTo>
                  <a:lnTo>
                    <a:pt x="1" y="24980"/>
                  </a:lnTo>
                  <a:lnTo>
                    <a:pt x="49960" y="24980"/>
                  </a:lnTo>
                  <a:lnTo>
                    <a:pt x="49960"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22"/>
          <p:cNvSpPr/>
          <p:nvPr/>
        </p:nvSpPr>
        <p:spPr>
          <a:xfrm>
            <a:off x="7214772" y="3245059"/>
            <a:ext cx="745903" cy="745903"/>
          </a:xfrm>
          <a:custGeom>
            <a:avLst/>
            <a:gdLst/>
            <a:ahLst/>
            <a:cxnLst/>
            <a:rect l="l" t="t" r="r" b="b"/>
            <a:pathLst>
              <a:path w="49960" h="49960" extrusionOk="0">
                <a:moveTo>
                  <a:pt x="0" y="0"/>
                </a:moveTo>
                <a:lnTo>
                  <a:pt x="0" y="49959"/>
                </a:lnTo>
                <a:cubicBezTo>
                  <a:pt x="27578" y="49959"/>
                  <a:pt x="49959" y="27578"/>
                  <a:pt x="49959" y="0"/>
                </a:cubicBez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5264000" y="2499425"/>
            <a:ext cx="746043" cy="746043"/>
          </a:xfrm>
          <a:custGeom>
            <a:avLst/>
            <a:gdLst/>
            <a:ahLst/>
            <a:cxnLst/>
            <a:rect l="l" t="t" r="r" b="b"/>
            <a:pathLst>
              <a:path w="49961" h="49961" extrusionOk="0">
                <a:moveTo>
                  <a:pt x="49960" y="1"/>
                </a:moveTo>
                <a:cubicBezTo>
                  <a:pt x="22382" y="1"/>
                  <a:pt x="1" y="22342"/>
                  <a:pt x="1" y="49960"/>
                </a:cubicBezTo>
                <a:cubicBezTo>
                  <a:pt x="27618" y="49960"/>
                  <a:pt x="49960" y="27578"/>
                  <a:pt x="49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760" y="119475"/>
            <a:ext cx="4151072" cy="868099"/>
          </a:xfrm>
        </p:spPr>
        <p:txBody>
          <a:bodyPr/>
          <a:lstStyle/>
          <a:p>
            <a:r>
              <a:rPr lang="en-US" sz="2000" dirty="0" smtClean="0"/>
              <a:t>PROSEDUR  PENELITIAN</a:t>
            </a:r>
            <a:endParaRPr lang="en-US" sz="2000" dirty="0"/>
          </a:p>
        </p:txBody>
      </p:sp>
      <p:sp>
        <p:nvSpPr>
          <p:cNvPr id="3" name="Content Placeholder 2"/>
          <p:cNvSpPr txBox="1">
            <a:spLocks/>
          </p:cNvSpPr>
          <p:nvPr/>
        </p:nvSpPr>
        <p:spPr>
          <a:xfrm>
            <a:off x="179512" y="987574"/>
            <a:ext cx="4190578" cy="4155926"/>
          </a:xfrm>
          <a:prstGeom prst="rect">
            <a:avLst/>
          </a:prstGeom>
        </p:spPr>
        <p:txBody>
          <a:bodyPr numCol="1">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514350">
              <a:buFont typeface="+mj-lt"/>
              <a:buAutoNum type="arabicPeriod"/>
            </a:pPr>
            <a:r>
              <a:rPr lang="en-US" sz="1500" dirty="0" err="1" smtClean="0">
                <a:latin typeface="Times New Roman" pitchFamily="18" charset="0"/>
                <a:cs typeface="Times New Roman" pitchFamily="18" charset="0"/>
              </a:rPr>
              <a:t>Penentuan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tema</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dan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topik</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a:pPr>
            <a:r>
              <a:rPr lang="en-US" sz="1500" dirty="0" err="1" smtClean="0">
                <a:latin typeface="Times New Roman" pitchFamily="18" charset="0"/>
                <a:cs typeface="Times New Roman" pitchFamily="18" charset="0"/>
              </a:rPr>
              <a:t>Identifikasi</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masalah</a:t>
            </a:r>
            <a:r>
              <a:rPr lang="en-US" sz="1500" dirty="0" smtClean="0">
                <a:latin typeface="Times New Roman" pitchFamily="18" charset="0"/>
                <a:cs typeface="Times New Roman" pitchFamily="18" charset="0"/>
              </a:rPr>
              <a:t> yang </a:t>
            </a:r>
            <a:r>
              <a:rPr lang="en-US" sz="1500" dirty="0" err="1" smtClean="0">
                <a:latin typeface="Times New Roman" pitchFamily="18" charset="0"/>
                <a:cs typeface="Times New Roman" pitchFamily="18" charset="0"/>
              </a:rPr>
              <a:t>akan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diteliti</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a:pPr>
            <a:r>
              <a:rPr lang="en-US" sz="1500" dirty="0" err="1" smtClean="0">
                <a:latin typeface="Times New Roman" pitchFamily="18" charset="0"/>
                <a:cs typeface="Times New Roman" pitchFamily="18" charset="0"/>
              </a:rPr>
              <a:t>Penentuan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pendekatan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kuantitatif</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a:pPr>
            <a:r>
              <a:rPr lang="en-US" sz="1500" dirty="0" err="1" smtClean="0">
                <a:latin typeface="Times New Roman" pitchFamily="18" charset="0"/>
                <a:cs typeface="Times New Roman" pitchFamily="18" charset="0"/>
              </a:rPr>
              <a:t>Penentuan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judul</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a:pPr>
            <a:r>
              <a:rPr lang="en-US" sz="1500" dirty="0" err="1" smtClean="0">
                <a:latin typeface="Times New Roman" pitchFamily="18" charset="0"/>
                <a:cs typeface="Times New Roman" pitchFamily="18" charset="0"/>
              </a:rPr>
              <a:t>Pembuatan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latar</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belakang</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masalah</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a:pPr>
            <a:r>
              <a:rPr lang="en-US" sz="1500" dirty="0" err="1" smtClean="0">
                <a:latin typeface="Times New Roman" pitchFamily="18" charset="0"/>
                <a:cs typeface="Times New Roman" pitchFamily="18" charset="0"/>
              </a:rPr>
              <a:t>Perumusan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masalah</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a:pPr>
            <a:r>
              <a:rPr lang="en-US" sz="1500" dirty="0" err="1" smtClean="0">
                <a:latin typeface="Times New Roman" pitchFamily="18" charset="0"/>
                <a:cs typeface="Times New Roman" pitchFamily="18" charset="0"/>
              </a:rPr>
              <a:t>Penentuan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tujuan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a:pPr>
            <a:r>
              <a:rPr lang="en-US" sz="1500" dirty="0" err="1" smtClean="0">
                <a:latin typeface="Times New Roman" pitchFamily="18" charset="0"/>
                <a:cs typeface="Times New Roman" pitchFamily="18" charset="0"/>
              </a:rPr>
              <a:t>Menentukan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manfaat</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a:pPr>
            <a:r>
              <a:rPr lang="en-US" sz="1500" dirty="0" err="1" smtClean="0">
                <a:latin typeface="Times New Roman" pitchFamily="18" charset="0"/>
                <a:cs typeface="Times New Roman" pitchFamily="18" charset="0"/>
              </a:rPr>
              <a:t>Merumuskan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kajian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teori</a:t>
            </a:r>
            <a:r>
              <a:rPr lang="en-US" sz="1500" dirty="0" smtClean="0">
                <a:latin typeface="Times New Roman" pitchFamily="18" charset="0"/>
                <a:cs typeface="Times New Roman" pitchFamily="18" charset="0"/>
              </a:rPr>
              <a:t> yang </a:t>
            </a:r>
            <a:r>
              <a:rPr lang="en-US" sz="1500" dirty="0" err="1" smtClean="0">
                <a:latin typeface="Times New Roman" pitchFamily="18" charset="0"/>
                <a:cs typeface="Times New Roman" pitchFamily="18" charset="0"/>
              </a:rPr>
              <a:t>akan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dipakai</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a:pPr>
            <a:r>
              <a:rPr lang="en-US" sz="1500" dirty="0" err="1" smtClean="0">
                <a:latin typeface="Times New Roman" pitchFamily="18" charset="0"/>
                <a:cs typeface="Times New Roman" pitchFamily="18" charset="0"/>
              </a:rPr>
              <a:t>Melakukan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tinjauan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pustaka</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melalui</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studi</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terdahulu</a:t>
            </a:r>
            <a:r>
              <a:rPr lang="en-US" sz="1500" dirty="0" smtClean="0">
                <a:latin typeface="Times New Roman" pitchFamily="18" charset="0"/>
                <a:cs typeface="Times New Roman" pitchFamily="18" charset="0"/>
              </a:rPr>
              <a:t>.</a:t>
            </a:r>
            <a:endParaRPr lang="id-ID" sz="1500" dirty="0">
              <a:latin typeface="Times New Roman" pitchFamily="18" charset="0"/>
              <a:cs typeface="Times New Roman" pitchFamily="18" charset="0"/>
            </a:endParaRPr>
          </a:p>
        </p:txBody>
      </p:sp>
      <p:sp>
        <p:nvSpPr>
          <p:cNvPr id="4" name="Content Placeholder 6"/>
          <p:cNvSpPr txBox="1">
            <a:spLocks/>
          </p:cNvSpPr>
          <p:nvPr/>
        </p:nvSpPr>
        <p:spPr>
          <a:xfrm>
            <a:off x="4648200" y="987574"/>
            <a:ext cx="4038600" cy="526926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514350">
              <a:buFont typeface="+mj-lt"/>
              <a:buAutoNum type="arabicPeriod" startAt="11"/>
            </a:pPr>
            <a:r>
              <a:rPr lang="en-US" sz="1500" dirty="0" err="1" smtClean="0">
                <a:latin typeface="Times New Roman" pitchFamily="18" charset="0"/>
                <a:cs typeface="Times New Roman" pitchFamily="18" charset="0"/>
              </a:rPr>
              <a:t>Membuat</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kerangka</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konseptual</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dan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hipotesis</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startAt="11"/>
            </a:pPr>
            <a:r>
              <a:rPr lang="en-US" sz="1500" dirty="0" err="1" smtClean="0">
                <a:latin typeface="Times New Roman" pitchFamily="18" charset="0"/>
                <a:cs typeface="Times New Roman" pitchFamily="18" charset="0"/>
              </a:rPr>
              <a:t>Menentukan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variabel</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startAt="11"/>
            </a:pPr>
            <a:r>
              <a:rPr lang="en-US" sz="1500" dirty="0" err="1" smtClean="0">
                <a:latin typeface="Times New Roman" pitchFamily="18" charset="0"/>
                <a:cs typeface="Times New Roman" pitchFamily="18" charset="0"/>
              </a:rPr>
              <a:t>Menentukan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populasi</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dan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sampel</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startAt="11"/>
            </a:pPr>
            <a:r>
              <a:rPr lang="en-US" sz="1500" dirty="0" err="1" smtClean="0">
                <a:latin typeface="Times New Roman" pitchFamily="18" charset="0"/>
                <a:cs typeface="Times New Roman" pitchFamily="18" charset="0"/>
              </a:rPr>
              <a:t>Penetapan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tempat</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dan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waktu</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startAt="11"/>
            </a:pPr>
            <a:r>
              <a:rPr lang="en-US" sz="1500" dirty="0" err="1" smtClean="0">
                <a:latin typeface="Times New Roman" pitchFamily="18" charset="0"/>
                <a:cs typeface="Times New Roman" pitchFamily="18" charset="0"/>
              </a:rPr>
              <a:t>Menentukan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metode</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 yang </a:t>
            </a:r>
            <a:r>
              <a:rPr lang="en-US" sz="1500" dirty="0" err="1" smtClean="0">
                <a:latin typeface="Times New Roman" pitchFamily="18" charset="0"/>
                <a:cs typeface="Times New Roman" pitchFamily="18" charset="0"/>
              </a:rPr>
              <a:t>digunakan</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startAt="11"/>
            </a:pPr>
            <a:r>
              <a:rPr lang="en-US" sz="1500" dirty="0" err="1" smtClean="0">
                <a:latin typeface="Times New Roman" pitchFamily="18" charset="0"/>
                <a:cs typeface="Times New Roman" pitchFamily="18" charset="0"/>
              </a:rPr>
              <a:t>Menetapkan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instrumen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sesuai</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variabelnya</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startAt="11"/>
            </a:pPr>
            <a:r>
              <a:rPr lang="en-US" sz="1500" dirty="0" err="1" smtClean="0">
                <a:latin typeface="Times New Roman" pitchFamily="18" charset="0"/>
                <a:cs typeface="Times New Roman" pitchFamily="18" charset="0"/>
              </a:rPr>
              <a:t>Mulai</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menguji</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coba</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pPr marL="514350" indent="-514350">
              <a:buFont typeface="+mj-lt"/>
              <a:buAutoNum type="arabicPeriod" startAt="11"/>
            </a:pPr>
            <a:r>
              <a:rPr lang="en-US" sz="1500" dirty="0" err="1" smtClean="0">
                <a:latin typeface="Times New Roman" pitchFamily="18" charset="0"/>
                <a:cs typeface="Times New Roman" pitchFamily="18" charset="0"/>
              </a:rPr>
              <a:t>Menganalisis</a:t>
            </a:r>
            <a:r>
              <a:rPr lang="en-US" sz="1500" dirty="0" smtClean="0">
                <a:latin typeface="Times New Roman" pitchFamily="18" charset="0"/>
                <a:cs typeface="Times New Roman" pitchFamily="18" charset="0"/>
              </a:rPr>
              <a:t> data </a:t>
            </a:r>
            <a:r>
              <a:rPr lang="en-US" sz="1500" dirty="0" err="1" smtClean="0">
                <a:latin typeface="Times New Roman" pitchFamily="18" charset="0"/>
                <a:cs typeface="Times New Roman" pitchFamily="18" charset="0"/>
              </a:rPr>
              <a:t>penelitian</a:t>
            </a:r>
            <a:r>
              <a:rPr lang="en-US" sz="1500" dirty="0" smtClean="0">
                <a:latin typeface="Times New Roman" pitchFamily="18" charset="0"/>
                <a:cs typeface="Times New Roman" pitchFamily="18" charset="0"/>
              </a:rPr>
              <a:t> yang </a:t>
            </a:r>
            <a:r>
              <a:rPr lang="en-US" sz="1500" dirty="0" err="1" smtClean="0">
                <a:latin typeface="Times New Roman" pitchFamily="18" charset="0"/>
                <a:cs typeface="Times New Roman" pitchFamily="18" charset="0"/>
              </a:rPr>
              <a:t>diperoleh</a:t>
            </a:r>
            <a:r>
              <a:rPr lang="en-US" sz="1500" dirty="0" smtClean="0">
                <a:latin typeface="Times New Roman" pitchFamily="18" charset="0"/>
                <a:cs typeface="Times New Roman" pitchFamily="18" charset="0"/>
              </a:rPr>
              <a:t>.</a:t>
            </a:r>
            <a:endParaRPr lang="id-ID" sz="1500" dirty="0" smtClean="0">
              <a:latin typeface="Times New Roman" pitchFamily="18" charset="0"/>
              <a:cs typeface="Times New Roman" pitchFamily="18" charset="0"/>
            </a:endParaRPr>
          </a:p>
          <a:p>
            <a:endParaRPr lang="id-ID" sz="1500" dirty="0">
              <a:latin typeface="Times New Roman" pitchFamily="18" charset="0"/>
              <a:cs typeface="Times New Roman" pitchFamily="18" charset="0"/>
            </a:endParaRPr>
          </a:p>
        </p:txBody>
      </p:sp>
    </p:spTree>
    <p:extLst>
      <p:ext uri="{BB962C8B-B14F-4D97-AF65-F5344CB8AC3E}">
        <p14:creationId xmlns:p14="http://schemas.microsoft.com/office/powerpoint/2010/main" val="4085515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50" name="Google Shape;1050;p32"/>
          <p:cNvSpPr txBox="1">
            <a:spLocks noGrp="1"/>
          </p:cNvSpPr>
          <p:nvPr>
            <p:ph type="title"/>
          </p:nvPr>
        </p:nvSpPr>
        <p:spPr>
          <a:xfrm>
            <a:off x="719997" y="530732"/>
            <a:ext cx="3808200" cy="8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a:solidFill>
                  <a:schemeClr val="dk2"/>
                </a:solidFill>
              </a:rPr>
              <a:t>THANKS</a:t>
            </a:r>
            <a:endParaRPr sz="3600">
              <a:solidFill>
                <a:schemeClr val="dk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7"/>
          <p:cNvSpPr txBox="1">
            <a:spLocks noGrp="1"/>
          </p:cNvSpPr>
          <p:nvPr>
            <p:ph type="ctrTitle"/>
          </p:nvPr>
        </p:nvSpPr>
        <p:spPr>
          <a:xfrm>
            <a:off x="4495457" y="117041"/>
            <a:ext cx="3405600" cy="9462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s" sz="2000" dirty="0" smtClean="0"/>
              <a:t>KELOMPOK 2</a:t>
            </a:r>
            <a:endParaRPr sz="2000" dirty="0"/>
          </a:p>
        </p:txBody>
      </p:sp>
      <p:sp>
        <p:nvSpPr>
          <p:cNvPr id="256" name="Google Shape;256;p17"/>
          <p:cNvSpPr txBox="1">
            <a:spLocks noGrp="1"/>
          </p:cNvSpPr>
          <p:nvPr>
            <p:ph type="ctrTitle" idx="13"/>
          </p:nvPr>
        </p:nvSpPr>
        <p:spPr>
          <a:xfrm>
            <a:off x="5860832" y="2960193"/>
            <a:ext cx="2423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500" dirty="0" smtClean="0">
                <a:latin typeface="Times New Roman" pitchFamily="18" charset="0"/>
                <a:cs typeface="Times New Roman" pitchFamily="18" charset="0"/>
              </a:rPr>
              <a:t>Indah Lestari</a:t>
            </a:r>
            <a:endParaRPr sz="1500" dirty="0">
              <a:latin typeface="Times New Roman" pitchFamily="18" charset="0"/>
              <a:cs typeface="Times New Roman" pitchFamily="18" charset="0"/>
            </a:endParaRPr>
          </a:p>
        </p:txBody>
      </p:sp>
      <p:sp>
        <p:nvSpPr>
          <p:cNvPr id="257" name="Google Shape;257;p17"/>
          <p:cNvSpPr txBox="1">
            <a:spLocks noGrp="1"/>
          </p:cNvSpPr>
          <p:nvPr>
            <p:ph type="subTitle" idx="14"/>
          </p:nvPr>
        </p:nvSpPr>
        <p:spPr>
          <a:xfrm>
            <a:off x="5860832" y="3373352"/>
            <a:ext cx="2127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smtClean="0">
                <a:solidFill>
                  <a:schemeClr val="dk1"/>
                </a:solidFill>
              </a:rPr>
              <a:t>071911633007</a:t>
            </a:r>
            <a:endParaRPr sz="1300" dirty="0">
              <a:solidFill>
                <a:schemeClr val="dk1"/>
              </a:solidFill>
            </a:endParaRPr>
          </a:p>
          <a:p>
            <a:pPr marL="0" lvl="0" indent="0" algn="l" rtl="0">
              <a:spcBef>
                <a:spcPts val="0"/>
              </a:spcBef>
              <a:spcAft>
                <a:spcPts val="0"/>
              </a:spcAft>
              <a:buNone/>
            </a:pPr>
            <a:endParaRPr sz="1300" dirty="0"/>
          </a:p>
        </p:txBody>
      </p:sp>
      <p:sp>
        <p:nvSpPr>
          <p:cNvPr id="258" name="Google Shape;258;p17"/>
          <p:cNvSpPr txBox="1">
            <a:spLocks noGrp="1"/>
          </p:cNvSpPr>
          <p:nvPr>
            <p:ph type="title" idx="15"/>
          </p:nvPr>
        </p:nvSpPr>
        <p:spPr>
          <a:xfrm>
            <a:off x="4486557" y="322052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b="0">
                <a:solidFill>
                  <a:schemeClr val="lt1"/>
                </a:solidFill>
              </a:rPr>
              <a:t>04</a:t>
            </a:r>
            <a:endParaRPr b="0">
              <a:solidFill>
                <a:schemeClr val="lt1"/>
              </a:solidFill>
            </a:endParaRPr>
          </a:p>
        </p:txBody>
      </p:sp>
      <p:sp>
        <p:nvSpPr>
          <p:cNvPr id="259" name="Google Shape;259;p17"/>
          <p:cNvSpPr txBox="1">
            <a:spLocks noGrp="1"/>
          </p:cNvSpPr>
          <p:nvPr>
            <p:ph type="ctrTitle" idx="4"/>
          </p:nvPr>
        </p:nvSpPr>
        <p:spPr>
          <a:xfrm>
            <a:off x="5860824" y="1405224"/>
            <a:ext cx="2959648" cy="5904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500" dirty="0" smtClean="0">
                <a:solidFill>
                  <a:schemeClr val="dk1"/>
                </a:solidFill>
                <a:latin typeface="Times New Roman" pitchFamily="18" charset="0"/>
                <a:cs typeface="Times New Roman" pitchFamily="18" charset="0"/>
              </a:rPr>
              <a:t>Rizqi Ramadhani Abdillah Putri</a:t>
            </a:r>
            <a:endParaRPr sz="1500" dirty="0">
              <a:latin typeface="Times New Roman" pitchFamily="18" charset="0"/>
              <a:cs typeface="Times New Roman" pitchFamily="18" charset="0"/>
            </a:endParaRPr>
          </a:p>
        </p:txBody>
      </p:sp>
      <p:sp>
        <p:nvSpPr>
          <p:cNvPr id="260" name="Google Shape;260;p17"/>
          <p:cNvSpPr txBox="1">
            <a:spLocks noGrp="1"/>
          </p:cNvSpPr>
          <p:nvPr>
            <p:ph type="subTitle" idx="5"/>
          </p:nvPr>
        </p:nvSpPr>
        <p:spPr>
          <a:xfrm>
            <a:off x="5860832" y="1818391"/>
            <a:ext cx="2127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smtClean="0">
                <a:solidFill>
                  <a:schemeClr val="dk1"/>
                </a:solidFill>
              </a:rPr>
              <a:t>071911633005</a:t>
            </a:r>
            <a:endParaRPr sz="1300" dirty="0">
              <a:solidFill>
                <a:schemeClr val="dk1"/>
              </a:solidFill>
            </a:endParaRPr>
          </a:p>
          <a:p>
            <a:pPr marL="0" lvl="0" indent="0" algn="l" rtl="0">
              <a:spcBef>
                <a:spcPts val="0"/>
              </a:spcBef>
              <a:spcAft>
                <a:spcPts val="0"/>
              </a:spcAft>
              <a:buNone/>
            </a:pPr>
            <a:endParaRPr dirty="0"/>
          </a:p>
        </p:txBody>
      </p:sp>
      <p:sp>
        <p:nvSpPr>
          <p:cNvPr id="261" name="Google Shape;261;p17"/>
          <p:cNvSpPr txBox="1">
            <a:spLocks noGrp="1"/>
          </p:cNvSpPr>
          <p:nvPr>
            <p:ph type="title" idx="6"/>
          </p:nvPr>
        </p:nvSpPr>
        <p:spPr>
          <a:xfrm>
            <a:off x="4486557" y="166556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b="0" dirty="0">
                <a:solidFill>
                  <a:schemeClr val="lt1"/>
                </a:solidFill>
              </a:rPr>
              <a:t>02</a:t>
            </a:r>
            <a:endParaRPr b="0" dirty="0">
              <a:solidFill>
                <a:schemeClr val="lt1"/>
              </a:solidFill>
            </a:endParaRPr>
          </a:p>
        </p:txBody>
      </p:sp>
      <p:sp>
        <p:nvSpPr>
          <p:cNvPr id="262" name="Google Shape;262;p17"/>
          <p:cNvSpPr txBox="1">
            <a:spLocks noGrp="1"/>
          </p:cNvSpPr>
          <p:nvPr>
            <p:ph type="ctrTitle" idx="2"/>
          </p:nvPr>
        </p:nvSpPr>
        <p:spPr>
          <a:xfrm>
            <a:off x="5860832" y="625414"/>
            <a:ext cx="2423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500" dirty="0" err="1" smtClean="0">
                <a:latin typeface="Times New Roman" pitchFamily="18" charset="0"/>
                <a:cs typeface="Times New Roman" pitchFamily="18" charset="0"/>
              </a:rPr>
              <a:t>Lailatul</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Khusniah</a:t>
            </a:r>
            <a:endParaRPr sz="1500" dirty="0">
              <a:latin typeface="Times New Roman" pitchFamily="18" charset="0"/>
              <a:cs typeface="Times New Roman" pitchFamily="18" charset="0"/>
            </a:endParaRPr>
          </a:p>
        </p:txBody>
      </p:sp>
      <p:sp>
        <p:nvSpPr>
          <p:cNvPr id="263" name="Google Shape;263;p17"/>
          <p:cNvSpPr txBox="1">
            <a:spLocks noGrp="1"/>
          </p:cNvSpPr>
          <p:nvPr>
            <p:ph type="subTitle" idx="1"/>
          </p:nvPr>
        </p:nvSpPr>
        <p:spPr>
          <a:xfrm>
            <a:off x="5860832" y="1040463"/>
            <a:ext cx="20520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smtClean="0"/>
              <a:t>071911633004</a:t>
            </a:r>
            <a:endParaRPr sz="1300" dirty="0"/>
          </a:p>
        </p:txBody>
      </p:sp>
      <p:sp>
        <p:nvSpPr>
          <p:cNvPr id="264" name="Google Shape;264;p17"/>
          <p:cNvSpPr txBox="1">
            <a:spLocks noGrp="1"/>
          </p:cNvSpPr>
          <p:nvPr>
            <p:ph type="title" idx="3"/>
          </p:nvPr>
        </p:nvSpPr>
        <p:spPr>
          <a:xfrm>
            <a:off x="4486557" y="882935"/>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b="0" dirty="0">
                <a:solidFill>
                  <a:schemeClr val="lt1"/>
                </a:solidFill>
              </a:rPr>
              <a:t>01</a:t>
            </a:r>
            <a:endParaRPr b="0" dirty="0">
              <a:solidFill>
                <a:schemeClr val="lt1"/>
              </a:solidFill>
            </a:endParaRPr>
          </a:p>
        </p:txBody>
      </p:sp>
      <p:sp>
        <p:nvSpPr>
          <p:cNvPr id="265" name="Google Shape;265;p17"/>
          <p:cNvSpPr txBox="1">
            <a:spLocks noGrp="1"/>
          </p:cNvSpPr>
          <p:nvPr>
            <p:ph type="ctrTitle" idx="7"/>
          </p:nvPr>
        </p:nvSpPr>
        <p:spPr>
          <a:xfrm>
            <a:off x="5860832" y="2192950"/>
            <a:ext cx="2423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500" dirty="0" smtClean="0">
                <a:latin typeface="Times New Roman" pitchFamily="18" charset="0"/>
                <a:cs typeface="Times New Roman" pitchFamily="18" charset="0"/>
              </a:rPr>
              <a:t>Aulia Eka Wulan Ardani</a:t>
            </a:r>
            <a:endParaRPr sz="1500" dirty="0">
              <a:latin typeface="Times New Roman" pitchFamily="18" charset="0"/>
              <a:cs typeface="Times New Roman" pitchFamily="18" charset="0"/>
            </a:endParaRPr>
          </a:p>
        </p:txBody>
      </p:sp>
      <p:sp>
        <p:nvSpPr>
          <p:cNvPr id="266" name="Google Shape;266;p17"/>
          <p:cNvSpPr txBox="1">
            <a:spLocks noGrp="1"/>
          </p:cNvSpPr>
          <p:nvPr>
            <p:ph type="subTitle" idx="8"/>
          </p:nvPr>
        </p:nvSpPr>
        <p:spPr>
          <a:xfrm>
            <a:off x="5860832" y="2607999"/>
            <a:ext cx="20520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300" dirty="0" smtClean="0">
                <a:solidFill>
                  <a:schemeClr val="dk1"/>
                </a:solidFill>
              </a:rPr>
              <a:t>071911633006</a:t>
            </a:r>
            <a:endParaRPr sz="1300" dirty="0"/>
          </a:p>
        </p:txBody>
      </p:sp>
      <p:sp>
        <p:nvSpPr>
          <p:cNvPr id="267" name="Google Shape;267;p17"/>
          <p:cNvSpPr txBox="1">
            <a:spLocks noGrp="1"/>
          </p:cNvSpPr>
          <p:nvPr>
            <p:ph type="title" idx="9"/>
          </p:nvPr>
        </p:nvSpPr>
        <p:spPr>
          <a:xfrm>
            <a:off x="4486557" y="243882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b="0">
                <a:solidFill>
                  <a:schemeClr val="lt1"/>
                </a:solidFill>
              </a:rPr>
              <a:t>03</a:t>
            </a:r>
            <a:endParaRPr b="0">
              <a:solidFill>
                <a:schemeClr val="l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66"/>
        <p:cNvGrpSpPr/>
        <p:nvPr/>
      </p:nvGrpSpPr>
      <p:grpSpPr>
        <a:xfrm>
          <a:off x="0" y="0"/>
          <a:ext cx="0" cy="0"/>
          <a:chOff x="0" y="0"/>
          <a:chExt cx="0" cy="0"/>
        </a:xfrm>
      </p:grpSpPr>
      <p:sp>
        <p:nvSpPr>
          <p:cNvPr id="1067" name="Google Shape;1067;p35"/>
          <p:cNvSpPr txBox="1">
            <a:spLocks noGrp="1"/>
          </p:cNvSpPr>
          <p:nvPr>
            <p:ph type="title" idx="4294967295"/>
          </p:nvPr>
        </p:nvSpPr>
        <p:spPr>
          <a:xfrm>
            <a:off x="1187624" y="2211710"/>
            <a:ext cx="7056784" cy="10081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sz="2700" b="1" dirty="0" smtClean="0">
                <a:solidFill>
                  <a:srgbClr val="FFFFFF"/>
                </a:solidFill>
                <a:sym typeface="Proxima Nova Semibold"/>
              </a:rPr>
              <a:t>BAB I </a:t>
            </a:r>
            <a:br>
              <a:rPr lang="es" sz="2700" b="1" dirty="0" smtClean="0">
                <a:solidFill>
                  <a:srgbClr val="FFFFFF"/>
                </a:solidFill>
                <a:sym typeface="Proxima Nova Semibold"/>
              </a:rPr>
            </a:br>
            <a:r>
              <a:rPr lang="es" sz="2700" b="1" dirty="0" smtClean="0"/>
              <a:t>PENDAHULUAN</a:t>
            </a:r>
            <a:endParaRPr sz="2700" b="1" dirty="0">
              <a:solidFill>
                <a:srgbClr val="FFFFFF"/>
              </a:solidFill>
              <a:sym typeface="Proxima Nova Semibold"/>
            </a:endParaRPr>
          </a:p>
        </p:txBody>
      </p:sp>
      <p:sp>
        <p:nvSpPr>
          <p:cNvPr id="1069" name="Google Shape;1069;p35"/>
          <p:cNvSpPr txBox="1">
            <a:spLocks noGrp="1"/>
          </p:cNvSpPr>
          <p:nvPr>
            <p:ph type="body" idx="4294967295"/>
          </p:nvPr>
        </p:nvSpPr>
        <p:spPr>
          <a:xfrm>
            <a:off x="1048350" y="4124425"/>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rgbClr val="FFFFFF"/>
              </a:solidFill>
              <a:latin typeface="Proxima Nova"/>
              <a:ea typeface="Proxima Nova"/>
              <a:cs typeface="Proxima Nova"/>
              <a:sym typeface="Proxima Nova"/>
            </a:endParaRPr>
          </a:p>
          <a:p>
            <a:pPr marL="0" lvl="0" indent="0" algn="l" rtl="0">
              <a:spcBef>
                <a:spcPts val="0"/>
              </a:spcBef>
              <a:spcAft>
                <a:spcPts val="0"/>
              </a:spcAft>
              <a:buNone/>
            </a:pPr>
            <a:endParaRPr sz="1400" dirty="0">
              <a:solidFill>
                <a:srgbClr val="FFFFFF"/>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18"/>
          <p:cNvSpPr txBox="1">
            <a:spLocks noGrp="1"/>
          </p:cNvSpPr>
          <p:nvPr>
            <p:ph type="ctrTitle"/>
          </p:nvPr>
        </p:nvSpPr>
        <p:spPr>
          <a:xfrm>
            <a:off x="2915816" y="35482"/>
            <a:ext cx="4297203" cy="5256584"/>
          </a:xfrm>
          <a:prstGeom prst="rect">
            <a:avLst/>
          </a:prstGeom>
        </p:spPr>
        <p:txBody>
          <a:bodyPr spcFirstLastPara="1" wrap="square" lIns="91425" tIns="91425" rIns="91425" bIns="91425" anchor="b" anchorCtr="0">
            <a:noAutofit/>
          </a:bodyPr>
          <a:lstStyle/>
          <a:p>
            <a:pPr algn="ctr">
              <a:lnSpc>
                <a:spcPct val="150000"/>
              </a:lnSpc>
            </a:pPr>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b="0" dirty="0"/>
              <a:t/>
            </a:r>
            <a:br>
              <a:rPr lang="en-US" sz="2000" b="0" dirty="0"/>
            </a:br>
            <a:r>
              <a:rPr lang="en-US" sz="2000" dirty="0" err="1" smtClean="0"/>
              <a:t>Latar</a:t>
            </a:r>
            <a:r>
              <a:rPr lang="en-US" sz="2000" dirty="0" smtClean="0"/>
              <a:t> </a:t>
            </a:r>
            <a:r>
              <a:rPr lang="en-US" sz="2000" dirty="0" err="1" smtClean="0"/>
              <a:t>Belakang</a:t>
            </a:r>
            <a:r>
              <a:rPr lang="en-US" sz="2000" b="0" dirty="0" smtClean="0"/>
              <a:t/>
            </a:r>
            <a:br>
              <a:rPr lang="en-US" sz="2000" b="0" dirty="0" smtClean="0"/>
            </a:br>
            <a:r>
              <a:rPr lang="en-US" sz="1300" b="0" dirty="0" err="1">
                <a:latin typeface="Times New Roman" pitchFamily="18" charset="0"/>
                <a:cs typeface="Times New Roman" pitchFamily="18" charset="0"/>
              </a:rPr>
              <a:t>Universitas</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Airlangga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tidak</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hanya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memiliki</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perpustakaan</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besar</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pada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tiap</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kampusnya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tetapi</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juga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memiliki</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ruang</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baca</a:t>
            </a:r>
            <a:r>
              <a:rPr lang="en-US" sz="1300" b="0" dirty="0">
                <a:latin typeface="Times New Roman" pitchFamily="18" charset="0"/>
                <a:cs typeface="Times New Roman" pitchFamily="18" charset="0"/>
              </a:rPr>
              <a:t> yang </a:t>
            </a:r>
            <a:r>
              <a:rPr lang="en-US" sz="1300" b="0" dirty="0" err="1">
                <a:latin typeface="Times New Roman" pitchFamily="18" charset="0"/>
                <a:cs typeface="Times New Roman" pitchFamily="18" charset="0"/>
              </a:rPr>
              <a:t>ada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pada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tiap</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fakultasnya</a:t>
            </a:r>
            <a:r>
              <a:rPr lang="en-US" sz="1300" b="0" dirty="0">
                <a:latin typeface="Times New Roman" pitchFamily="18" charset="0"/>
                <a:cs typeface="Times New Roman" pitchFamily="18" charset="0"/>
              </a:rPr>
              <a:t>, yang </a:t>
            </a:r>
            <a:r>
              <a:rPr lang="en-US" sz="1300" b="0" dirty="0" err="1" smtClean="0">
                <a:latin typeface="Times New Roman" pitchFamily="18" charset="0"/>
                <a:cs typeface="Times New Roman" pitchFamily="18" charset="0"/>
              </a:rPr>
              <a:t>disebut</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dengan</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ruang</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baca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Biasanya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ruang</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baca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ini</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dikelola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oleh</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pengurus</a:t>
            </a:r>
            <a:r>
              <a:rPr lang="en-US" sz="1300" b="0" dirty="0">
                <a:latin typeface="Times New Roman" pitchFamily="18" charset="0"/>
                <a:cs typeface="Times New Roman" pitchFamily="18" charset="0"/>
              </a:rPr>
              <a:t> yang di </a:t>
            </a:r>
            <a:r>
              <a:rPr lang="en-US" sz="1300" b="0" dirty="0" err="1">
                <a:latin typeface="Times New Roman" pitchFamily="18" charset="0"/>
                <a:cs typeface="Times New Roman" pitchFamily="18" charset="0"/>
              </a:rPr>
              <a:t>tugaskan</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oleh</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fakultas</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namun</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ada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sedikit</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ysng</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berbeda</a:t>
            </a:r>
            <a:r>
              <a:rPr lang="en-US" sz="1300" b="0" dirty="0">
                <a:latin typeface="Times New Roman" pitchFamily="18" charset="0"/>
                <a:cs typeface="Times New Roman" pitchFamily="18" charset="0"/>
              </a:rPr>
              <a:t> </a:t>
            </a:r>
            <a:r>
              <a:rPr lang="en-US" sz="1300" b="0" dirty="0" err="1" smtClean="0">
                <a:latin typeface="Times New Roman" pitchFamily="18" charset="0"/>
                <a:cs typeface="Times New Roman" pitchFamily="18" charset="0"/>
              </a:rPr>
              <a:t>dengan</a:t>
            </a:r>
            <a:r>
              <a:rPr lang="en-US" sz="1300" b="0" dirty="0" smtClean="0">
                <a:latin typeface="Times New Roman" pitchFamily="18" charset="0"/>
                <a:cs typeface="Times New Roman" pitchFamily="18" charset="0"/>
              </a:rPr>
              <a:t> </a:t>
            </a:r>
            <a:r>
              <a:rPr lang="en-US" sz="1300" b="0" dirty="0" err="1" smtClean="0">
                <a:latin typeface="Times New Roman" pitchFamily="18" charset="0"/>
                <a:cs typeface="Times New Roman" pitchFamily="18" charset="0"/>
              </a:rPr>
              <a:t>kepengurusan</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Ruang</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baca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Fisip</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kepengurusan</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ini</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diserahkan</a:t>
            </a:r>
            <a:r>
              <a:rPr lang="en-US" sz="1300" b="0" dirty="0">
                <a:latin typeface="Times New Roman" pitchFamily="18" charset="0"/>
                <a:cs typeface="Times New Roman" pitchFamily="18" charset="0"/>
              </a:rPr>
              <a:t> </a:t>
            </a:r>
            <a:r>
              <a:rPr lang="en-US" sz="1300" b="0" dirty="0" err="1" smtClean="0">
                <a:latin typeface="Times New Roman" pitchFamily="18" charset="0"/>
                <a:cs typeface="Times New Roman" pitchFamily="18" charset="0"/>
              </a:rPr>
              <a:t>ke</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mahasiswa</a:t>
            </a:r>
            <a:r>
              <a:rPr lang="en-US" sz="1300" b="0" dirty="0">
                <a:latin typeface="Times New Roman" pitchFamily="18" charset="0"/>
                <a:cs typeface="Times New Roman" pitchFamily="18" charset="0"/>
              </a:rPr>
              <a:t> IIP. </a:t>
            </a:r>
            <a:r>
              <a:rPr lang="en-US" sz="1300" b="0" dirty="0" err="1">
                <a:latin typeface="Times New Roman" pitchFamily="18" charset="0"/>
                <a:cs typeface="Times New Roman" pitchFamily="18" charset="0"/>
              </a:rPr>
              <a:t>Karena</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perbedaan</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itulah</a:t>
            </a:r>
            <a:r>
              <a:rPr lang="en-US" sz="1300" b="0" dirty="0">
                <a:latin typeface="Times New Roman" pitchFamily="18" charset="0"/>
                <a:cs typeface="Times New Roman" pitchFamily="18" charset="0"/>
              </a:rPr>
              <a:t> kami </a:t>
            </a:r>
            <a:r>
              <a:rPr lang="en-US" sz="1300" b="0" dirty="0" err="1">
                <a:latin typeface="Times New Roman" pitchFamily="18" charset="0"/>
                <a:cs typeface="Times New Roman" pitchFamily="18" charset="0"/>
              </a:rPr>
              <a:t>ingin</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meniliti</a:t>
            </a:r>
            <a:r>
              <a:rPr lang="en-US" sz="1300" b="0" dirty="0">
                <a:latin typeface="Times New Roman" pitchFamily="18" charset="0"/>
                <a:cs typeface="Times New Roman" pitchFamily="18" charset="0"/>
              </a:rPr>
              <a:t> “ T</a:t>
            </a:r>
            <a:r>
              <a:rPr lang="en-US" sz="1300" b="0" dirty="0" smtClean="0">
                <a:latin typeface="Times New Roman" pitchFamily="18" charset="0"/>
                <a:cs typeface="Times New Roman" pitchFamily="18" charset="0"/>
              </a:rPr>
              <a:t>ingkat </a:t>
            </a:r>
            <a:r>
              <a:rPr lang="en-US" sz="1300" b="0" dirty="0" err="1">
                <a:latin typeface="Times New Roman" pitchFamily="18" charset="0"/>
                <a:cs typeface="Times New Roman" pitchFamily="18" charset="0"/>
              </a:rPr>
              <a:t>K</a:t>
            </a:r>
            <a:r>
              <a:rPr lang="en-US" sz="1300" b="0" dirty="0" err="1" smtClean="0">
                <a:latin typeface="Times New Roman" pitchFamily="18" charset="0"/>
                <a:cs typeface="Times New Roman" pitchFamily="18" charset="0"/>
              </a:rPr>
              <a:t>epuasan</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P</a:t>
            </a:r>
            <a:r>
              <a:rPr lang="en-US" sz="1300" b="0" dirty="0" err="1" smtClean="0">
                <a:latin typeface="Times New Roman" pitchFamily="18" charset="0"/>
                <a:cs typeface="Times New Roman" pitchFamily="18" charset="0"/>
              </a:rPr>
              <a:t>engunjung</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T</a:t>
            </a:r>
            <a:r>
              <a:rPr lang="en-US" sz="1300" b="0" dirty="0" err="1" smtClean="0">
                <a:latin typeface="Times New Roman" pitchFamily="18" charset="0"/>
                <a:cs typeface="Times New Roman" pitchFamily="18" charset="0"/>
              </a:rPr>
              <a:t>erhadap</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L</a:t>
            </a:r>
            <a:r>
              <a:rPr lang="en-US" sz="1300" b="0" dirty="0" err="1" smtClean="0">
                <a:latin typeface="Times New Roman" pitchFamily="18" charset="0"/>
                <a:cs typeface="Times New Roman" pitchFamily="18" charset="0"/>
              </a:rPr>
              <a:t>ayanan</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dan</a:t>
            </a:r>
            <a:r>
              <a:rPr lang="en-US" sz="1300" b="0" dirty="0">
                <a:latin typeface="Times New Roman" pitchFamily="18" charset="0"/>
                <a:cs typeface="Times New Roman" pitchFamily="18" charset="0"/>
              </a:rPr>
              <a:t> </a:t>
            </a:r>
            <a:r>
              <a:rPr lang="en-US" sz="1300" b="0" dirty="0" err="1">
                <a:latin typeface="Times New Roman" pitchFamily="18" charset="0"/>
                <a:cs typeface="Times New Roman" pitchFamily="18" charset="0"/>
              </a:rPr>
              <a:t>P</a:t>
            </a:r>
            <a:r>
              <a:rPr lang="en-US" sz="1300" b="0" dirty="0" err="1" smtClean="0">
                <a:latin typeface="Times New Roman" pitchFamily="18" charset="0"/>
                <a:cs typeface="Times New Roman" pitchFamily="18" charset="0"/>
              </a:rPr>
              <a:t>engelohan</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R</a:t>
            </a:r>
            <a:r>
              <a:rPr lang="en-US" sz="1300" b="0" dirty="0" err="1" smtClean="0">
                <a:latin typeface="Times New Roman" pitchFamily="18" charset="0"/>
                <a:cs typeface="Times New Roman" pitchFamily="18" charset="0"/>
              </a:rPr>
              <a:t>uang</a:t>
            </a:r>
            <a:r>
              <a:rPr lang="en-US" sz="1300" b="0" dirty="0" smtClean="0">
                <a:latin typeface="Times New Roman" pitchFamily="18" charset="0"/>
                <a:cs typeface="Times New Roman" pitchFamily="18" charset="0"/>
              </a:rPr>
              <a:t> </a:t>
            </a:r>
            <a:r>
              <a:rPr lang="en-US" sz="1300" b="0" dirty="0">
                <a:latin typeface="Times New Roman" pitchFamily="18" charset="0"/>
                <a:cs typeface="Times New Roman" pitchFamily="18" charset="0"/>
              </a:rPr>
              <a:t>B</a:t>
            </a:r>
            <a:r>
              <a:rPr lang="en-US" sz="1300" b="0" dirty="0" smtClean="0">
                <a:latin typeface="Times New Roman" pitchFamily="18" charset="0"/>
                <a:cs typeface="Times New Roman" pitchFamily="18" charset="0"/>
              </a:rPr>
              <a:t>aca </a:t>
            </a:r>
            <a:r>
              <a:rPr lang="en-US" sz="1300" b="0" dirty="0">
                <a:latin typeface="Times New Roman" pitchFamily="18" charset="0"/>
                <a:cs typeface="Times New Roman" pitchFamily="18" charset="0"/>
              </a:rPr>
              <a:t>Y</a:t>
            </a:r>
            <a:r>
              <a:rPr lang="en-US" sz="1300" b="0" dirty="0" smtClean="0">
                <a:latin typeface="Times New Roman" pitchFamily="18" charset="0"/>
                <a:cs typeface="Times New Roman" pitchFamily="18" charset="0"/>
              </a:rPr>
              <a:t>ang </a:t>
            </a:r>
            <a:r>
              <a:rPr lang="en-US" sz="1300" b="0" dirty="0">
                <a:latin typeface="Times New Roman" pitchFamily="18" charset="0"/>
                <a:cs typeface="Times New Roman" pitchFamily="18" charset="0"/>
              </a:rPr>
              <a:t>di </a:t>
            </a:r>
            <a:r>
              <a:rPr lang="en-US" sz="1300" b="0" dirty="0" err="1">
                <a:latin typeface="Times New Roman" pitchFamily="18" charset="0"/>
                <a:cs typeface="Times New Roman" pitchFamily="18" charset="0"/>
              </a:rPr>
              <a:t>P</a:t>
            </a:r>
            <a:r>
              <a:rPr lang="en-US" sz="1300" b="0" dirty="0" err="1" smtClean="0">
                <a:latin typeface="Times New Roman" pitchFamily="18" charset="0"/>
                <a:cs typeface="Times New Roman" pitchFamily="18" charset="0"/>
              </a:rPr>
              <a:t>egang</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O</a:t>
            </a:r>
            <a:r>
              <a:rPr lang="en-US" sz="1300" b="0" dirty="0" err="1" smtClean="0">
                <a:latin typeface="Times New Roman" pitchFamily="18" charset="0"/>
                <a:cs typeface="Times New Roman" pitchFamily="18" charset="0"/>
              </a:rPr>
              <a:t>leh</a:t>
            </a:r>
            <a:r>
              <a:rPr lang="en-US" sz="1300" b="0" dirty="0" smtClean="0">
                <a:latin typeface="Times New Roman" pitchFamily="18" charset="0"/>
                <a:cs typeface="Times New Roman" pitchFamily="18" charset="0"/>
              </a:rPr>
              <a:t> </a:t>
            </a:r>
            <a:r>
              <a:rPr lang="en-US" sz="1300" b="0" dirty="0" err="1">
                <a:latin typeface="Times New Roman" pitchFamily="18" charset="0"/>
                <a:cs typeface="Times New Roman" pitchFamily="18" charset="0"/>
              </a:rPr>
              <a:t>M</a:t>
            </a:r>
            <a:r>
              <a:rPr lang="en-US" sz="1300" b="0" dirty="0" err="1" smtClean="0">
                <a:latin typeface="Times New Roman" pitchFamily="18" charset="0"/>
                <a:cs typeface="Times New Roman" pitchFamily="18" charset="0"/>
              </a:rPr>
              <a:t>ahasiswa</a:t>
            </a:r>
            <a:r>
              <a:rPr lang="en-US" sz="1300" b="0" dirty="0">
                <a:latin typeface="Times New Roman" pitchFamily="18" charset="0"/>
                <a:cs typeface="Times New Roman" pitchFamily="18" charset="0"/>
              </a:rPr>
              <a:t>” </a:t>
            </a:r>
            <a:r>
              <a:rPr lang="en-US" sz="2000" dirty="0"/>
              <a:t/>
            </a:r>
            <a:br>
              <a:rPr lang="en-US" sz="2000" dirty="0"/>
            </a:br>
            <a:r>
              <a:rPr lang="en-US" sz="2000" b="0" dirty="0" smtClean="0"/>
              <a:t/>
            </a:r>
            <a:br>
              <a:rPr lang="en-US" sz="2000" b="0" dirty="0" smtClean="0"/>
            </a:br>
            <a:endParaRPr sz="20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20"/>
          <p:cNvSpPr txBox="1">
            <a:spLocks noGrp="1"/>
          </p:cNvSpPr>
          <p:nvPr>
            <p:ph type="subTitle" idx="1"/>
          </p:nvPr>
        </p:nvSpPr>
        <p:spPr>
          <a:xfrm>
            <a:off x="4078482" y="1283686"/>
            <a:ext cx="3708357" cy="814929"/>
          </a:xfrm>
          <a:prstGeom prst="rect">
            <a:avLst/>
          </a:prstGeom>
        </p:spPr>
        <p:txBody>
          <a:bodyPr spcFirstLastPara="1" wrap="square" lIns="91425" tIns="91425" rIns="91425" bIns="91425" anchor="t" anchorCtr="0">
            <a:noAutofit/>
          </a:bodyPr>
          <a:lstStyle/>
          <a:p>
            <a:pPr marL="0" lvl="0" indent="0" algn="just"/>
            <a:r>
              <a:rPr lang="en-US" sz="1300" dirty="0" err="1"/>
              <a:t>Bagaimana</a:t>
            </a:r>
            <a:r>
              <a:rPr lang="en-US" sz="1300" dirty="0"/>
              <a:t> </a:t>
            </a:r>
            <a:r>
              <a:rPr lang="en-US" sz="1300" dirty="0" err="1"/>
              <a:t>pengelolaan</a:t>
            </a:r>
            <a:r>
              <a:rPr lang="en-US" sz="1300" dirty="0"/>
              <a:t> </a:t>
            </a:r>
            <a:r>
              <a:rPr lang="en-US" sz="1300" dirty="0" err="1"/>
              <a:t>Ruang</a:t>
            </a:r>
            <a:r>
              <a:rPr lang="en-US" sz="1300" dirty="0"/>
              <a:t> Baca FISIP yang </a:t>
            </a:r>
            <a:r>
              <a:rPr lang="en-US" sz="1300" dirty="0" err="1"/>
              <a:t>dikelola</a:t>
            </a:r>
            <a:r>
              <a:rPr lang="en-US" sz="1300" dirty="0"/>
              <a:t> </a:t>
            </a:r>
            <a:r>
              <a:rPr lang="en-US" sz="1300" dirty="0" err="1"/>
              <a:t>oleh</a:t>
            </a:r>
            <a:r>
              <a:rPr lang="en-US" sz="1300" dirty="0"/>
              <a:t> </a:t>
            </a:r>
            <a:r>
              <a:rPr lang="en-US" sz="1300" dirty="0" err="1"/>
              <a:t>mahasiswa</a:t>
            </a:r>
            <a:r>
              <a:rPr lang="en-US" sz="1300" dirty="0"/>
              <a:t> </a:t>
            </a:r>
            <a:r>
              <a:rPr lang="en-US" sz="1300" dirty="0" err="1"/>
              <a:t>terkait</a:t>
            </a:r>
            <a:r>
              <a:rPr lang="en-US" sz="1300" dirty="0"/>
              <a:t> </a:t>
            </a:r>
            <a:r>
              <a:rPr lang="en-US" sz="1300" dirty="0" err="1"/>
              <a:t>pelayanan</a:t>
            </a:r>
            <a:r>
              <a:rPr lang="en-US" sz="1300" dirty="0"/>
              <a:t> </a:t>
            </a:r>
            <a:r>
              <a:rPr lang="en-US" sz="1300" dirty="0" err="1"/>
              <a:t>kepada</a:t>
            </a:r>
            <a:r>
              <a:rPr lang="en-US" sz="1300" dirty="0"/>
              <a:t> </a:t>
            </a:r>
            <a:r>
              <a:rPr lang="en-US" sz="1300" dirty="0" err="1"/>
              <a:t>pengunjung</a:t>
            </a:r>
            <a:r>
              <a:rPr lang="en-US" sz="1300" dirty="0"/>
              <a:t> </a:t>
            </a:r>
            <a:r>
              <a:rPr lang="en-US" sz="1300" dirty="0" err="1"/>
              <a:t>Ruang</a:t>
            </a:r>
            <a:r>
              <a:rPr lang="en-US" sz="1300" dirty="0"/>
              <a:t> Baca?</a:t>
            </a:r>
            <a:endParaRPr sz="1300" dirty="0"/>
          </a:p>
          <a:p>
            <a:pPr marL="0" lvl="0" indent="0" algn="just" rtl="0">
              <a:spcBef>
                <a:spcPts val="0"/>
              </a:spcBef>
              <a:spcAft>
                <a:spcPts val="0"/>
              </a:spcAft>
              <a:buNone/>
            </a:pPr>
            <a:endParaRPr sz="1300" dirty="0"/>
          </a:p>
        </p:txBody>
      </p:sp>
      <p:sp>
        <p:nvSpPr>
          <p:cNvPr id="346" name="Google Shape;346;p20"/>
          <p:cNvSpPr txBox="1">
            <a:spLocks noGrp="1"/>
          </p:cNvSpPr>
          <p:nvPr>
            <p:ph type="subTitle" idx="2"/>
          </p:nvPr>
        </p:nvSpPr>
        <p:spPr>
          <a:xfrm>
            <a:off x="4083900" y="2333177"/>
            <a:ext cx="3654202" cy="728455"/>
          </a:xfrm>
          <a:prstGeom prst="rect">
            <a:avLst/>
          </a:prstGeom>
        </p:spPr>
        <p:txBody>
          <a:bodyPr spcFirstLastPara="1" wrap="square" lIns="91425" tIns="91425" rIns="91425" bIns="91425" anchor="t" anchorCtr="0">
            <a:noAutofit/>
          </a:bodyPr>
          <a:lstStyle/>
          <a:p>
            <a:pPr marL="0" lvl="0" indent="0" algn="just"/>
            <a:r>
              <a:rPr lang="en-US" sz="1300" dirty="0" err="1"/>
              <a:t>Bagaimana</a:t>
            </a:r>
            <a:r>
              <a:rPr lang="en-US" sz="1300" dirty="0"/>
              <a:t> </a:t>
            </a:r>
            <a:r>
              <a:rPr lang="en-US" sz="1300" dirty="0" err="1"/>
              <a:t>Kepuasan</a:t>
            </a:r>
            <a:r>
              <a:rPr lang="en-US" sz="1300" dirty="0"/>
              <a:t> </a:t>
            </a:r>
            <a:r>
              <a:rPr lang="en-US" sz="1300" dirty="0" err="1"/>
              <a:t>Pengunjung</a:t>
            </a:r>
            <a:r>
              <a:rPr lang="en-US" sz="1300" dirty="0"/>
              <a:t> </a:t>
            </a:r>
            <a:r>
              <a:rPr lang="en-US" sz="1300" dirty="0" err="1"/>
              <a:t>terhadap</a:t>
            </a:r>
            <a:r>
              <a:rPr lang="en-US" sz="1300" dirty="0"/>
              <a:t> </a:t>
            </a:r>
            <a:r>
              <a:rPr lang="en-US" sz="1300" dirty="0" err="1"/>
              <a:t>layanan</a:t>
            </a:r>
            <a:r>
              <a:rPr lang="en-US" sz="1300" dirty="0"/>
              <a:t> di </a:t>
            </a:r>
            <a:r>
              <a:rPr lang="en-US" sz="1300" dirty="0" err="1"/>
              <a:t>Ruang</a:t>
            </a:r>
            <a:r>
              <a:rPr lang="en-US" sz="1300" dirty="0"/>
              <a:t> Baca </a:t>
            </a:r>
            <a:r>
              <a:rPr lang="en-US" sz="1300" dirty="0" err="1"/>
              <a:t>Fisip</a:t>
            </a:r>
            <a:r>
              <a:rPr lang="en-US" sz="1300" dirty="0"/>
              <a:t> yang </a:t>
            </a:r>
            <a:r>
              <a:rPr lang="en-US" sz="1300" dirty="0" err="1"/>
              <a:t>dikelola</a:t>
            </a:r>
            <a:r>
              <a:rPr lang="en-US" sz="1300" dirty="0"/>
              <a:t> </a:t>
            </a:r>
            <a:r>
              <a:rPr lang="en-US" sz="1300" dirty="0" err="1"/>
              <a:t>oleh</a:t>
            </a:r>
            <a:r>
              <a:rPr lang="en-US" sz="1300" dirty="0"/>
              <a:t> </a:t>
            </a:r>
            <a:r>
              <a:rPr lang="en-US" sz="1300" dirty="0" err="1"/>
              <a:t>mahasiswa</a:t>
            </a:r>
            <a:r>
              <a:rPr lang="en-US" sz="1300" dirty="0"/>
              <a:t>? </a:t>
            </a:r>
            <a:endParaRPr sz="1300" dirty="0"/>
          </a:p>
        </p:txBody>
      </p:sp>
      <p:sp>
        <p:nvSpPr>
          <p:cNvPr id="349" name="Google Shape;349;p20"/>
          <p:cNvSpPr txBox="1">
            <a:spLocks noGrp="1"/>
          </p:cNvSpPr>
          <p:nvPr>
            <p:ph type="subTitle" idx="5"/>
          </p:nvPr>
        </p:nvSpPr>
        <p:spPr>
          <a:xfrm>
            <a:off x="4067944" y="3397020"/>
            <a:ext cx="3422575" cy="677651"/>
          </a:xfrm>
          <a:prstGeom prst="rect">
            <a:avLst/>
          </a:prstGeom>
        </p:spPr>
        <p:txBody>
          <a:bodyPr spcFirstLastPara="1" wrap="square" lIns="91425" tIns="91425" rIns="91425" bIns="91425" anchor="t" anchorCtr="0">
            <a:noAutofit/>
          </a:bodyPr>
          <a:lstStyle/>
          <a:p>
            <a:pPr marL="0" lvl="0" indent="0" algn="just"/>
            <a:r>
              <a:rPr lang="en-US" sz="1300" dirty="0" err="1"/>
              <a:t>Adakah</a:t>
            </a:r>
            <a:r>
              <a:rPr lang="en-US" sz="1300" dirty="0"/>
              <a:t> </a:t>
            </a:r>
            <a:r>
              <a:rPr lang="en-US" sz="1300" dirty="0" err="1"/>
              <a:t>hubungan</a:t>
            </a:r>
            <a:r>
              <a:rPr lang="en-US" sz="1300" dirty="0"/>
              <a:t> </a:t>
            </a:r>
            <a:r>
              <a:rPr lang="en-US" sz="1300" dirty="0" err="1"/>
              <a:t>pengelolaan</a:t>
            </a:r>
            <a:r>
              <a:rPr lang="en-US" sz="1300" dirty="0"/>
              <a:t> </a:t>
            </a:r>
            <a:r>
              <a:rPr lang="en-US" sz="1300" dirty="0" err="1"/>
              <a:t>Ruang</a:t>
            </a:r>
            <a:r>
              <a:rPr lang="en-US" sz="1300" dirty="0"/>
              <a:t> Baca FISIP yang </a:t>
            </a:r>
            <a:r>
              <a:rPr lang="en-US" sz="1300" dirty="0" err="1"/>
              <a:t>dikelola</a:t>
            </a:r>
            <a:r>
              <a:rPr lang="en-US" sz="1300" dirty="0"/>
              <a:t> </a:t>
            </a:r>
            <a:r>
              <a:rPr lang="en-US" sz="1300" dirty="0" err="1"/>
              <a:t>mahasiswa</a:t>
            </a:r>
            <a:r>
              <a:rPr lang="en-US" sz="1300" dirty="0"/>
              <a:t> </a:t>
            </a:r>
            <a:r>
              <a:rPr lang="en-US" sz="1300" dirty="0" err="1"/>
              <a:t>dengan</a:t>
            </a:r>
            <a:r>
              <a:rPr lang="en-US" sz="1300" dirty="0"/>
              <a:t> </a:t>
            </a:r>
            <a:r>
              <a:rPr lang="en-US" sz="1300" dirty="0" err="1"/>
              <a:t>kepuasan</a:t>
            </a:r>
            <a:r>
              <a:rPr lang="en-US" sz="1300" dirty="0"/>
              <a:t> </a:t>
            </a:r>
            <a:r>
              <a:rPr lang="en-US" sz="1300" dirty="0" err="1" smtClean="0"/>
              <a:t>pengunjung</a:t>
            </a:r>
            <a:r>
              <a:rPr lang="en-US" sz="1300" dirty="0" smtClean="0"/>
              <a:t>?</a:t>
            </a:r>
            <a:endParaRPr sz="1300" dirty="0"/>
          </a:p>
        </p:txBody>
      </p:sp>
      <p:sp>
        <p:nvSpPr>
          <p:cNvPr id="351" name="Google Shape;351;p20"/>
          <p:cNvSpPr/>
          <p:nvPr/>
        </p:nvSpPr>
        <p:spPr>
          <a:xfrm>
            <a:off x="3244175" y="1346672"/>
            <a:ext cx="542400" cy="49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20"/>
          <p:cNvGrpSpPr/>
          <p:nvPr/>
        </p:nvGrpSpPr>
        <p:grpSpPr>
          <a:xfrm>
            <a:off x="3321540" y="1426956"/>
            <a:ext cx="387648" cy="330237"/>
            <a:chOff x="1025175" y="564300"/>
            <a:chExt cx="5384000" cy="4586625"/>
          </a:xfrm>
        </p:grpSpPr>
        <p:sp>
          <p:nvSpPr>
            <p:cNvPr id="353" name="Google Shape;353;p20"/>
            <p:cNvSpPr/>
            <p:nvPr/>
          </p:nvSpPr>
          <p:spPr>
            <a:xfrm>
              <a:off x="3341250" y="2704925"/>
              <a:ext cx="305775" cy="305775"/>
            </a:xfrm>
            <a:custGeom>
              <a:avLst/>
              <a:gdLst/>
              <a:ahLst/>
              <a:cxnLst/>
              <a:rect l="l" t="t" r="r" b="b"/>
              <a:pathLst>
                <a:path w="12231" h="12231" extrusionOk="0">
                  <a:moveTo>
                    <a:pt x="6103" y="0"/>
                  </a:moveTo>
                  <a:cubicBezTo>
                    <a:pt x="2746" y="0"/>
                    <a:pt x="1" y="2721"/>
                    <a:pt x="1" y="6103"/>
                  </a:cubicBezTo>
                  <a:cubicBezTo>
                    <a:pt x="1" y="9485"/>
                    <a:pt x="2746" y="12230"/>
                    <a:pt x="6103" y="12230"/>
                  </a:cubicBezTo>
                  <a:cubicBezTo>
                    <a:pt x="9486" y="12230"/>
                    <a:pt x="12231" y="9485"/>
                    <a:pt x="12231" y="6103"/>
                  </a:cubicBezTo>
                  <a:cubicBezTo>
                    <a:pt x="12231" y="2721"/>
                    <a:pt x="9486" y="0"/>
                    <a:pt x="6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1025175" y="564300"/>
              <a:ext cx="4491250" cy="4586625"/>
            </a:xfrm>
            <a:custGeom>
              <a:avLst/>
              <a:gdLst/>
              <a:ahLst/>
              <a:cxnLst/>
              <a:rect l="l" t="t" r="r" b="b"/>
              <a:pathLst>
                <a:path w="179650" h="183465" extrusionOk="0">
                  <a:moveTo>
                    <a:pt x="98766" y="1"/>
                  </a:moveTo>
                  <a:cubicBezTo>
                    <a:pt x="89105" y="1"/>
                    <a:pt x="79194" y="1559"/>
                    <a:pt x="69311" y="4893"/>
                  </a:cubicBezTo>
                  <a:cubicBezTo>
                    <a:pt x="36690" y="15873"/>
                    <a:pt x="11961" y="45137"/>
                    <a:pt x="7451" y="79253"/>
                  </a:cubicBezTo>
                  <a:cubicBezTo>
                    <a:pt x="1" y="135378"/>
                    <a:pt x="44067" y="183464"/>
                    <a:pt x="98746" y="183464"/>
                  </a:cubicBezTo>
                  <a:cubicBezTo>
                    <a:pt x="132912" y="183464"/>
                    <a:pt x="163964" y="163955"/>
                    <a:pt x="179650" y="134545"/>
                  </a:cubicBezTo>
                  <a:lnTo>
                    <a:pt x="164577" y="134545"/>
                  </a:lnTo>
                  <a:cubicBezTo>
                    <a:pt x="162249" y="134545"/>
                    <a:pt x="160141" y="133221"/>
                    <a:pt x="159112" y="131163"/>
                  </a:cubicBezTo>
                  <a:lnTo>
                    <a:pt x="156538" y="126016"/>
                  </a:lnTo>
                  <a:cubicBezTo>
                    <a:pt x="144778" y="145733"/>
                    <a:pt x="123293" y="159001"/>
                    <a:pt x="98725" y="159001"/>
                  </a:cubicBezTo>
                  <a:cubicBezTo>
                    <a:pt x="94160" y="159001"/>
                    <a:pt x="89488" y="158543"/>
                    <a:pt x="84752" y="157583"/>
                  </a:cubicBezTo>
                  <a:cubicBezTo>
                    <a:pt x="59165" y="152363"/>
                    <a:pt x="38381" y="131775"/>
                    <a:pt x="33014" y="106237"/>
                  </a:cubicBezTo>
                  <a:cubicBezTo>
                    <a:pt x="23897" y="62832"/>
                    <a:pt x="56935" y="24451"/>
                    <a:pt x="98746" y="24451"/>
                  </a:cubicBezTo>
                  <a:cubicBezTo>
                    <a:pt x="123304" y="24451"/>
                    <a:pt x="144774" y="37735"/>
                    <a:pt x="156538" y="57465"/>
                  </a:cubicBezTo>
                  <a:lnTo>
                    <a:pt x="159112" y="52293"/>
                  </a:lnTo>
                  <a:cubicBezTo>
                    <a:pt x="160141" y="50235"/>
                    <a:pt x="162249" y="48911"/>
                    <a:pt x="164577" y="48911"/>
                  </a:cubicBezTo>
                  <a:lnTo>
                    <a:pt x="179650" y="48911"/>
                  </a:lnTo>
                  <a:cubicBezTo>
                    <a:pt x="163964" y="19489"/>
                    <a:pt x="132924" y="1"/>
                    <a:pt x="98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2618250" y="2093000"/>
              <a:ext cx="1624950" cy="1529175"/>
            </a:xfrm>
            <a:custGeom>
              <a:avLst/>
              <a:gdLst/>
              <a:ahLst/>
              <a:cxnLst/>
              <a:rect l="l" t="t" r="r" b="b"/>
              <a:pathLst>
                <a:path w="64998" h="61167" extrusionOk="0">
                  <a:moveTo>
                    <a:pt x="35002" y="0"/>
                  </a:moveTo>
                  <a:cubicBezTo>
                    <a:pt x="31970" y="0"/>
                    <a:pt x="28836" y="443"/>
                    <a:pt x="25661" y="1390"/>
                  </a:cubicBezTo>
                  <a:cubicBezTo>
                    <a:pt x="16029" y="4282"/>
                    <a:pt x="8284" y="12296"/>
                    <a:pt x="5637" y="22002"/>
                  </a:cubicBezTo>
                  <a:cubicBezTo>
                    <a:pt x="0" y="42516"/>
                    <a:pt x="15367" y="61167"/>
                    <a:pt x="35023" y="61167"/>
                  </a:cubicBezTo>
                  <a:cubicBezTo>
                    <a:pt x="49802" y="61167"/>
                    <a:pt x="62155" y="50628"/>
                    <a:pt x="64998" y="36707"/>
                  </a:cubicBezTo>
                  <a:lnTo>
                    <a:pt x="52253" y="36707"/>
                  </a:lnTo>
                  <a:cubicBezTo>
                    <a:pt x="49704" y="43790"/>
                    <a:pt x="42989" y="48937"/>
                    <a:pt x="35023" y="48937"/>
                  </a:cubicBezTo>
                  <a:cubicBezTo>
                    <a:pt x="24901" y="48937"/>
                    <a:pt x="16691" y="40702"/>
                    <a:pt x="16691" y="30580"/>
                  </a:cubicBezTo>
                  <a:cubicBezTo>
                    <a:pt x="16691" y="20458"/>
                    <a:pt x="24901" y="12223"/>
                    <a:pt x="35023" y="12223"/>
                  </a:cubicBezTo>
                  <a:cubicBezTo>
                    <a:pt x="42989" y="12223"/>
                    <a:pt x="49704" y="17370"/>
                    <a:pt x="52253" y="24477"/>
                  </a:cubicBezTo>
                  <a:lnTo>
                    <a:pt x="64998" y="24477"/>
                  </a:lnTo>
                  <a:cubicBezTo>
                    <a:pt x="62150" y="10526"/>
                    <a:pt x="49785" y="0"/>
                    <a:pt x="35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0"/>
            <p:cNvSpPr/>
            <p:nvPr/>
          </p:nvSpPr>
          <p:spPr>
            <a:xfrm>
              <a:off x="1962025" y="1481575"/>
              <a:ext cx="2805675" cy="2752100"/>
            </a:xfrm>
            <a:custGeom>
              <a:avLst/>
              <a:gdLst/>
              <a:ahLst/>
              <a:cxnLst/>
              <a:rect l="l" t="t" r="r" b="b"/>
              <a:pathLst>
                <a:path w="112227" h="110084" extrusionOk="0">
                  <a:moveTo>
                    <a:pt x="61272" y="1"/>
                  </a:moveTo>
                  <a:cubicBezTo>
                    <a:pt x="58212" y="1"/>
                    <a:pt x="55093" y="252"/>
                    <a:pt x="51935" y="775"/>
                  </a:cubicBezTo>
                  <a:cubicBezTo>
                    <a:pt x="30122" y="4377"/>
                    <a:pt x="12059" y="21484"/>
                    <a:pt x="7500" y="43126"/>
                  </a:cubicBezTo>
                  <a:cubicBezTo>
                    <a:pt x="1" y="78663"/>
                    <a:pt x="27034" y="110084"/>
                    <a:pt x="61272" y="110084"/>
                  </a:cubicBezTo>
                  <a:cubicBezTo>
                    <a:pt x="84335" y="110084"/>
                    <a:pt x="104040" y="95795"/>
                    <a:pt x="112226" y="75649"/>
                  </a:cubicBezTo>
                  <a:lnTo>
                    <a:pt x="104972" y="61164"/>
                  </a:lnTo>
                  <a:lnTo>
                    <a:pt x="103256" y="61164"/>
                  </a:lnTo>
                  <a:cubicBezTo>
                    <a:pt x="100263" y="81814"/>
                    <a:pt x="82779" y="97847"/>
                    <a:pt x="61292" y="97847"/>
                  </a:cubicBezTo>
                  <a:cubicBezTo>
                    <a:pt x="58322" y="97847"/>
                    <a:pt x="55275" y="97541"/>
                    <a:pt x="52180" y="96898"/>
                  </a:cubicBezTo>
                  <a:cubicBezTo>
                    <a:pt x="36396" y="93638"/>
                    <a:pt x="23382" y="81065"/>
                    <a:pt x="19681" y="65380"/>
                  </a:cubicBezTo>
                  <a:cubicBezTo>
                    <a:pt x="13064" y="37317"/>
                    <a:pt x="34288" y="12220"/>
                    <a:pt x="61272" y="12220"/>
                  </a:cubicBezTo>
                  <a:cubicBezTo>
                    <a:pt x="82767" y="12220"/>
                    <a:pt x="100266" y="28249"/>
                    <a:pt x="103256" y="48934"/>
                  </a:cubicBezTo>
                  <a:lnTo>
                    <a:pt x="104972" y="48934"/>
                  </a:lnTo>
                  <a:lnTo>
                    <a:pt x="112226" y="34425"/>
                  </a:lnTo>
                  <a:cubicBezTo>
                    <a:pt x="104047" y="14281"/>
                    <a:pt x="84330" y="1"/>
                    <a:pt x="6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4928200" y="2092825"/>
              <a:ext cx="1156225" cy="612125"/>
            </a:xfrm>
            <a:custGeom>
              <a:avLst/>
              <a:gdLst/>
              <a:ahLst/>
              <a:cxnLst/>
              <a:rect l="l" t="t" r="r" b="b"/>
              <a:pathLst>
                <a:path w="46249" h="24485" extrusionOk="0">
                  <a:moveTo>
                    <a:pt x="16005" y="0"/>
                  </a:moveTo>
                  <a:cubicBezTo>
                    <a:pt x="13701" y="0"/>
                    <a:pt x="11569" y="1324"/>
                    <a:pt x="10515" y="3407"/>
                  </a:cubicBezTo>
                  <a:lnTo>
                    <a:pt x="1" y="24484"/>
                  </a:lnTo>
                  <a:lnTo>
                    <a:pt x="37082" y="24484"/>
                  </a:lnTo>
                  <a:lnTo>
                    <a:pt x="43626" y="11397"/>
                  </a:lnTo>
                  <a:cubicBezTo>
                    <a:pt x="46249" y="6176"/>
                    <a:pt x="42425" y="0"/>
                    <a:pt x="36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928200" y="3010675"/>
              <a:ext cx="1180725" cy="611500"/>
            </a:xfrm>
            <a:custGeom>
              <a:avLst/>
              <a:gdLst/>
              <a:ahLst/>
              <a:cxnLst/>
              <a:rect l="l" t="t" r="r" b="b"/>
              <a:pathLst>
                <a:path w="47229" h="24460" extrusionOk="0">
                  <a:moveTo>
                    <a:pt x="1" y="0"/>
                  </a:moveTo>
                  <a:lnTo>
                    <a:pt x="10539" y="21053"/>
                  </a:lnTo>
                  <a:cubicBezTo>
                    <a:pt x="11569" y="23136"/>
                    <a:pt x="13701" y="24460"/>
                    <a:pt x="16005" y="24460"/>
                  </a:cubicBezTo>
                  <a:lnTo>
                    <a:pt x="40685" y="24460"/>
                  </a:lnTo>
                  <a:cubicBezTo>
                    <a:pt x="44655" y="24460"/>
                    <a:pt x="47229" y="20269"/>
                    <a:pt x="45464" y="16740"/>
                  </a:cubicBezTo>
                  <a:lnTo>
                    <a:pt x="370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121775" y="2704925"/>
              <a:ext cx="287400" cy="305775"/>
            </a:xfrm>
            <a:custGeom>
              <a:avLst/>
              <a:gdLst/>
              <a:ahLst/>
              <a:cxnLst/>
              <a:rect l="l" t="t" r="r" b="b"/>
              <a:pathLst>
                <a:path w="11496" h="12231" extrusionOk="0">
                  <a:moveTo>
                    <a:pt x="3040" y="0"/>
                  </a:moveTo>
                  <a:lnTo>
                    <a:pt x="1" y="6103"/>
                  </a:lnTo>
                  <a:lnTo>
                    <a:pt x="3040" y="12230"/>
                  </a:lnTo>
                  <a:lnTo>
                    <a:pt x="5368" y="12230"/>
                  </a:lnTo>
                  <a:cubicBezTo>
                    <a:pt x="8799" y="12230"/>
                    <a:pt x="11495" y="9534"/>
                    <a:pt x="11495" y="6103"/>
                  </a:cubicBezTo>
                  <a:cubicBezTo>
                    <a:pt x="11495" y="2672"/>
                    <a:pt x="8799" y="0"/>
                    <a:pt x="5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0"/>
          <p:cNvSpPr/>
          <p:nvPr/>
        </p:nvSpPr>
        <p:spPr>
          <a:xfrm>
            <a:off x="3244175" y="2431671"/>
            <a:ext cx="542400" cy="49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20"/>
          <p:cNvGrpSpPr/>
          <p:nvPr/>
        </p:nvGrpSpPr>
        <p:grpSpPr>
          <a:xfrm>
            <a:off x="3335776" y="2497467"/>
            <a:ext cx="359188" cy="359205"/>
            <a:chOff x="1190625" y="248275"/>
            <a:chExt cx="5228350" cy="5228600"/>
          </a:xfrm>
        </p:grpSpPr>
        <p:sp>
          <p:nvSpPr>
            <p:cNvPr id="362" name="Google Shape;362;p20"/>
            <p:cNvSpPr/>
            <p:nvPr/>
          </p:nvSpPr>
          <p:spPr>
            <a:xfrm>
              <a:off x="5796425" y="1780325"/>
              <a:ext cx="622550" cy="306375"/>
            </a:xfrm>
            <a:custGeom>
              <a:avLst/>
              <a:gdLst/>
              <a:ahLst/>
              <a:cxnLst/>
              <a:rect l="l" t="t" r="r" b="b"/>
              <a:pathLst>
                <a:path w="24902" h="12255" extrusionOk="0">
                  <a:moveTo>
                    <a:pt x="6520" y="1"/>
                  </a:moveTo>
                  <a:cubicBezTo>
                    <a:pt x="3138" y="1"/>
                    <a:pt x="0" y="2721"/>
                    <a:pt x="0" y="6128"/>
                  </a:cubicBezTo>
                  <a:cubicBezTo>
                    <a:pt x="0" y="9510"/>
                    <a:pt x="3138" y="12255"/>
                    <a:pt x="6520" y="12255"/>
                  </a:cubicBezTo>
                  <a:lnTo>
                    <a:pt x="18774" y="12255"/>
                  </a:lnTo>
                  <a:cubicBezTo>
                    <a:pt x="22156" y="12255"/>
                    <a:pt x="24901" y="9510"/>
                    <a:pt x="24901" y="6128"/>
                  </a:cubicBezTo>
                  <a:cubicBezTo>
                    <a:pt x="24901" y="2721"/>
                    <a:pt x="22156" y="1"/>
                    <a:pt x="18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1190625" y="1780325"/>
              <a:ext cx="623150" cy="306375"/>
            </a:xfrm>
            <a:custGeom>
              <a:avLst/>
              <a:gdLst/>
              <a:ahLst/>
              <a:cxnLst/>
              <a:rect l="l" t="t" r="r" b="b"/>
              <a:pathLst>
                <a:path w="24926" h="12255" extrusionOk="0">
                  <a:moveTo>
                    <a:pt x="6127" y="1"/>
                  </a:moveTo>
                  <a:cubicBezTo>
                    <a:pt x="2745" y="1"/>
                    <a:pt x="0" y="2721"/>
                    <a:pt x="0" y="6128"/>
                  </a:cubicBezTo>
                  <a:cubicBezTo>
                    <a:pt x="0" y="9510"/>
                    <a:pt x="2745" y="12255"/>
                    <a:pt x="6127" y="12255"/>
                  </a:cubicBezTo>
                  <a:lnTo>
                    <a:pt x="18382" y="12255"/>
                  </a:lnTo>
                  <a:cubicBezTo>
                    <a:pt x="21764" y="12255"/>
                    <a:pt x="24925" y="9510"/>
                    <a:pt x="24925" y="6128"/>
                  </a:cubicBezTo>
                  <a:cubicBezTo>
                    <a:pt x="24925" y="2721"/>
                    <a:pt x="21764" y="1"/>
                    <a:pt x="18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1231675" y="2852275"/>
              <a:ext cx="890900" cy="612625"/>
            </a:xfrm>
            <a:custGeom>
              <a:avLst/>
              <a:gdLst/>
              <a:ahLst/>
              <a:cxnLst/>
              <a:rect l="l" t="t" r="r" b="b"/>
              <a:pathLst>
                <a:path w="35636" h="24505" extrusionOk="0">
                  <a:moveTo>
                    <a:pt x="28632" y="1"/>
                  </a:moveTo>
                  <a:cubicBezTo>
                    <a:pt x="27596" y="1"/>
                    <a:pt x="26546" y="266"/>
                    <a:pt x="25587" y="822"/>
                  </a:cubicBezTo>
                  <a:lnTo>
                    <a:pt x="3946" y="13076"/>
                  </a:lnTo>
                  <a:cubicBezTo>
                    <a:pt x="1005" y="14767"/>
                    <a:pt x="0" y="18517"/>
                    <a:pt x="1691" y="21458"/>
                  </a:cubicBezTo>
                  <a:cubicBezTo>
                    <a:pt x="2839" y="23425"/>
                    <a:pt x="4897" y="24504"/>
                    <a:pt x="7006" y="24504"/>
                  </a:cubicBezTo>
                  <a:cubicBezTo>
                    <a:pt x="8051" y="24504"/>
                    <a:pt x="9108" y="24240"/>
                    <a:pt x="10073" y="23688"/>
                  </a:cubicBezTo>
                  <a:lnTo>
                    <a:pt x="31714" y="11434"/>
                  </a:lnTo>
                  <a:cubicBezTo>
                    <a:pt x="34631" y="9743"/>
                    <a:pt x="35636" y="5993"/>
                    <a:pt x="33945" y="3077"/>
                  </a:cubicBezTo>
                  <a:cubicBezTo>
                    <a:pt x="32810" y="1103"/>
                    <a:pt x="30748" y="1"/>
                    <a:pt x="28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5487000" y="401400"/>
              <a:ext cx="890925" cy="612625"/>
            </a:xfrm>
            <a:custGeom>
              <a:avLst/>
              <a:gdLst/>
              <a:ahLst/>
              <a:cxnLst/>
              <a:rect l="l" t="t" r="r" b="b"/>
              <a:pathLst>
                <a:path w="35637" h="24505" extrusionOk="0">
                  <a:moveTo>
                    <a:pt x="28622" y="1"/>
                  </a:moveTo>
                  <a:cubicBezTo>
                    <a:pt x="27585" y="1"/>
                    <a:pt x="26539" y="265"/>
                    <a:pt x="25588" y="822"/>
                  </a:cubicBezTo>
                  <a:lnTo>
                    <a:pt x="3946" y="13076"/>
                  </a:lnTo>
                  <a:cubicBezTo>
                    <a:pt x="1005" y="14767"/>
                    <a:pt x="1" y="18517"/>
                    <a:pt x="1692" y="21458"/>
                  </a:cubicBezTo>
                  <a:cubicBezTo>
                    <a:pt x="2839" y="23425"/>
                    <a:pt x="4897" y="24504"/>
                    <a:pt x="7007" y="24504"/>
                  </a:cubicBezTo>
                  <a:cubicBezTo>
                    <a:pt x="8051" y="24504"/>
                    <a:pt x="9108" y="24240"/>
                    <a:pt x="10074" y="23688"/>
                  </a:cubicBezTo>
                  <a:lnTo>
                    <a:pt x="31715" y="11434"/>
                  </a:lnTo>
                  <a:cubicBezTo>
                    <a:pt x="34631" y="9743"/>
                    <a:pt x="35636" y="5993"/>
                    <a:pt x="33945" y="3076"/>
                  </a:cubicBezTo>
                  <a:cubicBezTo>
                    <a:pt x="32810" y="1103"/>
                    <a:pt x="30737" y="1"/>
                    <a:pt x="28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1231675" y="401400"/>
              <a:ext cx="890900" cy="612625"/>
            </a:xfrm>
            <a:custGeom>
              <a:avLst/>
              <a:gdLst/>
              <a:ahLst/>
              <a:cxnLst/>
              <a:rect l="l" t="t" r="r" b="b"/>
              <a:pathLst>
                <a:path w="35636" h="24505" extrusionOk="0">
                  <a:moveTo>
                    <a:pt x="7011" y="1"/>
                  </a:moveTo>
                  <a:cubicBezTo>
                    <a:pt x="4888" y="1"/>
                    <a:pt x="2826" y="1103"/>
                    <a:pt x="1691" y="3076"/>
                  </a:cubicBezTo>
                  <a:cubicBezTo>
                    <a:pt x="0" y="5993"/>
                    <a:pt x="1005" y="9743"/>
                    <a:pt x="3946" y="11434"/>
                  </a:cubicBezTo>
                  <a:lnTo>
                    <a:pt x="25587" y="23688"/>
                  </a:lnTo>
                  <a:cubicBezTo>
                    <a:pt x="26545" y="24240"/>
                    <a:pt x="27596" y="24504"/>
                    <a:pt x="28637" y="24504"/>
                  </a:cubicBezTo>
                  <a:cubicBezTo>
                    <a:pt x="30739" y="24504"/>
                    <a:pt x="32797" y="23425"/>
                    <a:pt x="33945" y="21458"/>
                  </a:cubicBezTo>
                  <a:cubicBezTo>
                    <a:pt x="35636" y="18517"/>
                    <a:pt x="34631" y="14767"/>
                    <a:pt x="31714" y="13076"/>
                  </a:cubicBezTo>
                  <a:lnTo>
                    <a:pt x="10073" y="822"/>
                  </a:lnTo>
                  <a:cubicBezTo>
                    <a:pt x="9106" y="265"/>
                    <a:pt x="8051" y="1"/>
                    <a:pt x="7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5487000" y="2852275"/>
              <a:ext cx="890925" cy="612625"/>
            </a:xfrm>
            <a:custGeom>
              <a:avLst/>
              <a:gdLst/>
              <a:ahLst/>
              <a:cxnLst/>
              <a:rect l="l" t="t" r="r" b="b"/>
              <a:pathLst>
                <a:path w="35637" h="24505" extrusionOk="0">
                  <a:moveTo>
                    <a:pt x="7011" y="1"/>
                  </a:moveTo>
                  <a:cubicBezTo>
                    <a:pt x="4889" y="1"/>
                    <a:pt x="2827" y="1103"/>
                    <a:pt x="1692" y="3077"/>
                  </a:cubicBezTo>
                  <a:cubicBezTo>
                    <a:pt x="1" y="5993"/>
                    <a:pt x="1005" y="9743"/>
                    <a:pt x="3946" y="11434"/>
                  </a:cubicBezTo>
                  <a:lnTo>
                    <a:pt x="25588" y="23688"/>
                  </a:lnTo>
                  <a:cubicBezTo>
                    <a:pt x="26545" y="24240"/>
                    <a:pt x="27597" y="24504"/>
                    <a:pt x="28637" y="24504"/>
                  </a:cubicBezTo>
                  <a:cubicBezTo>
                    <a:pt x="30740" y="24504"/>
                    <a:pt x="32798" y="23425"/>
                    <a:pt x="33945" y="21458"/>
                  </a:cubicBezTo>
                  <a:cubicBezTo>
                    <a:pt x="35636" y="18517"/>
                    <a:pt x="34631" y="14767"/>
                    <a:pt x="31715" y="13076"/>
                  </a:cubicBezTo>
                  <a:lnTo>
                    <a:pt x="10074" y="822"/>
                  </a:lnTo>
                  <a:cubicBezTo>
                    <a:pt x="9106" y="266"/>
                    <a:pt x="8052" y="1"/>
                    <a:pt x="7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2063125" y="248275"/>
              <a:ext cx="3426975" cy="3370225"/>
            </a:xfrm>
            <a:custGeom>
              <a:avLst/>
              <a:gdLst/>
              <a:ahLst/>
              <a:cxnLst/>
              <a:rect l="l" t="t" r="r" b="b"/>
              <a:pathLst>
                <a:path w="137079" h="134809" extrusionOk="0">
                  <a:moveTo>
                    <a:pt x="69679" y="24519"/>
                  </a:moveTo>
                  <a:cubicBezTo>
                    <a:pt x="73061" y="24519"/>
                    <a:pt x="75806" y="27240"/>
                    <a:pt x="75806" y="30647"/>
                  </a:cubicBezTo>
                  <a:lnTo>
                    <a:pt x="75806" y="39715"/>
                  </a:lnTo>
                  <a:cubicBezTo>
                    <a:pt x="82889" y="42264"/>
                    <a:pt x="87987" y="48979"/>
                    <a:pt x="87987" y="56945"/>
                  </a:cubicBezTo>
                  <a:cubicBezTo>
                    <a:pt x="87987" y="60327"/>
                    <a:pt x="85242" y="63072"/>
                    <a:pt x="81860" y="63072"/>
                  </a:cubicBezTo>
                  <a:cubicBezTo>
                    <a:pt x="78478" y="63072"/>
                    <a:pt x="75733" y="60327"/>
                    <a:pt x="75733" y="56945"/>
                  </a:cubicBezTo>
                  <a:cubicBezTo>
                    <a:pt x="75733" y="53562"/>
                    <a:pt x="72988" y="50817"/>
                    <a:pt x="69605" y="50817"/>
                  </a:cubicBezTo>
                  <a:cubicBezTo>
                    <a:pt x="66223" y="50817"/>
                    <a:pt x="63478" y="53562"/>
                    <a:pt x="63478" y="56945"/>
                  </a:cubicBezTo>
                  <a:cubicBezTo>
                    <a:pt x="63478" y="60327"/>
                    <a:pt x="66223" y="63072"/>
                    <a:pt x="69605" y="63072"/>
                  </a:cubicBezTo>
                  <a:cubicBezTo>
                    <a:pt x="79752" y="63072"/>
                    <a:pt x="87987" y="71307"/>
                    <a:pt x="87987" y="81453"/>
                  </a:cubicBezTo>
                  <a:cubicBezTo>
                    <a:pt x="87987" y="89394"/>
                    <a:pt x="82889" y="96134"/>
                    <a:pt x="75806" y="98683"/>
                  </a:cubicBezTo>
                  <a:lnTo>
                    <a:pt x="75806" y="104173"/>
                  </a:lnTo>
                  <a:cubicBezTo>
                    <a:pt x="75806" y="107555"/>
                    <a:pt x="73061" y="110300"/>
                    <a:pt x="69679" y="110300"/>
                  </a:cubicBezTo>
                  <a:cubicBezTo>
                    <a:pt x="66297" y="110300"/>
                    <a:pt x="63552" y="107555"/>
                    <a:pt x="63552" y="104173"/>
                  </a:cubicBezTo>
                  <a:lnTo>
                    <a:pt x="63552" y="98732"/>
                  </a:lnTo>
                  <a:cubicBezTo>
                    <a:pt x="56395" y="96208"/>
                    <a:pt x="51224" y="89443"/>
                    <a:pt x="51224" y="81453"/>
                  </a:cubicBezTo>
                  <a:cubicBezTo>
                    <a:pt x="51224" y="78071"/>
                    <a:pt x="53969" y="75326"/>
                    <a:pt x="57351" y="75326"/>
                  </a:cubicBezTo>
                  <a:cubicBezTo>
                    <a:pt x="60733" y="75326"/>
                    <a:pt x="63478" y="78071"/>
                    <a:pt x="63478" y="81453"/>
                  </a:cubicBezTo>
                  <a:cubicBezTo>
                    <a:pt x="63478" y="84836"/>
                    <a:pt x="66223" y="87580"/>
                    <a:pt x="69605" y="87580"/>
                  </a:cubicBezTo>
                  <a:cubicBezTo>
                    <a:pt x="72988" y="87580"/>
                    <a:pt x="75733" y="84836"/>
                    <a:pt x="75733" y="81453"/>
                  </a:cubicBezTo>
                  <a:cubicBezTo>
                    <a:pt x="75733" y="78071"/>
                    <a:pt x="72988" y="75326"/>
                    <a:pt x="69605" y="75326"/>
                  </a:cubicBezTo>
                  <a:cubicBezTo>
                    <a:pt x="59459" y="75326"/>
                    <a:pt x="51224" y="67067"/>
                    <a:pt x="51224" y="56945"/>
                  </a:cubicBezTo>
                  <a:cubicBezTo>
                    <a:pt x="51224" y="48930"/>
                    <a:pt x="56395" y="42190"/>
                    <a:pt x="63552" y="39666"/>
                  </a:cubicBezTo>
                  <a:lnTo>
                    <a:pt x="63552" y="30647"/>
                  </a:lnTo>
                  <a:cubicBezTo>
                    <a:pt x="63552" y="27240"/>
                    <a:pt x="66297" y="24519"/>
                    <a:pt x="69679" y="24519"/>
                  </a:cubicBezTo>
                  <a:close/>
                  <a:moveTo>
                    <a:pt x="69624" y="0"/>
                  </a:moveTo>
                  <a:cubicBezTo>
                    <a:pt x="64911" y="0"/>
                    <a:pt x="60099" y="487"/>
                    <a:pt x="55243" y="1506"/>
                  </a:cubicBezTo>
                  <a:cubicBezTo>
                    <a:pt x="29019" y="6971"/>
                    <a:pt x="8186" y="28416"/>
                    <a:pt x="3407" y="54886"/>
                  </a:cubicBezTo>
                  <a:cubicBezTo>
                    <a:pt x="0" y="73635"/>
                    <a:pt x="4265" y="92286"/>
                    <a:pt x="15392" y="107359"/>
                  </a:cubicBezTo>
                  <a:cubicBezTo>
                    <a:pt x="21568" y="115766"/>
                    <a:pt x="34435" y="125912"/>
                    <a:pt x="38038" y="134809"/>
                  </a:cubicBezTo>
                  <a:lnTo>
                    <a:pt x="101589" y="134809"/>
                  </a:lnTo>
                  <a:cubicBezTo>
                    <a:pt x="105658" y="125643"/>
                    <a:pt x="117937" y="115717"/>
                    <a:pt x="124358" y="106771"/>
                  </a:cubicBezTo>
                  <a:cubicBezTo>
                    <a:pt x="132666" y="95252"/>
                    <a:pt x="137078" y="81649"/>
                    <a:pt x="137078" y="67410"/>
                  </a:cubicBezTo>
                  <a:cubicBezTo>
                    <a:pt x="137078" y="29490"/>
                    <a:pt x="106306" y="0"/>
                    <a:pt x="69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2732825" y="3924850"/>
              <a:ext cx="2144550" cy="622550"/>
            </a:xfrm>
            <a:custGeom>
              <a:avLst/>
              <a:gdLst/>
              <a:ahLst/>
              <a:cxnLst/>
              <a:rect l="l" t="t" r="r" b="b"/>
              <a:pathLst>
                <a:path w="85782" h="24902" extrusionOk="0">
                  <a:moveTo>
                    <a:pt x="6128" y="0"/>
                  </a:moveTo>
                  <a:cubicBezTo>
                    <a:pt x="2746" y="0"/>
                    <a:pt x="1" y="2721"/>
                    <a:pt x="1" y="6127"/>
                  </a:cubicBezTo>
                  <a:cubicBezTo>
                    <a:pt x="1" y="9510"/>
                    <a:pt x="2746" y="12255"/>
                    <a:pt x="6128" y="12255"/>
                  </a:cubicBezTo>
                  <a:lnTo>
                    <a:pt x="12255" y="12255"/>
                  </a:lnTo>
                  <a:lnTo>
                    <a:pt x="12255" y="24901"/>
                  </a:lnTo>
                  <a:lnTo>
                    <a:pt x="73527" y="24901"/>
                  </a:lnTo>
                  <a:lnTo>
                    <a:pt x="73527" y="12255"/>
                  </a:lnTo>
                  <a:lnTo>
                    <a:pt x="79654" y="12255"/>
                  </a:lnTo>
                  <a:cubicBezTo>
                    <a:pt x="83036" y="12255"/>
                    <a:pt x="85781" y="9510"/>
                    <a:pt x="85781" y="6127"/>
                  </a:cubicBezTo>
                  <a:cubicBezTo>
                    <a:pt x="85781" y="2721"/>
                    <a:pt x="83036" y="0"/>
                    <a:pt x="79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3054500" y="4853725"/>
              <a:ext cx="1500575" cy="623150"/>
            </a:xfrm>
            <a:custGeom>
              <a:avLst/>
              <a:gdLst/>
              <a:ahLst/>
              <a:cxnLst/>
              <a:rect l="l" t="t" r="r" b="b"/>
              <a:pathLst>
                <a:path w="60023" h="24926" extrusionOk="0">
                  <a:moveTo>
                    <a:pt x="1" y="1"/>
                  </a:moveTo>
                  <a:cubicBezTo>
                    <a:pt x="2844" y="13971"/>
                    <a:pt x="15221" y="24926"/>
                    <a:pt x="30024" y="24926"/>
                  </a:cubicBezTo>
                  <a:cubicBezTo>
                    <a:pt x="44803" y="24926"/>
                    <a:pt x="57180" y="13971"/>
                    <a:pt x="600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20"/>
          <p:cNvSpPr/>
          <p:nvPr/>
        </p:nvSpPr>
        <p:spPr>
          <a:xfrm>
            <a:off x="3244175" y="3480815"/>
            <a:ext cx="542400" cy="49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0"/>
          <p:cNvGrpSpPr/>
          <p:nvPr/>
        </p:nvGrpSpPr>
        <p:grpSpPr>
          <a:xfrm>
            <a:off x="3361029" y="3550283"/>
            <a:ext cx="308695" cy="351868"/>
            <a:chOff x="1512900" y="238125"/>
            <a:chExt cx="4586850" cy="5228350"/>
          </a:xfrm>
        </p:grpSpPr>
        <p:sp>
          <p:nvSpPr>
            <p:cNvPr id="373" name="Google Shape;373;p20"/>
            <p:cNvSpPr/>
            <p:nvPr/>
          </p:nvSpPr>
          <p:spPr>
            <a:xfrm>
              <a:off x="3531825" y="1310375"/>
              <a:ext cx="612725" cy="612750"/>
            </a:xfrm>
            <a:custGeom>
              <a:avLst/>
              <a:gdLst/>
              <a:ahLst/>
              <a:cxnLst/>
              <a:rect l="l" t="t" r="r" b="b"/>
              <a:pathLst>
                <a:path w="24509" h="24510" extrusionOk="0">
                  <a:moveTo>
                    <a:pt x="686" y="0"/>
                  </a:moveTo>
                  <a:cubicBezTo>
                    <a:pt x="294" y="3799"/>
                    <a:pt x="0" y="7794"/>
                    <a:pt x="0" y="12255"/>
                  </a:cubicBezTo>
                  <a:cubicBezTo>
                    <a:pt x="0" y="16715"/>
                    <a:pt x="294" y="20710"/>
                    <a:pt x="686" y="24509"/>
                  </a:cubicBezTo>
                  <a:lnTo>
                    <a:pt x="23847" y="24509"/>
                  </a:lnTo>
                  <a:cubicBezTo>
                    <a:pt x="24239" y="20710"/>
                    <a:pt x="24509" y="16715"/>
                    <a:pt x="24509" y="12255"/>
                  </a:cubicBezTo>
                  <a:cubicBezTo>
                    <a:pt x="24509" y="7794"/>
                    <a:pt x="24239" y="3799"/>
                    <a:pt x="23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2610275" y="238125"/>
              <a:ext cx="1227925" cy="765900"/>
            </a:xfrm>
            <a:custGeom>
              <a:avLst/>
              <a:gdLst/>
              <a:ahLst/>
              <a:cxnLst/>
              <a:rect l="l" t="t" r="r" b="b"/>
              <a:pathLst>
                <a:path w="49117" h="30636" extrusionOk="0">
                  <a:moveTo>
                    <a:pt x="49116" y="0"/>
                  </a:moveTo>
                  <a:cubicBezTo>
                    <a:pt x="27573" y="0"/>
                    <a:pt x="9045" y="12548"/>
                    <a:pt x="1" y="30636"/>
                  </a:cubicBezTo>
                  <a:lnTo>
                    <a:pt x="27083" y="30636"/>
                  </a:lnTo>
                  <a:cubicBezTo>
                    <a:pt x="30637" y="13382"/>
                    <a:pt x="37989" y="0"/>
                    <a:pt x="49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3838175" y="238125"/>
              <a:ext cx="1228525" cy="765900"/>
            </a:xfrm>
            <a:custGeom>
              <a:avLst/>
              <a:gdLst/>
              <a:ahLst/>
              <a:cxnLst/>
              <a:rect l="l" t="t" r="r" b="b"/>
              <a:pathLst>
                <a:path w="49141" h="30636" extrusionOk="0">
                  <a:moveTo>
                    <a:pt x="0" y="0"/>
                  </a:moveTo>
                  <a:cubicBezTo>
                    <a:pt x="11152" y="0"/>
                    <a:pt x="18505" y="13382"/>
                    <a:pt x="22058" y="30636"/>
                  </a:cubicBezTo>
                  <a:lnTo>
                    <a:pt x="49140" y="30636"/>
                  </a:lnTo>
                  <a:cubicBezTo>
                    <a:pt x="40097" y="12548"/>
                    <a:pt x="21568"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4435575" y="1310375"/>
              <a:ext cx="781250" cy="612750"/>
            </a:xfrm>
            <a:custGeom>
              <a:avLst/>
              <a:gdLst/>
              <a:ahLst/>
              <a:cxnLst/>
              <a:rect l="l" t="t" r="r" b="b"/>
              <a:pathLst>
                <a:path w="31250" h="24510" extrusionOk="0">
                  <a:moveTo>
                    <a:pt x="0" y="0"/>
                  </a:moveTo>
                  <a:cubicBezTo>
                    <a:pt x="368" y="4044"/>
                    <a:pt x="613" y="8137"/>
                    <a:pt x="613" y="12255"/>
                  </a:cubicBezTo>
                  <a:cubicBezTo>
                    <a:pt x="613" y="16372"/>
                    <a:pt x="368" y="20465"/>
                    <a:pt x="0" y="24509"/>
                  </a:cubicBezTo>
                  <a:lnTo>
                    <a:pt x="29779" y="24509"/>
                  </a:lnTo>
                  <a:cubicBezTo>
                    <a:pt x="30685" y="20563"/>
                    <a:pt x="31249" y="16470"/>
                    <a:pt x="31249" y="12255"/>
                  </a:cubicBezTo>
                  <a:cubicBezTo>
                    <a:pt x="31249" y="8039"/>
                    <a:pt x="30685" y="3946"/>
                    <a:pt x="29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2459550" y="1310375"/>
              <a:ext cx="781850" cy="612750"/>
            </a:xfrm>
            <a:custGeom>
              <a:avLst/>
              <a:gdLst/>
              <a:ahLst/>
              <a:cxnLst/>
              <a:rect l="l" t="t" r="r" b="b"/>
              <a:pathLst>
                <a:path w="31274" h="24510" extrusionOk="0">
                  <a:moveTo>
                    <a:pt x="1496" y="0"/>
                  </a:moveTo>
                  <a:cubicBezTo>
                    <a:pt x="589" y="3946"/>
                    <a:pt x="1" y="8039"/>
                    <a:pt x="1" y="12255"/>
                  </a:cubicBezTo>
                  <a:cubicBezTo>
                    <a:pt x="1" y="16470"/>
                    <a:pt x="589" y="20563"/>
                    <a:pt x="1496" y="24509"/>
                  </a:cubicBezTo>
                  <a:lnTo>
                    <a:pt x="31274" y="24509"/>
                  </a:lnTo>
                  <a:cubicBezTo>
                    <a:pt x="30906" y="20465"/>
                    <a:pt x="30637" y="16372"/>
                    <a:pt x="30637" y="12255"/>
                  </a:cubicBezTo>
                  <a:cubicBezTo>
                    <a:pt x="30637" y="8137"/>
                    <a:pt x="30906" y="4044"/>
                    <a:pt x="31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2610275" y="2229450"/>
              <a:ext cx="1227925" cy="765925"/>
            </a:xfrm>
            <a:custGeom>
              <a:avLst/>
              <a:gdLst/>
              <a:ahLst/>
              <a:cxnLst/>
              <a:rect l="l" t="t" r="r" b="b"/>
              <a:pathLst>
                <a:path w="49117" h="30637" extrusionOk="0">
                  <a:moveTo>
                    <a:pt x="1" y="1"/>
                  </a:moveTo>
                  <a:cubicBezTo>
                    <a:pt x="9045" y="18088"/>
                    <a:pt x="27573" y="30636"/>
                    <a:pt x="49116" y="30636"/>
                  </a:cubicBezTo>
                  <a:cubicBezTo>
                    <a:pt x="37989" y="30636"/>
                    <a:pt x="30637" y="17255"/>
                    <a:pt x="27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3838175" y="2229450"/>
              <a:ext cx="1228525" cy="765925"/>
            </a:xfrm>
            <a:custGeom>
              <a:avLst/>
              <a:gdLst/>
              <a:ahLst/>
              <a:cxnLst/>
              <a:rect l="l" t="t" r="r" b="b"/>
              <a:pathLst>
                <a:path w="49141" h="30637" extrusionOk="0">
                  <a:moveTo>
                    <a:pt x="22058" y="1"/>
                  </a:moveTo>
                  <a:cubicBezTo>
                    <a:pt x="18505" y="17255"/>
                    <a:pt x="11152" y="30636"/>
                    <a:pt x="0" y="30636"/>
                  </a:cubicBezTo>
                  <a:cubicBezTo>
                    <a:pt x="21568" y="30636"/>
                    <a:pt x="40097" y="18088"/>
                    <a:pt x="49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3598600" y="544475"/>
              <a:ext cx="479775" cy="459550"/>
            </a:xfrm>
            <a:custGeom>
              <a:avLst/>
              <a:gdLst/>
              <a:ahLst/>
              <a:cxnLst/>
              <a:rect l="l" t="t" r="r" b="b"/>
              <a:pathLst>
                <a:path w="19191" h="18382" extrusionOk="0">
                  <a:moveTo>
                    <a:pt x="9583" y="0"/>
                  </a:moveTo>
                  <a:cubicBezTo>
                    <a:pt x="7304" y="0"/>
                    <a:pt x="2868" y="6397"/>
                    <a:pt x="0" y="18382"/>
                  </a:cubicBezTo>
                  <a:lnTo>
                    <a:pt x="19191" y="18382"/>
                  </a:lnTo>
                  <a:cubicBezTo>
                    <a:pt x="16323" y="6397"/>
                    <a:pt x="11887" y="0"/>
                    <a:pt x="9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598600" y="2229450"/>
              <a:ext cx="479775" cy="459575"/>
            </a:xfrm>
            <a:custGeom>
              <a:avLst/>
              <a:gdLst/>
              <a:ahLst/>
              <a:cxnLst/>
              <a:rect l="l" t="t" r="r" b="b"/>
              <a:pathLst>
                <a:path w="19191" h="18383" extrusionOk="0">
                  <a:moveTo>
                    <a:pt x="0" y="1"/>
                  </a:moveTo>
                  <a:cubicBezTo>
                    <a:pt x="2868" y="11985"/>
                    <a:pt x="7304" y="18382"/>
                    <a:pt x="9583" y="18382"/>
                  </a:cubicBezTo>
                  <a:cubicBezTo>
                    <a:pt x="11887" y="18382"/>
                    <a:pt x="16323" y="11985"/>
                    <a:pt x="19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1512900" y="2699400"/>
              <a:ext cx="4586850" cy="2767075"/>
            </a:xfrm>
            <a:custGeom>
              <a:avLst/>
              <a:gdLst/>
              <a:ahLst/>
              <a:cxnLst/>
              <a:rect l="l" t="t" r="r" b="b"/>
              <a:pathLst>
                <a:path w="183474" h="110683" extrusionOk="0">
                  <a:moveTo>
                    <a:pt x="177052" y="1"/>
                  </a:moveTo>
                  <a:cubicBezTo>
                    <a:pt x="166244" y="1"/>
                    <a:pt x="156342" y="5981"/>
                    <a:pt x="151342" y="15539"/>
                  </a:cubicBezTo>
                  <a:lnTo>
                    <a:pt x="132544" y="51420"/>
                  </a:lnTo>
                  <a:cubicBezTo>
                    <a:pt x="129333" y="57498"/>
                    <a:pt x="123108" y="61273"/>
                    <a:pt x="116246" y="61273"/>
                  </a:cubicBezTo>
                  <a:lnTo>
                    <a:pt x="74630" y="61273"/>
                  </a:lnTo>
                  <a:cubicBezTo>
                    <a:pt x="71248" y="61273"/>
                    <a:pt x="68503" y="58528"/>
                    <a:pt x="68503" y="55145"/>
                  </a:cubicBezTo>
                  <a:cubicBezTo>
                    <a:pt x="68503" y="51763"/>
                    <a:pt x="71248" y="49018"/>
                    <a:pt x="74630" y="49018"/>
                  </a:cubicBezTo>
                  <a:lnTo>
                    <a:pt x="116246" y="49018"/>
                  </a:lnTo>
                  <a:cubicBezTo>
                    <a:pt x="118525" y="49018"/>
                    <a:pt x="120608" y="47744"/>
                    <a:pt x="121687" y="45734"/>
                  </a:cubicBezTo>
                  <a:cubicBezTo>
                    <a:pt x="122741" y="43700"/>
                    <a:pt x="125951" y="37573"/>
                    <a:pt x="128696" y="32328"/>
                  </a:cubicBezTo>
                  <a:cubicBezTo>
                    <a:pt x="129578" y="30661"/>
                    <a:pt x="129505" y="28676"/>
                    <a:pt x="128549" y="27083"/>
                  </a:cubicBezTo>
                  <a:cubicBezTo>
                    <a:pt x="127569" y="25465"/>
                    <a:pt x="125853" y="24510"/>
                    <a:pt x="123966" y="24510"/>
                  </a:cubicBezTo>
                  <a:lnTo>
                    <a:pt x="60292" y="24510"/>
                  </a:lnTo>
                  <a:cubicBezTo>
                    <a:pt x="52106" y="24510"/>
                    <a:pt x="44411" y="27696"/>
                    <a:pt x="38626" y="33480"/>
                  </a:cubicBezTo>
                  <a:lnTo>
                    <a:pt x="2378" y="69704"/>
                  </a:lnTo>
                  <a:cubicBezTo>
                    <a:pt x="1" y="72106"/>
                    <a:pt x="1" y="75978"/>
                    <a:pt x="2378" y="78380"/>
                  </a:cubicBezTo>
                  <a:lnTo>
                    <a:pt x="33014" y="108893"/>
                  </a:lnTo>
                  <a:cubicBezTo>
                    <a:pt x="34215" y="110094"/>
                    <a:pt x="35783" y="110682"/>
                    <a:pt x="37352" y="110682"/>
                  </a:cubicBezTo>
                  <a:cubicBezTo>
                    <a:pt x="38921" y="110682"/>
                    <a:pt x="40489" y="110094"/>
                    <a:pt x="41690" y="108893"/>
                  </a:cubicBezTo>
                  <a:lnTo>
                    <a:pt x="64924" y="85781"/>
                  </a:lnTo>
                  <a:lnTo>
                    <a:pt x="116246" y="85781"/>
                  </a:lnTo>
                  <a:cubicBezTo>
                    <a:pt x="132250" y="85781"/>
                    <a:pt x="146808" y="76958"/>
                    <a:pt x="154259" y="62792"/>
                  </a:cubicBezTo>
                  <a:lnTo>
                    <a:pt x="182468" y="8971"/>
                  </a:lnTo>
                  <a:cubicBezTo>
                    <a:pt x="183473" y="7059"/>
                    <a:pt x="183400" y="4780"/>
                    <a:pt x="182297" y="2942"/>
                  </a:cubicBezTo>
                  <a:cubicBezTo>
                    <a:pt x="181194" y="1128"/>
                    <a:pt x="179184" y="1"/>
                    <a:pt x="177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0"/>
          <p:cNvSpPr/>
          <p:nvPr/>
        </p:nvSpPr>
        <p:spPr>
          <a:xfrm rot="10800000">
            <a:off x="8774726" y="3077864"/>
            <a:ext cx="1037405" cy="1037405"/>
          </a:xfrm>
          <a:custGeom>
            <a:avLst/>
            <a:gdLst/>
            <a:ahLst/>
            <a:cxnLst/>
            <a:rect l="l" t="t" r="r" b="b"/>
            <a:pathLst>
              <a:path w="61249" h="61249" extrusionOk="0">
                <a:moveTo>
                  <a:pt x="1" y="1"/>
                </a:moveTo>
                <a:lnTo>
                  <a:pt x="1" y="61248"/>
                </a:lnTo>
                <a:lnTo>
                  <a:pt x="61248"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rot="10800000">
            <a:off x="8774726" y="3077864"/>
            <a:ext cx="1037405" cy="1037405"/>
          </a:xfrm>
          <a:custGeom>
            <a:avLst/>
            <a:gdLst/>
            <a:ahLst/>
            <a:cxnLst/>
            <a:rect l="l" t="t" r="r" b="b"/>
            <a:pathLst>
              <a:path w="61249" h="61249" extrusionOk="0">
                <a:moveTo>
                  <a:pt x="61248" y="1"/>
                </a:moveTo>
                <a:lnTo>
                  <a:pt x="1" y="61248"/>
                </a:lnTo>
                <a:lnTo>
                  <a:pt x="61248" y="61248"/>
                </a:lnTo>
                <a:lnTo>
                  <a:pt x="61248" y="1"/>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rot="10800000">
            <a:off x="8774726" y="4973937"/>
            <a:ext cx="1037405" cy="1037388"/>
          </a:xfrm>
          <a:custGeom>
            <a:avLst/>
            <a:gdLst/>
            <a:ahLst/>
            <a:cxnLst/>
            <a:rect l="l" t="t" r="r" b="b"/>
            <a:pathLst>
              <a:path w="61249" h="61248" extrusionOk="0">
                <a:moveTo>
                  <a:pt x="1" y="0"/>
                </a:moveTo>
                <a:lnTo>
                  <a:pt x="61248" y="61247"/>
                </a:lnTo>
                <a:lnTo>
                  <a:pt x="61248"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rot="10800000">
            <a:off x="8774726" y="4973937"/>
            <a:ext cx="1037405" cy="1037388"/>
          </a:xfrm>
          <a:custGeom>
            <a:avLst/>
            <a:gdLst/>
            <a:ahLst/>
            <a:cxnLst/>
            <a:rect l="l" t="t" r="r" b="b"/>
            <a:pathLst>
              <a:path w="61249" h="61248" extrusionOk="0">
                <a:moveTo>
                  <a:pt x="1" y="0"/>
                </a:moveTo>
                <a:lnTo>
                  <a:pt x="1" y="61247"/>
                </a:lnTo>
                <a:lnTo>
                  <a:pt x="61248" y="61247"/>
                </a:lnTo>
                <a:lnTo>
                  <a:pt x="1"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rot="10800000">
            <a:off x="7916099" y="4115756"/>
            <a:ext cx="858562" cy="858579"/>
          </a:xfrm>
          <a:custGeom>
            <a:avLst/>
            <a:gdLst/>
            <a:ahLst/>
            <a:cxnLst/>
            <a:rect l="l" t="t" r="r" b="b"/>
            <a:pathLst>
              <a:path w="50690" h="50691" extrusionOk="0">
                <a:moveTo>
                  <a:pt x="0" y="1"/>
                </a:moveTo>
                <a:lnTo>
                  <a:pt x="50690" y="50690"/>
                </a:lnTo>
                <a:lnTo>
                  <a:pt x="50690" y="1"/>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rot="10800000">
            <a:off x="7916099" y="4115756"/>
            <a:ext cx="858562" cy="858579"/>
          </a:xfrm>
          <a:custGeom>
            <a:avLst/>
            <a:gdLst/>
            <a:ahLst/>
            <a:cxnLst/>
            <a:rect l="l" t="t" r="r" b="b"/>
            <a:pathLst>
              <a:path w="50690" h="50691" extrusionOk="0">
                <a:moveTo>
                  <a:pt x="0" y="1"/>
                </a:moveTo>
                <a:lnTo>
                  <a:pt x="0" y="50690"/>
                </a:lnTo>
                <a:lnTo>
                  <a:pt x="50690" y="50690"/>
                </a:lnTo>
                <a:lnTo>
                  <a:pt x="0"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rot="10800000">
            <a:off x="7738103" y="3937561"/>
            <a:ext cx="177945" cy="178149"/>
          </a:xfrm>
          <a:custGeom>
            <a:avLst/>
            <a:gdLst/>
            <a:ahLst/>
            <a:cxnLst/>
            <a:rect l="l" t="t" r="r" b="b"/>
            <a:pathLst>
              <a:path w="10506" h="10518" extrusionOk="0">
                <a:moveTo>
                  <a:pt x="10505" y="0"/>
                </a:moveTo>
                <a:lnTo>
                  <a:pt x="1" y="10518"/>
                </a:lnTo>
                <a:lnTo>
                  <a:pt x="10505" y="10518"/>
                </a:lnTo>
                <a:lnTo>
                  <a:pt x="10505"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rot="10800000">
            <a:off x="7738103" y="3937561"/>
            <a:ext cx="177945" cy="178149"/>
          </a:xfrm>
          <a:custGeom>
            <a:avLst/>
            <a:gdLst/>
            <a:ahLst/>
            <a:cxnLst/>
            <a:rect l="l" t="t" r="r" b="b"/>
            <a:pathLst>
              <a:path w="10506" h="10518" extrusionOk="0">
                <a:moveTo>
                  <a:pt x="1" y="0"/>
                </a:moveTo>
                <a:lnTo>
                  <a:pt x="1" y="10518"/>
                </a:lnTo>
                <a:lnTo>
                  <a:pt x="10505"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rot="10800000">
            <a:off x="7738103" y="4973874"/>
            <a:ext cx="177945" cy="177945"/>
          </a:xfrm>
          <a:custGeom>
            <a:avLst/>
            <a:gdLst/>
            <a:ahLst/>
            <a:cxnLst/>
            <a:rect l="l" t="t" r="r" b="b"/>
            <a:pathLst>
              <a:path w="10506" h="10506" extrusionOk="0">
                <a:moveTo>
                  <a:pt x="1" y="1"/>
                </a:moveTo>
                <a:lnTo>
                  <a:pt x="1" y="10505"/>
                </a:lnTo>
                <a:lnTo>
                  <a:pt x="10505" y="1"/>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rot="10800000">
            <a:off x="7738103" y="4973874"/>
            <a:ext cx="177945" cy="177945"/>
          </a:xfrm>
          <a:custGeom>
            <a:avLst/>
            <a:gdLst/>
            <a:ahLst/>
            <a:cxnLst/>
            <a:rect l="l" t="t" r="r" b="b"/>
            <a:pathLst>
              <a:path w="10506" h="10506" extrusionOk="0">
                <a:moveTo>
                  <a:pt x="10505" y="1"/>
                </a:moveTo>
                <a:lnTo>
                  <a:pt x="1" y="10505"/>
                </a:lnTo>
                <a:lnTo>
                  <a:pt x="10505" y="10505"/>
                </a:lnTo>
                <a:lnTo>
                  <a:pt x="10505"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6;p18"/>
          <p:cNvSpPr txBox="1">
            <a:spLocks/>
          </p:cNvSpPr>
          <p:nvPr/>
        </p:nvSpPr>
        <p:spPr>
          <a:xfrm>
            <a:off x="4011932" y="151999"/>
            <a:ext cx="3726170" cy="8388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Proxima Nova Semibold"/>
              <a:buNone/>
              <a:defRPr sz="1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1800"/>
              <a:buFont typeface="Proxima Nova Semibold"/>
              <a:buNone/>
              <a:defRPr sz="18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1800"/>
              <a:buFont typeface="Proxima Nova Semibold"/>
              <a:buNone/>
              <a:defRPr sz="18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1800"/>
              <a:buFont typeface="Proxima Nova Semibold"/>
              <a:buNone/>
              <a:defRPr sz="18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1800"/>
              <a:buFont typeface="Proxima Nova Semibold"/>
              <a:buNone/>
              <a:defRPr sz="18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1800"/>
              <a:buFont typeface="Proxima Nova Semibold"/>
              <a:buNone/>
              <a:defRPr sz="18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1800"/>
              <a:buFont typeface="Proxima Nova Semibold"/>
              <a:buNone/>
              <a:defRPr sz="18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1800"/>
              <a:buFont typeface="Proxima Nova Semibold"/>
              <a:buNone/>
              <a:defRPr sz="18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1800"/>
              <a:buFont typeface="Proxima Nova Semibold"/>
              <a:buNone/>
              <a:defRPr sz="1800" b="0" i="0" u="none" strike="noStrike" cap="none">
                <a:solidFill>
                  <a:srgbClr val="FFFFFF"/>
                </a:solidFill>
                <a:latin typeface="Proxima Nova Semibold"/>
                <a:ea typeface="Proxima Nova Semibold"/>
                <a:cs typeface="Proxima Nova Semibold"/>
                <a:sym typeface="Proxima Nova Semibold"/>
              </a:defRPr>
            </a:lvl9pPr>
          </a:lstStyle>
          <a:p>
            <a:pPr>
              <a:lnSpc>
                <a:spcPct val="150000"/>
              </a:lnSpc>
            </a:pPr>
            <a:r>
              <a:rPr lang="en-US" sz="2600" b="1" dirty="0" smtClean="0">
                <a:solidFill>
                  <a:srgbClr val="002060"/>
                </a:solidFill>
              </a:rPr>
              <a:t>RUMUSAN MASALAH</a:t>
            </a:r>
            <a:endParaRPr lang="en-US" sz="2600" b="1" dirty="0">
              <a:solidFill>
                <a:srgbClr val="002060"/>
              </a:solidFill>
            </a:endParaRPr>
          </a:p>
        </p:txBody>
      </p:sp>
    </p:spTree>
    <p:extLst>
      <p:ext uri="{BB962C8B-B14F-4D97-AF65-F5344CB8AC3E}">
        <p14:creationId xmlns:p14="http://schemas.microsoft.com/office/powerpoint/2010/main" val="2408573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pic>
        <p:nvPicPr>
          <p:cNvPr id="969" name="Google Shape;969;p30"/>
          <p:cNvPicPr preferRelativeResize="0"/>
          <p:nvPr/>
        </p:nvPicPr>
        <p:blipFill rotWithShape="1">
          <a:blip r:embed="rId3">
            <a:alphaModFix/>
          </a:blip>
          <a:srcRect b="4798"/>
          <a:stretch/>
        </p:blipFill>
        <p:spPr>
          <a:xfrm>
            <a:off x="2610074" y="1386382"/>
            <a:ext cx="3923751" cy="2886825"/>
          </a:xfrm>
          <a:prstGeom prst="rect">
            <a:avLst/>
          </a:prstGeom>
          <a:noFill/>
          <a:ln>
            <a:noFill/>
          </a:ln>
        </p:spPr>
      </p:pic>
      <p:sp>
        <p:nvSpPr>
          <p:cNvPr id="970" name="Google Shape;970;p30"/>
          <p:cNvSpPr txBox="1">
            <a:spLocks noGrp="1"/>
          </p:cNvSpPr>
          <p:nvPr>
            <p:ph type="subTitle" idx="4294967295"/>
          </p:nvPr>
        </p:nvSpPr>
        <p:spPr>
          <a:xfrm>
            <a:off x="545588" y="1651681"/>
            <a:ext cx="2103638" cy="2858261"/>
          </a:xfrm>
          <a:prstGeom prst="rect">
            <a:avLst/>
          </a:prstGeom>
        </p:spPr>
        <p:txBody>
          <a:bodyPr spcFirstLastPara="1" wrap="square" lIns="91425" tIns="91425" rIns="91425" bIns="91425" anchor="t" anchorCtr="0">
            <a:noAutofit/>
          </a:bodyPr>
          <a:lstStyle/>
          <a:p>
            <a:pPr marL="228600" lvl="0" indent="-228600" rtl="0">
              <a:lnSpc>
                <a:spcPct val="100000"/>
              </a:lnSpc>
              <a:spcBef>
                <a:spcPts val="1600"/>
              </a:spcBef>
              <a:spcAft>
                <a:spcPts val="1600"/>
              </a:spcAft>
              <a:buFont typeface="+mj-lt"/>
              <a:buAutoNum type="arabicParenR"/>
            </a:pPr>
            <a:r>
              <a:rPr lang="en-US" sz="1000" dirty="0" err="1" smtClean="0"/>
              <a:t>Dapat</a:t>
            </a:r>
            <a:r>
              <a:rPr lang="en-US" sz="1000" dirty="0" smtClean="0"/>
              <a:t> </a:t>
            </a:r>
            <a:r>
              <a:rPr lang="en-US" sz="1000" dirty="0" err="1" smtClean="0"/>
              <a:t>mengetahui</a:t>
            </a:r>
            <a:r>
              <a:rPr lang="en-US" sz="1000" dirty="0" smtClean="0"/>
              <a:t> </a:t>
            </a:r>
            <a:r>
              <a:rPr lang="en-US" sz="1000" dirty="0" err="1" smtClean="0"/>
              <a:t>tata</a:t>
            </a:r>
            <a:r>
              <a:rPr lang="en-US" sz="1000" dirty="0" smtClean="0"/>
              <a:t> </a:t>
            </a:r>
            <a:r>
              <a:rPr lang="en-US" sz="1000" dirty="0" err="1" smtClean="0"/>
              <a:t>pengelolaan</a:t>
            </a:r>
            <a:r>
              <a:rPr lang="en-US" sz="1000" dirty="0" smtClean="0"/>
              <a:t> RBC FISIP yang </a:t>
            </a:r>
            <a:r>
              <a:rPr lang="en-US" sz="1000" dirty="0" err="1" smtClean="0"/>
              <a:t>dikelola</a:t>
            </a:r>
            <a:r>
              <a:rPr lang="en-US" sz="1000" dirty="0" smtClean="0"/>
              <a:t> </a:t>
            </a:r>
            <a:r>
              <a:rPr lang="en-US" sz="1000" dirty="0" err="1" smtClean="0"/>
              <a:t>oleh</a:t>
            </a:r>
            <a:r>
              <a:rPr lang="en-US" sz="1000" dirty="0" smtClean="0"/>
              <a:t> </a:t>
            </a:r>
            <a:r>
              <a:rPr lang="en-US" sz="1000" dirty="0" err="1" smtClean="0"/>
              <a:t>mahasiswa</a:t>
            </a:r>
            <a:endParaRPr lang="en-US" sz="1000" dirty="0"/>
          </a:p>
          <a:p>
            <a:pPr marL="228600" lvl="0" indent="-228600" rtl="0">
              <a:lnSpc>
                <a:spcPct val="100000"/>
              </a:lnSpc>
              <a:spcBef>
                <a:spcPts val="1600"/>
              </a:spcBef>
              <a:spcAft>
                <a:spcPts val="1600"/>
              </a:spcAft>
              <a:buFont typeface="+mj-lt"/>
              <a:buAutoNum type="arabicParenR"/>
            </a:pPr>
            <a:r>
              <a:rPr lang="en-US" sz="1000" dirty="0" err="1" smtClean="0"/>
              <a:t>Dapat</a:t>
            </a:r>
            <a:r>
              <a:rPr lang="en-US" sz="1000" dirty="0" smtClean="0"/>
              <a:t>  </a:t>
            </a:r>
            <a:r>
              <a:rPr lang="en-US" sz="1000" dirty="0" err="1"/>
              <a:t>mengetahui</a:t>
            </a:r>
            <a:r>
              <a:rPr lang="en-US" sz="1000" dirty="0"/>
              <a:t> </a:t>
            </a:r>
            <a:r>
              <a:rPr lang="en-US" sz="1000" dirty="0" err="1"/>
              <a:t>tingkat</a:t>
            </a:r>
            <a:r>
              <a:rPr lang="en-US" sz="1000" dirty="0"/>
              <a:t> </a:t>
            </a:r>
            <a:r>
              <a:rPr lang="en-US" sz="1000" dirty="0" err="1"/>
              <a:t>kepuasan</a:t>
            </a:r>
            <a:r>
              <a:rPr lang="en-US" sz="1000" dirty="0"/>
              <a:t> </a:t>
            </a:r>
            <a:r>
              <a:rPr lang="en-US" sz="1000" dirty="0" err="1"/>
              <a:t>pengunjung</a:t>
            </a:r>
            <a:r>
              <a:rPr lang="en-US" sz="1000" dirty="0"/>
              <a:t> </a:t>
            </a:r>
            <a:r>
              <a:rPr lang="en-US" sz="1000" dirty="0" err="1"/>
              <a:t>terhadap</a:t>
            </a:r>
            <a:r>
              <a:rPr lang="en-US" sz="1000" dirty="0"/>
              <a:t> </a:t>
            </a:r>
            <a:r>
              <a:rPr lang="en-US" sz="1000" dirty="0" err="1"/>
              <a:t>layanan</a:t>
            </a:r>
            <a:r>
              <a:rPr lang="en-US" sz="1000" dirty="0"/>
              <a:t> yang </a:t>
            </a:r>
            <a:r>
              <a:rPr lang="en-US" sz="1000" dirty="0" err="1"/>
              <a:t>ada</a:t>
            </a:r>
            <a:r>
              <a:rPr lang="en-US" sz="1000" dirty="0"/>
              <a:t> di </a:t>
            </a:r>
            <a:r>
              <a:rPr lang="en-US" sz="1000" dirty="0" err="1"/>
              <a:t>ruang</a:t>
            </a:r>
            <a:r>
              <a:rPr lang="en-US" sz="1000" dirty="0"/>
              <a:t> </a:t>
            </a:r>
            <a:r>
              <a:rPr lang="en-US" sz="1000" dirty="0" err="1"/>
              <a:t>baca</a:t>
            </a:r>
            <a:r>
              <a:rPr lang="en-US" sz="1000" dirty="0"/>
              <a:t>. </a:t>
            </a:r>
            <a:endParaRPr sz="1000" dirty="0"/>
          </a:p>
        </p:txBody>
      </p:sp>
      <p:sp>
        <p:nvSpPr>
          <p:cNvPr id="971" name="Google Shape;971;p30"/>
          <p:cNvSpPr txBox="1">
            <a:spLocks noGrp="1"/>
          </p:cNvSpPr>
          <p:nvPr>
            <p:ph type="subTitle" idx="4294967295"/>
          </p:nvPr>
        </p:nvSpPr>
        <p:spPr>
          <a:xfrm>
            <a:off x="6804248" y="1394352"/>
            <a:ext cx="1881300" cy="1112400"/>
          </a:xfrm>
          <a:prstGeom prst="rect">
            <a:avLst/>
          </a:prstGeom>
        </p:spPr>
        <p:txBody>
          <a:bodyPr spcFirstLastPara="1" wrap="square" lIns="91425" tIns="91425" rIns="91425" bIns="91425" anchor="t" anchorCtr="0">
            <a:noAutofit/>
          </a:bodyPr>
          <a:lstStyle/>
          <a:p>
            <a:pPr marL="228600" lvl="0" indent="-228600">
              <a:lnSpc>
                <a:spcPct val="100000"/>
              </a:lnSpc>
              <a:spcBef>
                <a:spcPts val="1600"/>
              </a:spcBef>
              <a:spcAft>
                <a:spcPts val="1600"/>
              </a:spcAft>
              <a:buFont typeface="+mj-lt"/>
              <a:buAutoNum type="arabicParenR"/>
            </a:pPr>
            <a:r>
              <a:rPr lang="en-US" sz="1000" dirty="0" err="1"/>
              <a:t>Bagi</a:t>
            </a:r>
            <a:r>
              <a:rPr lang="en-US" sz="1000" dirty="0"/>
              <a:t> </a:t>
            </a:r>
            <a:r>
              <a:rPr lang="en-US" sz="1000" dirty="0" err="1"/>
              <a:t>mahasiswa</a:t>
            </a:r>
            <a:r>
              <a:rPr lang="en-US" sz="1000" dirty="0"/>
              <a:t> </a:t>
            </a:r>
            <a:r>
              <a:rPr lang="en-US" sz="1000" dirty="0" err="1"/>
              <a:t>diharapkan</a:t>
            </a:r>
            <a:r>
              <a:rPr lang="en-US" sz="1000" dirty="0"/>
              <a:t> </a:t>
            </a:r>
            <a:r>
              <a:rPr lang="en-US" sz="1000" dirty="0" err="1"/>
              <a:t>bisa</a:t>
            </a:r>
            <a:r>
              <a:rPr lang="en-US" sz="1000" dirty="0"/>
              <a:t> </a:t>
            </a:r>
            <a:r>
              <a:rPr lang="en-US" sz="1000" dirty="0" err="1"/>
              <a:t>menjadi</a:t>
            </a:r>
            <a:r>
              <a:rPr lang="en-US" sz="1000" dirty="0"/>
              <a:t> </a:t>
            </a:r>
            <a:r>
              <a:rPr lang="en-US" sz="1000" dirty="0" err="1"/>
              <a:t>pedoman</a:t>
            </a:r>
            <a:r>
              <a:rPr lang="en-US" sz="1000" dirty="0"/>
              <a:t> </a:t>
            </a:r>
            <a:r>
              <a:rPr lang="en-US" sz="1000" dirty="0" err="1"/>
              <a:t>untuk</a:t>
            </a:r>
            <a:r>
              <a:rPr lang="en-US" sz="1000" dirty="0"/>
              <a:t> </a:t>
            </a:r>
            <a:r>
              <a:rPr lang="en-US" sz="1000" dirty="0" err="1"/>
              <a:t>membuat</a:t>
            </a:r>
            <a:r>
              <a:rPr lang="en-US" sz="1000" dirty="0"/>
              <a:t> </a:t>
            </a:r>
            <a:r>
              <a:rPr lang="en-US" sz="1000" dirty="0" err="1"/>
              <a:t>penelitian</a:t>
            </a:r>
            <a:r>
              <a:rPr lang="en-US" sz="1000" dirty="0"/>
              <a:t> </a:t>
            </a:r>
            <a:r>
              <a:rPr lang="en-US" sz="1000" dirty="0" err="1"/>
              <a:t>selanjutnya</a:t>
            </a:r>
            <a:r>
              <a:rPr lang="en-US" sz="1000" dirty="0"/>
              <a:t> </a:t>
            </a:r>
            <a:r>
              <a:rPr lang="en-US" sz="1000" dirty="0" err="1"/>
              <a:t>dan</a:t>
            </a:r>
            <a:r>
              <a:rPr lang="en-US" sz="1000" dirty="0"/>
              <a:t> </a:t>
            </a:r>
            <a:r>
              <a:rPr lang="en-US" sz="1000" dirty="0" err="1"/>
              <a:t>menambah</a:t>
            </a:r>
            <a:r>
              <a:rPr lang="en-US" sz="1000" dirty="0"/>
              <a:t> </a:t>
            </a:r>
            <a:r>
              <a:rPr lang="en-US" sz="1000" dirty="0" err="1"/>
              <a:t>pengetahuan</a:t>
            </a:r>
            <a:r>
              <a:rPr lang="en-US" sz="1000" dirty="0"/>
              <a:t> </a:t>
            </a:r>
            <a:r>
              <a:rPr lang="en-US" sz="1000" dirty="0" err="1"/>
              <a:t>tentang</a:t>
            </a:r>
            <a:r>
              <a:rPr lang="en-US" sz="1000" dirty="0"/>
              <a:t> </a:t>
            </a:r>
            <a:r>
              <a:rPr lang="en-US" sz="1000" dirty="0" err="1"/>
              <a:t>manajemen</a:t>
            </a:r>
            <a:r>
              <a:rPr lang="en-US" sz="1000" dirty="0"/>
              <a:t> </a:t>
            </a:r>
            <a:r>
              <a:rPr lang="en-US" sz="1000" dirty="0" err="1"/>
              <a:t>ruang</a:t>
            </a:r>
            <a:r>
              <a:rPr lang="en-US" sz="1000" dirty="0"/>
              <a:t> </a:t>
            </a:r>
            <a:r>
              <a:rPr lang="en-US" sz="1000" dirty="0" err="1" smtClean="0"/>
              <a:t>baca</a:t>
            </a:r>
            <a:endParaRPr lang="en-US" sz="1000" dirty="0" smtClean="0"/>
          </a:p>
          <a:p>
            <a:pPr marL="228600" lvl="0" indent="-228600">
              <a:lnSpc>
                <a:spcPct val="100000"/>
              </a:lnSpc>
              <a:spcBef>
                <a:spcPts val="1600"/>
              </a:spcBef>
              <a:spcAft>
                <a:spcPts val="1600"/>
              </a:spcAft>
              <a:buFont typeface="+mj-lt"/>
              <a:buAutoNum type="arabicParenR"/>
            </a:pPr>
            <a:r>
              <a:rPr lang="en-US" sz="1000" dirty="0" err="1"/>
              <a:t>Bagi</a:t>
            </a:r>
            <a:r>
              <a:rPr lang="en-US" sz="1000" dirty="0"/>
              <a:t> </a:t>
            </a:r>
            <a:r>
              <a:rPr lang="en-US" sz="1000" dirty="0" err="1"/>
              <a:t>Fakultas</a:t>
            </a:r>
            <a:r>
              <a:rPr lang="en-US" sz="1000" dirty="0"/>
              <a:t> </a:t>
            </a:r>
            <a:r>
              <a:rPr lang="en-US" sz="1000" dirty="0" err="1"/>
              <a:t>diharapkan</a:t>
            </a:r>
            <a:r>
              <a:rPr lang="en-US" sz="1000" dirty="0"/>
              <a:t> </a:t>
            </a:r>
            <a:r>
              <a:rPr lang="en-US" sz="1000" dirty="0" err="1"/>
              <a:t>bisa</a:t>
            </a:r>
            <a:r>
              <a:rPr lang="en-US" sz="1000" dirty="0"/>
              <a:t> </a:t>
            </a:r>
            <a:r>
              <a:rPr lang="en-US" sz="1000" dirty="0" err="1"/>
              <a:t>memberi</a:t>
            </a:r>
            <a:r>
              <a:rPr lang="en-US" sz="1000" dirty="0"/>
              <a:t> </a:t>
            </a:r>
            <a:r>
              <a:rPr lang="en-US" sz="1000" dirty="0" err="1"/>
              <a:t>referensi</a:t>
            </a:r>
            <a:r>
              <a:rPr lang="en-US" sz="1000" dirty="0"/>
              <a:t> </a:t>
            </a:r>
            <a:r>
              <a:rPr lang="en-US" sz="1000" dirty="0" err="1"/>
              <a:t>bagi</a:t>
            </a:r>
            <a:r>
              <a:rPr lang="en-US" sz="1000" dirty="0"/>
              <a:t> </a:t>
            </a:r>
            <a:r>
              <a:rPr lang="en-US" sz="1000" dirty="0" err="1"/>
              <a:t>mahasiswanya</a:t>
            </a:r>
            <a:r>
              <a:rPr lang="en-US" sz="1000" dirty="0"/>
              <a:t> </a:t>
            </a:r>
            <a:r>
              <a:rPr lang="en-US" sz="1000" dirty="0" err="1"/>
              <a:t>untuk</a:t>
            </a:r>
            <a:r>
              <a:rPr lang="en-US" sz="1000" dirty="0"/>
              <a:t> </a:t>
            </a:r>
            <a:r>
              <a:rPr lang="en-US" sz="1000" dirty="0" err="1"/>
              <a:t>menyusun</a:t>
            </a:r>
            <a:r>
              <a:rPr lang="en-US" sz="1000" dirty="0"/>
              <a:t> </a:t>
            </a:r>
            <a:r>
              <a:rPr lang="en-US" sz="1000" dirty="0" err="1"/>
              <a:t>penelitian</a:t>
            </a:r>
            <a:r>
              <a:rPr lang="en-US" sz="1000" dirty="0"/>
              <a:t> </a:t>
            </a:r>
            <a:r>
              <a:rPr lang="en-US" sz="1000" dirty="0" err="1"/>
              <a:t>selanjutnya</a:t>
            </a:r>
            <a:r>
              <a:rPr lang="en-US" sz="1000" dirty="0"/>
              <a:t>. </a:t>
            </a:r>
          </a:p>
        </p:txBody>
      </p:sp>
      <p:sp>
        <p:nvSpPr>
          <p:cNvPr id="972" name="Google Shape;972;p30"/>
          <p:cNvSpPr txBox="1">
            <a:spLocks noGrp="1"/>
          </p:cNvSpPr>
          <p:nvPr>
            <p:ph type="ctrTitle"/>
          </p:nvPr>
        </p:nvSpPr>
        <p:spPr>
          <a:xfrm>
            <a:off x="3066676" y="625676"/>
            <a:ext cx="3004976" cy="7588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700" dirty="0" smtClean="0"/>
              <a:t>DAN</a:t>
            </a:r>
            <a:endParaRPr sz="1700" dirty="0"/>
          </a:p>
        </p:txBody>
      </p:sp>
      <p:sp>
        <p:nvSpPr>
          <p:cNvPr id="973" name="Google Shape;973;p30"/>
          <p:cNvSpPr txBox="1">
            <a:spLocks noGrp="1"/>
          </p:cNvSpPr>
          <p:nvPr>
            <p:ph type="ctrTitle" idx="4294967295"/>
          </p:nvPr>
        </p:nvSpPr>
        <p:spPr>
          <a:xfrm>
            <a:off x="737866" y="771550"/>
            <a:ext cx="1872208" cy="3347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700" dirty="0" smtClean="0"/>
              <a:t>TUJUAN</a:t>
            </a:r>
            <a:endParaRPr sz="1700" dirty="0"/>
          </a:p>
        </p:txBody>
      </p:sp>
      <p:sp>
        <p:nvSpPr>
          <p:cNvPr id="974" name="Google Shape;974;p30"/>
          <p:cNvSpPr txBox="1">
            <a:spLocks noGrp="1"/>
          </p:cNvSpPr>
          <p:nvPr>
            <p:ph type="ctrTitle" idx="4294967295"/>
          </p:nvPr>
        </p:nvSpPr>
        <p:spPr>
          <a:xfrm>
            <a:off x="6746313" y="771550"/>
            <a:ext cx="1541488" cy="4625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700" dirty="0" smtClean="0"/>
              <a:t>MANFAAT</a:t>
            </a:r>
            <a:endParaRPr sz="1700" dirty="0"/>
          </a:p>
        </p:txBody>
      </p:sp>
      <p:grpSp>
        <p:nvGrpSpPr>
          <p:cNvPr id="975" name="Google Shape;975;p30"/>
          <p:cNvGrpSpPr/>
          <p:nvPr/>
        </p:nvGrpSpPr>
        <p:grpSpPr>
          <a:xfrm>
            <a:off x="2950103" y="2650927"/>
            <a:ext cx="376989" cy="444623"/>
            <a:chOff x="1816800" y="227700"/>
            <a:chExt cx="3980875" cy="5218575"/>
          </a:xfrm>
        </p:grpSpPr>
        <p:sp>
          <p:nvSpPr>
            <p:cNvPr id="976" name="Google Shape;976;p30"/>
            <p:cNvSpPr/>
            <p:nvPr/>
          </p:nvSpPr>
          <p:spPr>
            <a:xfrm>
              <a:off x="2820450" y="4098850"/>
              <a:ext cx="1973600" cy="1347425"/>
            </a:xfrm>
            <a:custGeom>
              <a:avLst/>
              <a:gdLst/>
              <a:ahLst/>
              <a:cxnLst/>
              <a:rect l="l" t="t" r="r" b="b"/>
              <a:pathLst>
                <a:path w="78944" h="53897" extrusionOk="0">
                  <a:moveTo>
                    <a:pt x="0" y="1"/>
                  </a:moveTo>
                  <a:lnTo>
                    <a:pt x="0" y="47695"/>
                  </a:lnTo>
                  <a:cubicBezTo>
                    <a:pt x="0" y="49827"/>
                    <a:pt x="1103" y="51837"/>
                    <a:pt x="2941" y="52964"/>
                  </a:cubicBezTo>
                  <a:cubicBezTo>
                    <a:pt x="3946" y="53577"/>
                    <a:pt x="5074" y="53896"/>
                    <a:pt x="6201" y="53896"/>
                  </a:cubicBezTo>
                  <a:cubicBezTo>
                    <a:pt x="7157" y="53896"/>
                    <a:pt x="8113" y="53675"/>
                    <a:pt x="8995" y="53234"/>
                  </a:cubicBezTo>
                  <a:lnTo>
                    <a:pt x="39459" y="37989"/>
                  </a:lnTo>
                  <a:lnTo>
                    <a:pt x="69948" y="53234"/>
                  </a:lnTo>
                  <a:cubicBezTo>
                    <a:pt x="70827" y="53679"/>
                    <a:pt x="71775" y="53896"/>
                    <a:pt x="72722" y="53896"/>
                  </a:cubicBezTo>
                  <a:cubicBezTo>
                    <a:pt x="73862" y="53896"/>
                    <a:pt x="74998" y="53580"/>
                    <a:pt x="76002" y="52964"/>
                  </a:cubicBezTo>
                  <a:cubicBezTo>
                    <a:pt x="77816" y="51837"/>
                    <a:pt x="78943" y="49827"/>
                    <a:pt x="78943" y="47695"/>
                  </a:cubicBezTo>
                  <a:lnTo>
                    <a:pt x="78943" y="1"/>
                  </a:lnTo>
                  <a:lnTo>
                    <a:pt x="75340" y="3653"/>
                  </a:lnTo>
                  <a:cubicBezTo>
                    <a:pt x="71860" y="7182"/>
                    <a:pt x="67032" y="9192"/>
                    <a:pt x="62081" y="9192"/>
                  </a:cubicBezTo>
                  <a:cubicBezTo>
                    <a:pt x="61076" y="9192"/>
                    <a:pt x="60047" y="9118"/>
                    <a:pt x="59042" y="8946"/>
                  </a:cubicBezTo>
                  <a:lnTo>
                    <a:pt x="39459" y="5711"/>
                  </a:lnTo>
                  <a:lnTo>
                    <a:pt x="19901" y="8946"/>
                  </a:lnTo>
                  <a:cubicBezTo>
                    <a:pt x="18897" y="9118"/>
                    <a:pt x="17867" y="9192"/>
                    <a:pt x="16862" y="9192"/>
                  </a:cubicBezTo>
                  <a:cubicBezTo>
                    <a:pt x="11912" y="9192"/>
                    <a:pt x="7059" y="7182"/>
                    <a:pt x="3603" y="3653"/>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3047775" y="1363675"/>
              <a:ext cx="1518950" cy="1518950"/>
            </a:xfrm>
            <a:custGeom>
              <a:avLst/>
              <a:gdLst/>
              <a:ahLst/>
              <a:cxnLst/>
              <a:rect l="l" t="t" r="r" b="b"/>
              <a:pathLst>
                <a:path w="60758" h="60758" extrusionOk="0">
                  <a:moveTo>
                    <a:pt x="30366" y="1"/>
                  </a:moveTo>
                  <a:cubicBezTo>
                    <a:pt x="13627" y="1"/>
                    <a:pt x="0" y="13627"/>
                    <a:pt x="0" y="30367"/>
                  </a:cubicBezTo>
                  <a:cubicBezTo>
                    <a:pt x="0" y="47131"/>
                    <a:pt x="13627" y="60758"/>
                    <a:pt x="30366" y="60758"/>
                  </a:cubicBezTo>
                  <a:cubicBezTo>
                    <a:pt x="47130" y="60758"/>
                    <a:pt x="60757" y="47131"/>
                    <a:pt x="60757" y="30367"/>
                  </a:cubicBezTo>
                  <a:cubicBezTo>
                    <a:pt x="60757" y="13627"/>
                    <a:pt x="47130" y="1"/>
                    <a:pt x="30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1816800" y="227700"/>
              <a:ext cx="3980875" cy="3790300"/>
            </a:xfrm>
            <a:custGeom>
              <a:avLst/>
              <a:gdLst/>
              <a:ahLst/>
              <a:cxnLst/>
              <a:rect l="l" t="t" r="r" b="b"/>
              <a:pathLst>
                <a:path w="159235" h="151612" extrusionOk="0">
                  <a:moveTo>
                    <a:pt x="79605" y="33014"/>
                  </a:moveTo>
                  <a:cubicBezTo>
                    <a:pt x="103207" y="33014"/>
                    <a:pt x="122422" y="52204"/>
                    <a:pt x="122422" y="75806"/>
                  </a:cubicBezTo>
                  <a:cubicBezTo>
                    <a:pt x="122422" y="99408"/>
                    <a:pt x="103207" y="118623"/>
                    <a:pt x="79605" y="118623"/>
                  </a:cubicBezTo>
                  <a:cubicBezTo>
                    <a:pt x="56004" y="118623"/>
                    <a:pt x="36813" y="99408"/>
                    <a:pt x="36813" y="75806"/>
                  </a:cubicBezTo>
                  <a:cubicBezTo>
                    <a:pt x="36813" y="52204"/>
                    <a:pt x="56004" y="33014"/>
                    <a:pt x="79605" y="33014"/>
                  </a:cubicBezTo>
                  <a:close/>
                  <a:moveTo>
                    <a:pt x="57008" y="0"/>
                  </a:moveTo>
                  <a:cubicBezTo>
                    <a:pt x="55366" y="0"/>
                    <a:pt x="53749" y="662"/>
                    <a:pt x="52572" y="1863"/>
                  </a:cubicBezTo>
                  <a:lnTo>
                    <a:pt x="37205" y="17451"/>
                  </a:lnTo>
                  <a:lnTo>
                    <a:pt x="17623" y="27254"/>
                  </a:lnTo>
                  <a:cubicBezTo>
                    <a:pt x="15834" y="28161"/>
                    <a:pt x="14584" y="29877"/>
                    <a:pt x="14265" y="31862"/>
                  </a:cubicBezTo>
                  <a:lnTo>
                    <a:pt x="10981" y="53528"/>
                  </a:lnTo>
                  <a:lnTo>
                    <a:pt x="932" y="72963"/>
                  </a:lnTo>
                  <a:cubicBezTo>
                    <a:pt x="1" y="74752"/>
                    <a:pt x="1" y="76884"/>
                    <a:pt x="932" y="78674"/>
                  </a:cubicBezTo>
                  <a:lnTo>
                    <a:pt x="10981" y="98109"/>
                  </a:lnTo>
                  <a:lnTo>
                    <a:pt x="14265" y="119750"/>
                  </a:lnTo>
                  <a:cubicBezTo>
                    <a:pt x="14584" y="121760"/>
                    <a:pt x="15834" y="123476"/>
                    <a:pt x="17623" y="124382"/>
                  </a:cubicBezTo>
                  <a:lnTo>
                    <a:pt x="37205" y="134186"/>
                  </a:lnTo>
                  <a:lnTo>
                    <a:pt x="52572" y="149773"/>
                  </a:lnTo>
                  <a:cubicBezTo>
                    <a:pt x="53749" y="150950"/>
                    <a:pt x="55342" y="151612"/>
                    <a:pt x="57008" y="151612"/>
                  </a:cubicBezTo>
                  <a:cubicBezTo>
                    <a:pt x="57327" y="151612"/>
                    <a:pt x="57670" y="151587"/>
                    <a:pt x="58013" y="151538"/>
                  </a:cubicBezTo>
                  <a:lnTo>
                    <a:pt x="79605" y="147960"/>
                  </a:lnTo>
                  <a:lnTo>
                    <a:pt x="101222" y="151538"/>
                  </a:lnTo>
                  <a:cubicBezTo>
                    <a:pt x="101541" y="151587"/>
                    <a:pt x="101884" y="151612"/>
                    <a:pt x="102227" y="151612"/>
                  </a:cubicBezTo>
                  <a:cubicBezTo>
                    <a:pt x="103869" y="151612"/>
                    <a:pt x="105462" y="150950"/>
                    <a:pt x="106639" y="149773"/>
                  </a:cubicBezTo>
                  <a:lnTo>
                    <a:pt x="122030" y="134186"/>
                  </a:lnTo>
                  <a:lnTo>
                    <a:pt x="141588" y="124382"/>
                  </a:lnTo>
                  <a:cubicBezTo>
                    <a:pt x="143402" y="123476"/>
                    <a:pt x="144652" y="121760"/>
                    <a:pt x="144946" y="119750"/>
                  </a:cubicBezTo>
                  <a:lnTo>
                    <a:pt x="148230" y="98109"/>
                  </a:lnTo>
                  <a:lnTo>
                    <a:pt x="158303" y="78674"/>
                  </a:lnTo>
                  <a:cubicBezTo>
                    <a:pt x="159234" y="76884"/>
                    <a:pt x="159234" y="74752"/>
                    <a:pt x="158303" y="72963"/>
                  </a:cubicBezTo>
                  <a:lnTo>
                    <a:pt x="148230" y="53528"/>
                  </a:lnTo>
                  <a:lnTo>
                    <a:pt x="144946" y="31862"/>
                  </a:lnTo>
                  <a:cubicBezTo>
                    <a:pt x="144652" y="29877"/>
                    <a:pt x="143402" y="28161"/>
                    <a:pt x="141588" y="27254"/>
                  </a:cubicBezTo>
                  <a:lnTo>
                    <a:pt x="122030" y="17451"/>
                  </a:lnTo>
                  <a:lnTo>
                    <a:pt x="106639" y="1863"/>
                  </a:lnTo>
                  <a:cubicBezTo>
                    <a:pt x="105462" y="662"/>
                    <a:pt x="103869" y="0"/>
                    <a:pt x="102227" y="0"/>
                  </a:cubicBezTo>
                  <a:cubicBezTo>
                    <a:pt x="101884" y="0"/>
                    <a:pt x="101541" y="25"/>
                    <a:pt x="101222" y="98"/>
                  </a:cubicBezTo>
                  <a:lnTo>
                    <a:pt x="79605" y="3652"/>
                  </a:lnTo>
                  <a:lnTo>
                    <a:pt x="58013" y="98"/>
                  </a:lnTo>
                  <a:cubicBezTo>
                    <a:pt x="57670" y="25"/>
                    <a:pt x="57351" y="0"/>
                    <a:pt x="57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0"/>
          <p:cNvGrpSpPr/>
          <p:nvPr/>
        </p:nvGrpSpPr>
        <p:grpSpPr>
          <a:xfrm>
            <a:off x="5801912" y="2665681"/>
            <a:ext cx="415131" cy="415131"/>
            <a:chOff x="1190625" y="238125"/>
            <a:chExt cx="5228350" cy="5228350"/>
          </a:xfrm>
        </p:grpSpPr>
        <p:sp>
          <p:nvSpPr>
            <p:cNvPr id="980" name="Google Shape;980;p30"/>
            <p:cNvSpPr/>
            <p:nvPr/>
          </p:nvSpPr>
          <p:spPr>
            <a:xfrm>
              <a:off x="2120100" y="4537575"/>
              <a:ext cx="3370000" cy="928900"/>
            </a:xfrm>
            <a:custGeom>
              <a:avLst/>
              <a:gdLst/>
              <a:ahLst/>
              <a:cxnLst/>
              <a:rect l="l" t="t" r="r" b="b"/>
              <a:pathLst>
                <a:path w="134800" h="37156" extrusionOk="0">
                  <a:moveTo>
                    <a:pt x="18382" y="0"/>
                  </a:moveTo>
                  <a:cubicBezTo>
                    <a:pt x="15000" y="0"/>
                    <a:pt x="12255" y="2745"/>
                    <a:pt x="12255" y="6127"/>
                  </a:cubicBezTo>
                  <a:lnTo>
                    <a:pt x="12255" y="24901"/>
                  </a:lnTo>
                  <a:lnTo>
                    <a:pt x="6128" y="24901"/>
                  </a:lnTo>
                  <a:cubicBezTo>
                    <a:pt x="2746" y="24901"/>
                    <a:pt x="1" y="27646"/>
                    <a:pt x="1" y="31028"/>
                  </a:cubicBezTo>
                  <a:cubicBezTo>
                    <a:pt x="1" y="34410"/>
                    <a:pt x="2746" y="37155"/>
                    <a:pt x="6128" y="37155"/>
                  </a:cubicBezTo>
                  <a:lnTo>
                    <a:pt x="128672" y="37155"/>
                  </a:lnTo>
                  <a:cubicBezTo>
                    <a:pt x="132054" y="37155"/>
                    <a:pt x="134799" y="34410"/>
                    <a:pt x="134799" y="31028"/>
                  </a:cubicBezTo>
                  <a:cubicBezTo>
                    <a:pt x="134799" y="27646"/>
                    <a:pt x="132054" y="24901"/>
                    <a:pt x="128672" y="24901"/>
                  </a:cubicBezTo>
                  <a:lnTo>
                    <a:pt x="122545" y="24901"/>
                  </a:lnTo>
                  <a:lnTo>
                    <a:pt x="122545" y="6127"/>
                  </a:lnTo>
                  <a:cubicBezTo>
                    <a:pt x="122545" y="2745"/>
                    <a:pt x="119800" y="0"/>
                    <a:pt x="116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1190625" y="238125"/>
              <a:ext cx="5228350" cy="3993100"/>
            </a:xfrm>
            <a:custGeom>
              <a:avLst/>
              <a:gdLst/>
              <a:ahLst/>
              <a:cxnLst/>
              <a:rect l="l" t="t" r="r" b="b"/>
              <a:pathLst>
                <a:path w="209134" h="159724" extrusionOk="0">
                  <a:moveTo>
                    <a:pt x="37400" y="12254"/>
                  </a:moveTo>
                  <a:lnTo>
                    <a:pt x="43650" y="68379"/>
                  </a:lnTo>
                  <a:cubicBezTo>
                    <a:pt x="43993" y="71615"/>
                    <a:pt x="44655" y="74752"/>
                    <a:pt x="45513" y="77815"/>
                  </a:cubicBezTo>
                  <a:cubicBezTo>
                    <a:pt x="37229" y="74286"/>
                    <a:pt x="29876" y="68894"/>
                    <a:pt x="24215" y="61811"/>
                  </a:cubicBezTo>
                  <a:cubicBezTo>
                    <a:pt x="16494" y="52179"/>
                    <a:pt x="12254" y="40072"/>
                    <a:pt x="12254" y="27719"/>
                  </a:cubicBezTo>
                  <a:lnTo>
                    <a:pt x="12254" y="18382"/>
                  </a:lnTo>
                  <a:cubicBezTo>
                    <a:pt x="12254" y="14999"/>
                    <a:pt x="14999" y="12254"/>
                    <a:pt x="18382" y="12254"/>
                  </a:cubicBezTo>
                  <a:close/>
                  <a:moveTo>
                    <a:pt x="190752" y="12254"/>
                  </a:moveTo>
                  <a:cubicBezTo>
                    <a:pt x="194134" y="12254"/>
                    <a:pt x="196879" y="14999"/>
                    <a:pt x="196879" y="18382"/>
                  </a:cubicBezTo>
                  <a:lnTo>
                    <a:pt x="196879" y="27719"/>
                  </a:lnTo>
                  <a:cubicBezTo>
                    <a:pt x="196879" y="40072"/>
                    <a:pt x="192639" y="52179"/>
                    <a:pt x="184919" y="61811"/>
                  </a:cubicBezTo>
                  <a:cubicBezTo>
                    <a:pt x="179257" y="68894"/>
                    <a:pt x="171929" y="74286"/>
                    <a:pt x="163621" y="77815"/>
                  </a:cubicBezTo>
                  <a:cubicBezTo>
                    <a:pt x="164478" y="74752"/>
                    <a:pt x="165140" y="71615"/>
                    <a:pt x="165508" y="68379"/>
                  </a:cubicBezTo>
                  <a:lnTo>
                    <a:pt x="171733" y="12254"/>
                  </a:lnTo>
                  <a:close/>
                  <a:moveTo>
                    <a:pt x="104579" y="24778"/>
                  </a:moveTo>
                  <a:cubicBezTo>
                    <a:pt x="106791" y="24778"/>
                    <a:pt x="109003" y="25808"/>
                    <a:pt x="110044" y="27866"/>
                  </a:cubicBezTo>
                  <a:lnTo>
                    <a:pt x="116172" y="39998"/>
                  </a:lnTo>
                  <a:lnTo>
                    <a:pt x="129946" y="41959"/>
                  </a:lnTo>
                  <a:cubicBezTo>
                    <a:pt x="132274" y="42278"/>
                    <a:pt x="134210" y="43920"/>
                    <a:pt x="134921" y="46150"/>
                  </a:cubicBezTo>
                  <a:cubicBezTo>
                    <a:pt x="135632" y="48405"/>
                    <a:pt x="134994" y="50831"/>
                    <a:pt x="133303" y="52473"/>
                  </a:cubicBezTo>
                  <a:lnTo>
                    <a:pt x="123426" y="61860"/>
                  </a:lnTo>
                  <a:lnTo>
                    <a:pt x="125755" y="75095"/>
                  </a:lnTo>
                  <a:cubicBezTo>
                    <a:pt x="126171" y="77374"/>
                    <a:pt x="125215" y="79703"/>
                    <a:pt x="123353" y="81075"/>
                  </a:cubicBezTo>
                  <a:cubicBezTo>
                    <a:pt x="122282" y="81878"/>
                    <a:pt x="121000" y="82284"/>
                    <a:pt x="119713" y="82284"/>
                  </a:cubicBezTo>
                  <a:cubicBezTo>
                    <a:pt x="118761" y="82284"/>
                    <a:pt x="117807" y="82062"/>
                    <a:pt x="116931" y="81614"/>
                  </a:cubicBezTo>
                  <a:lnTo>
                    <a:pt x="104579" y="75266"/>
                  </a:lnTo>
                  <a:lnTo>
                    <a:pt x="92227" y="81614"/>
                  </a:lnTo>
                  <a:cubicBezTo>
                    <a:pt x="91341" y="82062"/>
                    <a:pt x="90380" y="82284"/>
                    <a:pt x="89425" y="82284"/>
                  </a:cubicBezTo>
                  <a:cubicBezTo>
                    <a:pt x="88133" y="82284"/>
                    <a:pt x="86852" y="81878"/>
                    <a:pt x="85781" y="81075"/>
                  </a:cubicBezTo>
                  <a:cubicBezTo>
                    <a:pt x="83918" y="79703"/>
                    <a:pt x="82987" y="77374"/>
                    <a:pt x="83379" y="75095"/>
                  </a:cubicBezTo>
                  <a:lnTo>
                    <a:pt x="85707" y="61860"/>
                  </a:lnTo>
                  <a:lnTo>
                    <a:pt x="75830" y="52473"/>
                  </a:lnTo>
                  <a:cubicBezTo>
                    <a:pt x="74139" y="50831"/>
                    <a:pt x="73526" y="48405"/>
                    <a:pt x="74213" y="46150"/>
                  </a:cubicBezTo>
                  <a:cubicBezTo>
                    <a:pt x="74948" y="43920"/>
                    <a:pt x="76884" y="42278"/>
                    <a:pt x="79212" y="41959"/>
                  </a:cubicBezTo>
                  <a:lnTo>
                    <a:pt x="92986" y="39998"/>
                  </a:lnTo>
                  <a:lnTo>
                    <a:pt x="99113" y="27866"/>
                  </a:lnTo>
                  <a:cubicBezTo>
                    <a:pt x="100155" y="25808"/>
                    <a:pt x="102367" y="24778"/>
                    <a:pt x="104579" y="24778"/>
                  </a:cubicBezTo>
                  <a:close/>
                  <a:moveTo>
                    <a:pt x="18382" y="0"/>
                  </a:moveTo>
                  <a:cubicBezTo>
                    <a:pt x="8235" y="0"/>
                    <a:pt x="0" y="8235"/>
                    <a:pt x="0" y="18382"/>
                  </a:cubicBezTo>
                  <a:lnTo>
                    <a:pt x="0" y="27719"/>
                  </a:lnTo>
                  <a:cubicBezTo>
                    <a:pt x="0" y="42841"/>
                    <a:pt x="5196" y="57669"/>
                    <a:pt x="14656" y="69482"/>
                  </a:cubicBezTo>
                  <a:cubicBezTo>
                    <a:pt x="22720" y="79555"/>
                    <a:pt x="33454" y="87055"/>
                    <a:pt x="45709" y="91124"/>
                  </a:cubicBezTo>
                  <a:lnTo>
                    <a:pt x="52228" y="93305"/>
                  </a:lnTo>
                  <a:cubicBezTo>
                    <a:pt x="59752" y="105584"/>
                    <a:pt x="71590" y="115044"/>
                    <a:pt x="85781" y="119554"/>
                  </a:cubicBezTo>
                  <a:lnTo>
                    <a:pt x="85781" y="129088"/>
                  </a:lnTo>
                  <a:cubicBezTo>
                    <a:pt x="85781" y="132470"/>
                    <a:pt x="83036" y="135215"/>
                    <a:pt x="79654" y="135215"/>
                  </a:cubicBezTo>
                  <a:cubicBezTo>
                    <a:pt x="69507" y="135215"/>
                    <a:pt x="61272" y="143450"/>
                    <a:pt x="61272" y="153596"/>
                  </a:cubicBezTo>
                  <a:lnTo>
                    <a:pt x="61272" y="159724"/>
                  </a:lnTo>
                  <a:lnTo>
                    <a:pt x="147861" y="159724"/>
                  </a:lnTo>
                  <a:lnTo>
                    <a:pt x="147861" y="153596"/>
                  </a:lnTo>
                  <a:cubicBezTo>
                    <a:pt x="147861" y="143450"/>
                    <a:pt x="139626" y="135215"/>
                    <a:pt x="129480" y="135215"/>
                  </a:cubicBezTo>
                  <a:cubicBezTo>
                    <a:pt x="126122" y="135215"/>
                    <a:pt x="123353" y="132470"/>
                    <a:pt x="123353" y="129088"/>
                  </a:cubicBezTo>
                  <a:lnTo>
                    <a:pt x="123353" y="119554"/>
                  </a:lnTo>
                  <a:cubicBezTo>
                    <a:pt x="137568" y="115044"/>
                    <a:pt x="149381" y="105584"/>
                    <a:pt x="156930" y="93305"/>
                  </a:cubicBezTo>
                  <a:lnTo>
                    <a:pt x="163424" y="91124"/>
                  </a:lnTo>
                  <a:cubicBezTo>
                    <a:pt x="175679" y="87055"/>
                    <a:pt x="186438" y="79555"/>
                    <a:pt x="194502" y="69482"/>
                  </a:cubicBezTo>
                  <a:cubicBezTo>
                    <a:pt x="203937" y="57669"/>
                    <a:pt x="209133" y="42841"/>
                    <a:pt x="209133" y="27719"/>
                  </a:cubicBezTo>
                  <a:lnTo>
                    <a:pt x="209133" y="18382"/>
                  </a:lnTo>
                  <a:cubicBezTo>
                    <a:pt x="209133" y="8235"/>
                    <a:pt x="200898" y="0"/>
                    <a:pt x="190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3526900" y="1343450"/>
              <a:ext cx="555775" cy="521450"/>
            </a:xfrm>
            <a:custGeom>
              <a:avLst/>
              <a:gdLst/>
              <a:ahLst/>
              <a:cxnLst/>
              <a:rect l="l" t="t" r="r" b="b"/>
              <a:pathLst>
                <a:path w="22231" h="20858" extrusionOk="0">
                  <a:moveTo>
                    <a:pt x="11128" y="1"/>
                  </a:moveTo>
                  <a:lnTo>
                    <a:pt x="9020" y="4167"/>
                  </a:lnTo>
                  <a:cubicBezTo>
                    <a:pt x="8113" y="5956"/>
                    <a:pt x="6398" y="7182"/>
                    <a:pt x="4413" y="7476"/>
                  </a:cubicBezTo>
                  <a:lnTo>
                    <a:pt x="1" y="8089"/>
                  </a:lnTo>
                  <a:lnTo>
                    <a:pt x="3089" y="11030"/>
                  </a:lnTo>
                  <a:cubicBezTo>
                    <a:pt x="4584" y="12451"/>
                    <a:pt x="5246" y="14510"/>
                    <a:pt x="4903" y="16544"/>
                  </a:cubicBezTo>
                  <a:lnTo>
                    <a:pt x="4143" y="20858"/>
                  </a:lnTo>
                  <a:lnTo>
                    <a:pt x="4143" y="20858"/>
                  </a:lnTo>
                  <a:lnTo>
                    <a:pt x="8309" y="18701"/>
                  </a:lnTo>
                  <a:cubicBezTo>
                    <a:pt x="9204" y="18260"/>
                    <a:pt x="10172" y="18039"/>
                    <a:pt x="11134" y="18039"/>
                  </a:cubicBezTo>
                  <a:cubicBezTo>
                    <a:pt x="12096" y="18039"/>
                    <a:pt x="13052" y="18260"/>
                    <a:pt x="13922" y="18701"/>
                  </a:cubicBezTo>
                  <a:lnTo>
                    <a:pt x="18088" y="20858"/>
                  </a:lnTo>
                  <a:lnTo>
                    <a:pt x="17353" y="16544"/>
                  </a:lnTo>
                  <a:cubicBezTo>
                    <a:pt x="16986" y="14510"/>
                    <a:pt x="17672" y="12451"/>
                    <a:pt x="19142" y="11030"/>
                  </a:cubicBezTo>
                  <a:lnTo>
                    <a:pt x="22230" y="8089"/>
                  </a:lnTo>
                  <a:lnTo>
                    <a:pt x="17843" y="7476"/>
                  </a:lnTo>
                  <a:cubicBezTo>
                    <a:pt x="15858" y="7182"/>
                    <a:pt x="14143" y="5956"/>
                    <a:pt x="13236" y="4167"/>
                  </a:cubicBezTo>
                  <a:lnTo>
                    <a:pt x="11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0"/>
          <p:cNvSpPr/>
          <p:nvPr/>
        </p:nvSpPr>
        <p:spPr>
          <a:xfrm>
            <a:off x="3528850" y="4238450"/>
            <a:ext cx="2086200" cy="33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4" name="Google Shape;984;p30"/>
          <p:cNvGrpSpPr/>
          <p:nvPr/>
        </p:nvGrpSpPr>
        <p:grpSpPr>
          <a:xfrm>
            <a:off x="8100392" y="4486259"/>
            <a:ext cx="1279228" cy="1279114"/>
            <a:chOff x="238125" y="1063925"/>
            <a:chExt cx="3642450" cy="3642125"/>
          </a:xfrm>
        </p:grpSpPr>
        <p:sp>
          <p:nvSpPr>
            <p:cNvPr id="985" name="Google Shape;985;p30"/>
            <p:cNvSpPr/>
            <p:nvPr/>
          </p:nvSpPr>
          <p:spPr>
            <a:xfrm>
              <a:off x="1153525" y="1979000"/>
              <a:ext cx="1811650" cy="1811650"/>
            </a:xfrm>
            <a:custGeom>
              <a:avLst/>
              <a:gdLst/>
              <a:ahLst/>
              <a:cxnLst/>
              <a:rect l="l" t="t" r="r" b="b"/>
              <a:pathLst>
                <a:path w="72466" h="72466" extrusionOk="0">
                  <a:moveTo>
                    <a:pt x="0" y="0"/>
                  </a:moveTo>
                  <a:lnTo>
                    <a:pt x="72465" y="72465"/>
                  </a:lnTo>
                  <a:lnTo>
                    <a:pt x="72465"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1153525" y="1979000"/>
              <a:ext cx="1811650" cy="1811650"/>
            </a:xfrm>
            <a:custGeom>
              <a:avLst/>
              <a:gdLst/>
              <a:ahLst/>
              <a:cxnLst/>
              <a:rect l="l" t="t" r="r" b="b"/>
              <a:pathLst>
                <a:path w="72466" h="72466" extrusionOk="0">
                  <a:moveTo>
                    <a:pt x="0" y="0"/>
                  </a:moveTo>
                  <a:lnTo>
                    <a:pt x="0" y="72465"/>
                  </a:lnTo>
                  <a:lnTo>
                    <a:pt x="72465" y="72465"/>
                  </a:lnTo>
                  <a:lnTo>
                    <a:pt x="0"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238125" y="1063925"/>
              <a:ext cx="915425" cy="915100"/>
            </a:xfrm>
            <a:custGeom>
              <a:avLst/>
              <a:gdLst/>
              <a:ahLst/>
              <a:cxnLst/>
              <a:rect l="l" t="t" r="r" b="b"/>
              <a:pathLst>
                <a:path w="36617" h="36604" extrusionOk="0">
                  <a:moveTo>
                    <a:pt x="0" y="0"/>
                  </a:moveTo>
                  <a:lnTo>
                    <a:pt x="36616" y="36603"/>
                  </a:lnTo>
                  <a:lnTo>
                    <a:pt x="36616"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238125" y="1063925"/>
              <a:ext cx="915425" cy="915100"/>
            </a:xfrm>
            <a:custGeom>
              <a:avLst/>
              <a:gdLst/>
              <a:ahLst/>
              <a:cxnLst/>
              <a:rect l="l" t="t" r="r" b="b"/>
              <a:pathLst>
                <a:path w="36617" h="36604" extrusionOk="0">
                  <a:moveTo>
                    <a:pt x="0" y="0"/>
                  </a:moveTo>
                  <a:lnTo>
                    <a:pt x="0" y="36603"/>
                  </a:lnTo>
                  <a:lnTo>
                    <a:pt x="36616" y="36603"/>
                  </a:lnTo>
                  <a:lnTo>
                    <a:pt x="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771750" y="3790625"/>
              <a:ext cx="381800" cy="382100"/>
            </a:xfrm>
            <a:custGeom>
              <a:avLst/>
              <a:gdLst/>
              <a:ahLst/>
              <a:cxnLst/>
              <a:rect l="l" t="t" r="r" b="b"/>
              <a:pathLst>
                <a:path w="15272" h="15284" extrusionOk="0">
                  <a:moveTo>
                    <a:pt x="0" y="0"/>
                  </a:moveTo>
                  <a:lnTo>
                    <a:pt x="0" y="15284"/>
                  </a:lnTo>
                  <a:lnTo>
                    <a:pt x="15271" y="15284"/>
                  </a:lnTo>
                  <a:lnTo>
                    <a:pt x="0"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771750" y="3790625"/>
              <a:ext cx="381800" cy="382100"/>
            </a:xfrm>
            <a:custGeom>
              <a:avLst/>
              <a:gdLst/>
              <a:ahLst/>
              <a:cxnLst/>
              <a:rect l="l" t="t" r="r" b="b"/>
              <a:pathLst>
                <a:path w="15272" h="15284" extrusionOk="0">
                  <a:moveTo>
                    <a:pt x="0" y="0"/>
                  </a:moveTo>
                  <a:lnTo>
                    <a:pt x="15271" y="15284"/>
                  </a:lnTo>
                  <a:lnTo>
                    <a:pt x="1527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2965150" y="1597225"/>
              <a:ext cx="381800" cy="381800"/>
            </a:xfrm>
            <a:custGeom>
              <a:avLst/>
              <a:gdLst/>
              <a:ahLst/>
              <a:cxnLst/>
              <a:rect l="l" t="t" r="r" b="b"/>
              <a:pathLst>
                <a:path w="15272" h="15272" extrusionOk="0">
                  <a:moveTo>
                    <a:pt x="0" y="0"/>
                  </a:moveTo>
                  <a:lnTo>
                    <a:pt x="15271" y="15271"/>
                  </a:lnTo>
                  <a:lnTo>
                    <a:pt x="1527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2965150" y="1597225"/>
              <a:ext cx="381800" cy="381800"/>
            </a:xfrm>
            <a:custGeom>
              <a:avLst/>
              <a:gdLst/>
              <a:ahLst/>
              <a:cxnLst/>
              <a:rect l="l" t="t" r="r" b="b"/>
              <a:pathLst>
                <a:path w="15272" h="15272" extrusionOk="0">
                  <a:moveTo>
                    <a:pt x="0" y="0"/>
                  </a:moveTo>
                  <a:lnTo>
                    <a:pt x="0" y="15271"/>
                  </a:lnTo>
                  <a:lnTo>
                    <a:pt x="15271" y="15271"/>
                  </a:lnTo>
                  <a:lnTo>
                    <a:pt x="0"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2965150" y="3790625"/>
              <a:ext cx="915425" cy="915425"/>
            </a:xfrm>
            <a:custGeom>
              <a:avLst/>
              <a:gdLst/>
              <a:ahLst/>
              <a:cxnLst/>
              <a:rect l="l" t="t" r="r" b="b"/>
              <a:pathLst>
                <a:path w="36617" h="36617" extrusionOk="0">
                  <a:moveTo>
                    <a:pt x="0" y="0"/>
                  </a:moveTo>
                  <a:lnTo>
                    <a:pt x="36617" y="36616"/>
                  </a:lnTo>
                  <a:lnTo>
                    <a:pt x="36617"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2965150" y="3790625"/>
              <a:ext cx="915425" cy="915425"/>
            </a:xfrm>
            <a:custGeom>
              <a:avLst/>
              <a:gdLst/>
              <a:ahLst/>
              <a:cxnLst/>
              <a:rect l="l" t="t" r="r" b="b"/>
              <a:pathLst>
                <a:path w="36617" h="36617" extrusionOk="0">
                  <a:moveTo>
                    <a:pt x="0" y="0"/>
                  </a:moveTo>
                  <a:lnTo>
                    <a:pt x="0" y="36616"/>
                  </a:lnTo>
                  <a:lnTo>
                    <a:pt x="36617" y="36616"/>
                  </a:lnTo>
                  <a:lnTo>
                    <a:pt x="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0"/>
          <p:cNvGrpSpPr/>
          <p:nvPr/>
        </p:nvGrpSpPr>
        <p:grpSpPr>
          <a:xfrm rot="10532275">
            <a:off x="-321930" y="4109731"/>
            <a:ext cx="1778995" cy="1778904"/>
            <a:chOff x="238125" y="1063925"/>
            <a:chExt cx="3642450" cy="3642125"/>
          </a:xfrm>
        </p:grpSpPr>
        <p:sp>
          <p:nvSpPr>
            <p:cNvPr id="996" name="Google Shape;996;p30"/>
            <p:cNvSpPr/>
            <p:nvPr/>
          </p:nvSpPr>
          <p:spPr>
            <a:xfrm>
              <a:off x="1153525" y="1979000"/>
              <a:ext cx="1811650" cy="1811650"/>
            </a:xfrm>
            <a:custGeom>
              <a:avLst/>
              <a:gdLst/>
              <a:ahLst/>
              <a:cxnLst/>
              <a:rect l="l" t="t" r="r" b="b"/>
              <a:pathLst>
                <a:path w="72466" h="72466" extrusionOk="0">
                  <a:moveTo>
                    <a:pt x="0" y="0"/>
                  </a:moveTo>
                  <a:lnTo>
                    <a:pt x="72465" y="72465"/>
                  </a:lnTo>
                  <a:lnTo>
                    <a:pt x="724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1153525" y="1979000"/>
              <a:ext cx="1811650" cy="1811650"/>
            </a:xfrm>
            <a:custGeom>
              <a:avLst/>
              <a:gdLst/>
              <a:ahLst/>
              <a:cxnLst/>
              <a:rect l="l" t="t" r="r" b="b"/>
              <a:pathLst>
                <a:path w="72466" h="72466" extrusionOk="0">
                  <a:moveTo>
                    <a:pt x="0" y="0"/>
                  </a:moveTo>
                  <a:lnTo>
                    <a:pt x="0" y="72465"/>
                  </a:lnTo>
                  <a:lnTo>
                    <a:pt x="72465" y="7246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238125" y="1063925"/>
              <a:ext cx="915425" cy="915100"/>
            </a:xfrm>
            <a:custGeom>
              <a:avLst/>
              <a:gdLst/>
              <a:ahLst/>
              <a:cxnLst/>
              <a:rect l="l" t="t" r="r" b="b"/>
              <a:pathLst>
                <a:path w="36617" h="36604" extrusionOk="0">
                  <a:moveTo>
                    <a:pt x="0" y="0"/>
                  </a:moveTo>
                  <a:lnTo>
                    <a:pt x="36616" y="36603"/>
                  </a:lnTo>
                  <a:lnTo>
                    <a:pt x="36616"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238125" y="1063925"/>
              <a:ext cx="915425" cy="915100"/>
            </a:xfrm>
            <a:custGeom>
              <a:avLst/>
              <a:gdLst/>
              <a:ahLst/>
              <a:cxnLst/>
              <a:rect l="l" t="t" r="r" b="b"/>
              <a:pathLst>
                <a:path w="36617" h="36604" extrusionOk="0">
                  <a:moveTo>
                    <a:pt x="0" y="0"/>
                  </a:moveTo>
                  <a:lnTo>
                    <a:pt x="0" y="36603"/>
                  </a:lnTo>
                  <a:lnTo>
                    <a:pt x="36616" y="36603"/>
                  </a:lnTo>
                  <a:lnTo>
                    <a:pt x="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771750" y="3790625"/>
              <a:ext cx="381800" cy="382100"/>
            </a:xfrm>
            <a:custGeom>
              <a:avLst/>
              <a:gdLst/>
              <a:ahLst/>
              <a:cxnLst/>
              <a:rect l="l" t="t" r="r" b="b"/>
              <a:pathLst>
                <a:path w="15272" h="15284" extrusionOk="0">
                  <a:moveTo>
                    <a:pt x="0" y="0"/>
                  </a:moveTo>
                  <a:lnTo>
                    <a:pt x="0" y="15284"/>
                  </a:lnTo>
                  <a:lnTo>
                    <a:pt x="15271" y="15284"/>
                  </a:lnTo>
                  <a:lnTo>
                    <a:pt x="0"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771750" y="3790625"/>
              <a:ext cx="381800" cy="382100"/>
            </a:xfrm>
            <a:custGeom>
              <a:avLst/>
              <a:gdLst/>
              <a:ahLst/>
              <a:cxnLst/>
              <a:rect l="l" t="t" r="r" b="b"/>
              <a:pathLst>
                <a:path w="15272" h="15284" extrusionOk="0">
                  <a:moveTo>
                    <a:pt x="0" y="0"/>
                  </a:moveTo>
                  <a:lnTo>
                    <a:pt x="15271" y="15284"/>
                  </a:lnTo>
                  <a:lnTo>
                    <a:pt x="1527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2965150" y="1597225"/>
              <a:ext cx="381800" cy="381800"/>
            </a:xfrm>
            <a:custGeom>
              <a:avLst/>
              <a:gdLst/>
              <a:ahLst/>
              <a:cxnLst/>
              <a:rect l="l" t="t" r="r" b="b"/>
              <a:pathLst>
                <a:path w="15272" h="15272" extrusionOk="0">
                  <a:moveTo>
                    <a:pt x="0" y="0"/>
                  </a:moveTo>
                  <a:lnTo>
                    <a:pt x="15271" y="15271"/>
                  </a:lnTo>
                  <a:lnTo>
                    <a:pt x="1527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2965150" y="1597225"/>
              <a:ext cx="381800" cy="381800"/>
            </a:xfrm>
            <a:custGeom>
              <a:avLst/>
              <a:gdLst/>
              <a:ahLst/>
              <a:cxnLst/>
              <a:rect l="l" t="t" r="r" b="b"/>
              <a:pathLst>
                <a:path w="15272" h="15272" extrusionOk="0">
                  <a:moveTo>
                    <a:pt x="0" y="0"/>
                  </a:moveTo>
                  <a:lnTo>
                    <a:pt x="0" y="15271"/>
                  </a:lnTo>
                  <a:lnTo>
                    <a:pt x="15271" y="15271"/>
                  </a:lnTo>
                  <a:lnTo>
                    <a:pt x="0"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2965150" y="3790625"/>
              <a:ext cx="915425" cy="915425"/>
            </a:xfrm>
            <a:custGeom>
              <a:avLst/>
              <a:gdLst/>
              <a:ahLst/>
              <a:cxnLst/>
              <a:rect l="l" t="t" r="r" b="b"/>
              <a:pathLst>
                <a:path w="36617" h="36617" extrusionOk="0">
                  <a:moveTo>
                    <a:pt x="0" y="0"/>
                  </a:moveTo>
                  <a:lnTo>
                    <a:pt x="36617" y="36616"/>
                  </a:lnTo>
                  <a:lnTo>
                    <a:pt x="36617"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2965150" y="3790625"/>
              <a:ext cx="915425" cy="915425"/>
            </a:xfrm>
            <a:custGeom>
              <a:avLst/>
              <a:gdLst/>
              <a:ahLst/>
              <a:cxnLst/>
              <a:rect l="l" t="t" r="r" b="b"/>
              <a:pathLst>
                <a:path w="36617" h="36617" extrusionOk="0">
                  <a:moveTo>
                    <a:pt x="0" y="0"/>
                  </a:moveTo>
                  <a:lnTo>
                    <a:pt x="0" y="36616"/>
                  </a:lnTo>
                  <a:lnTo>
                    <a:pt x="36617" y="36616"/>
                  </a:lnTo>
                  <a:lnTo>
                    <a:pt x="0"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89"/>
        <p:cNvGrpSpPr/>
        <p:nvPr/>
      </p:nvGrpSpPr>
      <p:grpSpPr>
        <a:xfrm>
          <a:off x="0" y="0"/>
          <a:ext cx="0" cy="0"/>
          <a:chOff x="0" y="0"/>
          <a:chExt cx="0" cy="0"/>
        </a:xfrm>
      </p:grpSpPr>
      <p:sp>
        <p:nvSpPr>
          <p:cNvPr id="3577" name="Google Shape;1067;p35"/>
          <p:cNvSpPr txBox="1">
            <a:spLocks/>
          </p:cNvSpPr>
          <p:nvPr/>
        </p:nvSpPr>
        <p:spPr>
          <a:xfrm>
            <a:off x="1043608" y="1563638"/>
            <a:ext cx="7205871" cy="18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nSpc>
                <a:spcPct val="150000"/>
              </a:lnSpc>
              <a:buClr>
                <a:srgbClr val="000000"/>
              </a:buClr>
              <a:buSzPts val="1100"/>
              <a:buFont typeface="Arial"/>
              <a:buNone/>
            </a:pPr>
            <a:r>
              <a:rPr lang="en-US" sz="2700" b="1" dirty="0" smtClean="0"/>
              <a:t>BAB II</a:t>
            </a:r>
          </a:p>
          <a:p>
            <a:pPr>
              <a:lnSpc>
                <a:spcPct val="150000"/>
              </a:lnSpc>
              <a:buClr>
                <a:srgbClr val="000000"/>
              </a:buClr>
              <a:buSzPts val="1100"/>
              <a:buFont typeface="Arial"/>
              <a:buNone/>
            </a:pPr>
            <a:r>
              <a:rPr lang="en-US" sz="2700" b="1" dirty="0" smtClean="0"/>
              <a:t>KERANGKA KONSEPTUAL</a:t>
            </a:r>
            <a:br>
              <a:rPr lang="en-US" sz="2700" b="1" dirty="0" smtClean="0"/>
            </a:br>
            <a:endParaRPr lang="en-US" sz="27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18"/>
          <p:cNvSpPr txBox="1">
            <a:spLocks noGrp="1"/>
          </p:cNvSpPr>
          <p:nvPr>
            <p:ph type="ctrTitle"/>
          </p:nvPr>
        </p:nvSpPr>
        <p:spPr>
          <a:xfrm>
            <a:off x="2699792" y="267494"/>
            <a:ext cx="4752528" cy="4176464"/>
          </a:xfrm>
          <a:prstGeom prst="rect">
            <a:avLst/>
          </a:prstGeom>
        </p:spPr>
        <p:txBody>
          <a:bodyPr spcFirstLastPara="1" wrap="square" lIns="91425" tIns="91425" rIns="91425" bIns="91425" anchor="b" anchorCtr="0">
            <a:noAutofit/>
          </a:bodyPr>
          <a:lstStyle/>
          <a:p>
            <a:pPr lvl="0" algn="ctr">
              <a:lnSpc>
                <a:spcPct val="150000"/>
              </a:lnSpc>
            </a:pPr>
            <a:r>
              <a:rPr lang="en-US" sz="2000" b="0" dirty="0" smtClean="0"/>
              <a:t> </a:t>
            </a:r>
            <a:r>
              <a:rPr lang="en-US" sz="1900" dirty="0" smtClean="0"/>
              <a:t>STUDI TERDAHULU</a:t>
            </a:r>
            <a:br>
              <a:rPr lang="en-US" sz="1900" dirty="0" smtClean="0"/>
            </a:br>
            <a:r>
              <a:rPr lang="en-US" sz="2000" b="0" dirty="0"/>
              <a:t/>
            </a:r>
            <a:br>
              <a:rPr lang="en-US" sz="2000" b="0" dirty="0"/>
            </a:br>
            <a:r>
              <a:rPr lang="en-US" sz="1200" b="0" dirty="0" err="1">
                <a:latin typeface="Times New Roman" pitchFamily="18" charset="0"/>
                <a:cs typeface="Times New Roman" pitchFamily="18" charset="0"/>
              </a:rPr>
              <a:t>Pada</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penelitian</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sebelumnya</a:t>
            </a:r>
            <a:r>
              <a:rPr lang="en-US" sz="1200" b="0" dirty="0">
                <a:latin typeface="Times New Roman" pitchFamily="18" charset="0"/>
                <a:cs typeface="Times New Roman" pitchFamily="18" charset="0"/>
              </a:rPr>
              <a:t> yang </a:t>
            </a:r>
            <a:r>
              <a:rPr lang="en-US" sz="1200" b="0" dirty="0" err="1">
                <a:latin typeface="Times New Roman" pitchFamily="18" charset="0"/>
                <a:cs typeface="Times New Roman" pitchFamily="18" charset="0"/>
              </a:rPr>
              <a:t>dilakukan</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oleh</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Wasis</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Wulandari</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dengan</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nim</a:t>
            </a:r>
            <a:r>
              <a:rPr lang="en-US" sz="1200" b="0" dirty="0">
                <a:latin typeface="Times New Roman" pitchFamily="18" charset="0"/>
                <a:cs typeface="Times New Roman" pitchFamily="18" charset="0"/>
              </a:rPr>
              <a:t> (070916075) </a:t>
            </a:r>
            <a:r>
              <a:rPr lang="en-US" sz="1200" b="0" dirty="0" err="1">
                <a:latin typeface="Times New Roman" pitchFamily="18" charset="0"/>
                <a:cs typeface="Times New Roman" pitchFamily="18" charset="0"/>
              </a:rPr>
              <a:t>dengan</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judul</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Persepsi</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Pengguna</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Terhadap</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Layanan</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Ruang</a:t>
            </a:r>
            <a:r>
              <a:rPr lang="en-US" sz="1200" b="0" dirty="0">
                <a:latin typeface="Times New Roman" pitchFamily="18" charset="0"/>
                <a:cs typeface="Times New Roman" pitchFamily="18" charset="0"/>
              </a:rPr>
              <a:t> Baca </a:t>
            </a:r>
            <a:r>
              <a:rPr lang="en-US" sz="1200" b="0" dirty="0" err="1">
                <a:latin typeface="Times New Roman" pitchFamily="18" charset="0"/>
                <a:cs typeface="Times New Roman" pitchFamily="18" charset="0"/>
              </a:rPr>
              <a:t>Perpustakaan</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Umum</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Badan</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Arsip</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dan</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Perpustakaan</a:t>
            </a:r>
            <a:r>
              <a:rPr lang="en-US" sz="1200" b="0" dirty="0">
                <a:latin typeface="Times New Roman" pitchFamily="18" charset="0"/>
                <a:cs typeface="Times New Roman" pitchFamily="18" charset="0"/>
              </a:rPr>
              <a:t> Surabaya)" yang </a:t>
            </a:r>
            <a:r>
              <a:rPr lang="en-US" sz="1200" b="0" dirty="0" err="1">
                <a:latin typeface="Times New Roman" pitchFamily="18" charset="0"/>
                <a:cs typeface="Times New Roman" pitchFamily="18" charset="0"/>
              </a:rPr>
              <a:t>ditulis</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oleh</a:t>
            </a:r>
            <a:r>
              <a:rPr lang="en-US" sz="1200" b="0" dirty="0">
                <a:latin typeface="Times New Roman" pitchFamily="18" charset="0"/>
                <a:cs typeface="Times New Roman" pitchFamily="18" charset="0"/>
              </a:rPr>
              <a:t> </a:t>
            </a:r>
            <a:r>
              <a:rPr lang="en-US" sz="1200" b="0" dirty="0" err="1">
                <a:latin typeface="Times New Roman" pitchFamily="18" charset="0"/>
                <a:cs typeface="Times New Roman" pitchFamily="18" charset="0"/>
              </a:rPr>
              <a:t>Wasis</a:t>
            </a:r>
            <a:r>
              <a:rPr lang="en-US" sz="1200" b="0" dirty="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Wulandari</a:t>
            </a:r>
            <a:r>
              <a:rPr lang="en-US" sz="1200" b="0" dirty="0" smtClean="0">
                <a:latin typeface="Times New Roman" pitchFamily="18" charset="0"/>
                <a:cs typeface="Times New Roman" pitchFamily="18" charset="0"/>
              </a:rPr>
              <a:t>.</a:t>
            </a:r>
            <a:br>
              <a:rPr lang="en-US" sz="1200" b="0" dirty="0" smtClean="0">
                <a:latin typeface="Times New Roman" pitchFamily="18" charset="0"/>
                <a:cs typeface="Times New Roman" pitchFamily="18" charset="0"/>
              </a:rPr>
            </a:br>
            <a:r>
              <a:rPr lang="en-US" sz="1200" b="0" dirty="0" smtClean="0">
                <a:latin typeface="Times New Roman" pitchFamily="18" charset="0"/>
                <a:cs typeface="Times New Roman" pitchFamily="18" charset="0"/>
              </a:rPr>
              <a:t/>
            </a:r>
            <a:br>
              <a:rPr lang="en-US" sz="1200" b="0" dirty="0" smtClean="0">
                <a:latin typeface="Times New Roman" pitchFamily="18" charset="0"/>
                <a:cs typeface="Times New Roman" pitchFamily="18" charset="0"/>
              </a:rPr>
            </a:br>
            <a:r>
              <a:rPr lang="en-US" sz="1200" b="0" dirty="0" err="1" smtClean="0">
                <a:latin typeface="Times New Roman" pitchFamily="18" charset="0"/>
                <a:cs typeface="Times New Roman" pitchFamily="18" charset="0"/>
              </a:rPr>
              <a:t>Metode</a:t>
            </a:r>
            <a:r>
              <a:rPr lang="en-US" sz="1200" b="0" dirty="0" smtClean="0">
                <a:latin typeface="Times New Roman" pitchFamily="18" charset="0"/>
                <a:cs typeface="Times New Roman" pitchFamily="18" charset="0"/>
              </a:rPr>
              <a:t> : </a:t>
            </a:r>
            <a:r>
              <a:rPr lang="en-US" sz="1200" b="0" dirty="0" err="1" smtClean="0">
                <a:latin typeface="Times New Roman" pitchFamily="18" charset="0"/>
                <a:cs typeface="Times New Roman" pitchFamily="18" charset="0"/>
              </a:rPr>
              <a:t>Kuantitatif</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Deskriptif</a:t>
            </a:r>
            <a:r>
              <a:rPr lang="en-US" sz="1200" b="0" dirty="0" smtClean="0">
                <a:latin typeface="Times New Roman" pitchFamily="18" charset="0"/>
                <a:cs typeface="Times New Roman" pitchFamily="18" charset="0"/>
              </a:rPr>
              <a:t>.</a:t>
            </a:r>
            <a:br>
              <a:rPr lang="en-US" sz="1200" b="0" dirty="0" smtClean="0">
                <a:latin typeface="Times New Roman" pitchFamily="18" charset="0"/>
                <a:cs typeface="Times New Roman" pitchFamily="18" charset="0"/>
              </a:rPr>
            </a:br>
            <a:r>
              <a:rPr lang="en-US" sz="1200" b="0" dirty="0" err="1" smtClean="0">
                <a:latin typeface="Times New Roman" pitchFamily="18" charset="0"/>
                <a:cs typeface="Times New Roman" pitchFamily="18" charset="0"/>
              </a:rPr>
              <a:t>Hasil</a:t>
            </a:r>
            <a:r>
              <a:rPr lang="en-US" sz="1200" b="0" dirty="0" smtClean="0">
                <a:latin typeface="Times New Roman" pitchFamily="18" charset="0"/>
                <a:cs typeface="Times New Roman" pitchFamily="18" charset="0"/>
              </a:rPr>
              <a:t> : </a:t>
            </a:r>
            <a:r>
              <a:rPr lang="en-US" sz="1200" b="0" dirty="0" err="1" smtClean="0">
                <a:latin typeface="Times New Roman" pitchFamily="18" charset="0"/>
                <a:cs typeface="Times New Roman" pitchFamily="18" charset="0"/>
              </a:rPr>
              <a:t>Persepsi</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penggunaan</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ruang</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baca</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Badan</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Arsip</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dan</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Perpustakaan</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Ruang</a:t>
            </a:r>
            <a:r>
              <a:rPr lang="en-US" sz="1200" b="0" dirty="0" smtClean="0">
                <a:latin typeface="Times New Roman" pitchFamily="18" charset="0"/>
                <a:cs typeface="Times New Roman" pitchFamily="18" charset="0"/>
              </a:rPr>
              <a:t> Baca Surabaya.</a:t>
            </a:r>
            <a:br>
              <a:rPr lang="en-US" sz="1200" b="0" dirty="0" smtClean="0">
                <a:latin typeface="Times New Roman" pitchFamily="18" charset="0"/>
                <a:cs typeface="Times New Roman" pitchFamily="18" charset="0"/>
              </a:rPr>
            </a:b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Terdapat</a:t>
            </a:r>
            <a:r>
              <a:rPr lang="en-US" sz="1200" b="0" dirty="0" smtClean="0">
                <a:latin typeface="Times New Roman" pitchFamily="18" charset="0"/>
                <a:cs typeface="Times New Roman" pitchFamily="18" charset="0"/>
              </a:rPr>
              <a:t> 3 </a:t>
            </a:r>
            <a:r>
              <a:rPr lang="en-US" sz="1200" b="0" dirty="0" err="1" smtClean="0">
                <a:latin typeface="Times New Roman" pitchFamily="18" charset="0"/>
                <a:cs typeface="Times New Roman" pitchFamily="18" charset="0"/>
              </a:rPr>
              <a:t>aspek</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antara</a:t>
            </a:r>
            <a:r>
              <a:rPr lang="en-US" sz="1200" b="0" dirty="0" smtClean="0">
                <a:latin typeface="Times New Roman" pitchFamily="18" charset="0"/>
                <a:cs typeface="Times New Roman" pitchFamily="18" charset="0"/>
              </a:rPr>
              <a:t> lain : </a:t>
            </a:r>
            <a:r>
              <a:rPr lang="en-US" sz="1200" b="0" dirty="0" err="1" smtClean="0">
                <a:latin typeface="Times New Roman" pitchFamily="18" charset="0"/>
                <a:cs typeface="Times New Roman" pitchFamily="18" charset="0"/>
              </a:rPr>
              <a:t>Ketersediaan</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buku</a:t>
            </a:r>
            <a:r>
              <a:rPr lang="en-US" sz="1200" b="0" dirty="0" smtClean="0">
                <a:latin typeface="Times New Roman" pitchFamily="18" charset="0"/>
                <a:cs typeface="Times New Roman" pitchFamily="18" charset="0"/>
              </a:rPr>
              <a:t> yang </a:t>
            </a:r>
            <a:r>
              <a:rPr lang="en-US" sz="1200" b="0" dirty="0" err="1" smtClean="0">
                <a:latin typeface="Times New Roman" pitchFamily="18" charset="0"/>
                <a:cs typeface="Times New Roman" pitchFamily="18" charset="0"/>
              </a:rPr>
              <a:t>tidak</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lengkap</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aspek</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persepsi</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pengguna</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terhadap</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layanan</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dan</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aspek</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terakhir</a:t>
            </a:r>
            <a:r>
              <a:rPr lang="en-US" sz="1200" b="0" dirty="0" smtClean="0">
                <a:latin typeface="Times New Roman" pitchFamily="18" charset="0"/>
                <a:cs typeface="Times New Roman" pitchFamily="18" charset="0"/>
              </a:rPr>
              <a:t>, yang </a:t>
            </a:r>
            <a:r>
              <a:rPr lang="en-US" sz="1200" b="0" dirty="0" err="1" smtClean="0">
                <a:latin typeface="Times New Roman" pitchFamily="18" charset="0"/>
                <a:cs typeface="Times New Roman" pitchFamily="18" charset="0"/>
              </a:rPr>
              <a:t>menyatakan</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bahwa</a:t>
            </a:r>
            <a:r>
              <a:rPr lang="en-US" sz="1200" b="0" dirty="0" smtClean="0">
                <a:latin typeface="Times New Roman" pitchFamily="18" charset="0"/>
                <a:cs typeface="Times New Roman" pitchFamily="18" charset="0"/>
              </a:rPr>
              <a:t> staff </a:t>
            </a:r>
            <a:r>
              <a:rPr lang="en-US" sz="1200" b="0" dirty="0" err="1" smtClean="0">
                <a:latin typeface="Times New Roman" pitchFamily="18" charset="0"/>
                <a:cs typeface="Times New Roman" pitchFamily="18" charset="0"/>
              </a:rPr>
              <a:t>perpustakaan</a:t>
            </a:r>
            <a:r>
              <a:rPr lang="en-US" sz="1200" b="0" dirty="0" smtClean="0">
                <a:latin typeface="Times New Roman" pitchFamily="18" charset="0"/>
                <a:cs typeface="Times New Roman" pitchFamily="18" charset="0"/>
              </a:rPr>
              <a:t> </a:t>
            </a:r>
            <a:r>
              <a:rPr lang="en-US" sz="1200" b="0" dirty="0" err="1" smtClean="0">
                <a:latin typeface="Times New Roman" pitchFamily="18" charset="0"/>
                <a:cs typeface="Times New Roman" pitchFamily="18" charset="0"/>
              </a:rPr>
              <a:t>ramah</a:t>
            </a:r>
            <a:r>
              <a:rPr lang="en-US" sz="1200" b="0" dirty="0" smtClean="0">
                <a:latin typeface="Times New Roman" pitchFamily="18" charset="0"/>
                <a:cs typeface="Times New Roman" pitchFamily="18" charset="0"/>
              </a:rPr>
              <a:t>.</a:t>
            </a:r>
            <a:endParaRPr sz="1200" b="0" dirty="0">
              <a:latin typeface="Times New Roman" pitchFamily="18" charset="0"/>
              <a:cs typeface="Times New Roman" pitchFamily="18" charset="0"/>
            </a:endParaRPr>
          </a:p>
        </p:txBody>
      </p:sp>
    </p:spTree>
    <p:extLst>
      <p:ext uri="{BB962C8B-B14F-4D97-AF65-F5344CB8AC3E}">
        <p14:creationId xmlns:p14="http://schemas.microsoft.com/office/powerpoint/2010/main" val="245261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9"/>
          <p:cNvSpPr/>
          <p:nvPr/>
        </p:nvSpPr>
        <p:spPr>
          <a:xfrm>
            <a:off x="-341571" y="4895750"/>
            <a:ext cx="1143936" cy="1143936"/>
          </a:xfrm>
          <a:custGeom>
            <a:avLst/>
            <a:gdLst/>
            <a:ahLst/>
            <a:cxnLst/>
            <a:rect l="l" t="t" r="r" b="b"/>
            <a:pathLst>
              <a:path w="59549" h="59549" extrusionOk="0">
                <a:moveTo>
                  <a:pt x="1" y="0"/>
                </a:moveTo>
                <a:lnTo>
                  <a:pt x="1" y="59548"/>
                </a:lnTo>
                <a:lnTo>
                  <a:pt x="59549"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341571" y="4895750"/>
            <a:ext cx="1143936" cy="1143936"/>
          </a:xfrm>
          <a:custGeom>
            <a:avLst/>
            <a:gdLst/>
            <a:ahLst/>
            <a:cxnLst/>
            <a:rect l="l" t="t" r="r" b="b"/>
            <a:pathLst>
              <a:path w="59549" h="59549" extrusionOk="0">
                <a:moveTo>
                  <a:pt x="59549" y="0"/>
                </a:moveTo>
                <a:lnTo>
                  <a:pt x="1" y="59548"/>
                </a:lnTo>
                <a:lnTo>
                  <a:pt x="59549" y="59548"/>
                </a:lnTo>
                <a:lnTo>
                  <a:pt x="59549"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913250" y="4324570"/>
            <a:ext cx="571709" cy="571728"/>
          </a:xfrm>
          <a:custGeom>
            <a:avLst/>
            <a:gdLst/>
            <a:ahLst/>
            <a:cxnLst/>
            <a:rect l="l" t="t" r="r" b="b"/>
            <a:pathLst>
              <a:path w="29761" h="29762" extrusionOk="0">
                <a:moveTo>
                  <a:pt x="29761" y="0"/>
                </a:moveTo>
                <a:lnTo>
                  <a:pt x="0" y="29761"/>
                </a:lnTo>
                <a:lnTo>
                  <a:pt x="29761"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913250" y="4324570"/>
            <a:ext cx="571709" cy="571728"/>
          </a:xfrm>
          <a:custGeom>
            <a:avLst/>
            <a:gdLst/>
            <a:ahLst/>
            <a:cxnLst/>
            <a:rect l="l" t="t" r="r" b="b"/>
            <a:pathLst>
              <a:path w="29761" h="29762" extrusionOk="0">
                <a:moveTo>
                  <a:pt x="0" y="0"/>
                </a:moveTo>
                <a:lnTo>
                  <a:pt x="0" y="29761"/>
                </a:lnTo>
                <a:lnTo>
                  <a:pt x="29761"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801807" y="6039646"/>
            <a:ext cx="571728" cy="571709"/>
          </a:xfrm>
          <a:custGeom>
            <a:avLst/>
            <a:gdLst/>
            <a:ahLst/>
            <a:cxnLst/>
            <a:rect l="l" t="t" r="r" b="b"/>
            <a:pathLst>
              <a:path w="29762" h="29761" extrusionOk="0">
                <a:moveTo>
                  <a:pt x="29761" y="0"/>
                </a:moveTo>
                <a:lnTo>
                  <a:pt x="1" y="29761"/>
                </a:lnTo>
                <a:lnTo>
                  <a:pt x="29761" y="29761"/>
                </a:lnTo>
                <a:lnTo>
                  <a:pt x="2976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801807" y="6039646"/>
            <a:ext cx="571728" cy="571709"/>
          </a:xfrm>
          <a:custGeom>
            <a:avLst/>
            <a:gdLst/>
            <a:ahLst/>
            <a:cxnLst/>
            <a:rect l="l" t="t" r="r" b="b"/>
            <a:pathLst>
              <a:path w="29762" h="29761" extrusionOk="0">
                <a:moveTo>
                  <a:pt x="1" y="0"/>
                </a:moveTo>
                <a:lnTo>
                  <a:pt x="1" y="29761"/>
                </a:lnTo>
                <a:lnTo>
                  <a:pt x="29761" y="0"/>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341571" y="6611595"/>
            <a:ext cx="472758" cy="472739"/>
          </a:xfrm>
          <a:custGeom>
            <a:avLst/>
            <a:gdLst/>
            <a:ahLst/>
            <a:cxnLst/>
            <a:rect l="l" t="t" r="r" b="b"/>
            <a:pathLst>
              <a:path w="24610" h="24609" extrusionOk="0">
                <a:moveTo>
                  <a:pt x="1" y="0"/>
                </a:moveTo>
                <a:lnTo>
                  <a:pt x="24609" y="24609"/>
                </a:lnTo>
                <a:lnTo>
                  <a:pt x="24609" y="0"/>
                </a:lnTo>
                <a:close/>
              </a:path>
            </a:pathLst>
          </a:custGeom>
          <a:solidFill>
            <a:srgbClr val="968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341571" y="6611595"/>
            <a:ext cx="472758" cy="472739"/>
          </a:xfrm>
          <a:custGeom>
            <a:avLst/>
            <a:gdLst/>
            <a:ahLst/>
            <a:cxnLst/>
            <a:rect l="l" t="t" r="r" b="b"/>
            <a:pathLst>
              <a:path w="24610" h="24609" extrusionOk="0">
                <a:moveTo>
                  <a:pt x="1" y="0"/>
                </a:moveTo>
                <a:lnTo>
                  <a:pt x="1" y="24609"/>
                </a:lnTo>
                <a:lnTo>
                  <a:pt x="24609" y="24609"/>
                </a:lnTo>
                <a:lnTo>
                  <a:pt x="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913250" y="6039646"/>
            <a:ext cx="571709" cy="571709"/>
          </a:xfrm>
          <a:custGeom>
            <a:avLst/>
            <a:gdLst/>
            <a:ahLst/>
            <a:cxnLst/>
            <a:rect l="l" t="t" r="r" b="b"/>
            <a:pathLst>
              <a:path w="29761" h="29761" extrusionOk="0">
                <a:moveTo>
                  <a:pt x="0" y="0"/>
                </a:moveTo>
                <a:lnTo>
                  <a:pt x="0"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913250" y="6039646"/>
            <a:ext cx="571709" cy="571709"/>
          </a:xfrm>
          <a:custGeom>
            <a:avLst/>
            <a:gdLst/>
            <a:ahLst/>
            <a:cxnLst/>
            <a:rect l="l" t="t" r="r" b="b"/>
            <a:pathLst>
              <a:path w="29761" h="29761" extrusionOk="0">
                <a:moveTo>
                  <a:pt x="29761" y="0"/>
                </a:moveTo>
                <a:lnTo>
                  <a:pt x="0" y="29761"/>
                </a:lnTo>
                <a:lnTo>
                  <a:pt x="29761" y="29761"/>
                </a:lnTo>
                <a:lnTo>
                  <a:pt x="29761" y="0"/>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txBox="1">
            <a:spLocks noGrp="1"/>
          </p:cNvSpPr>
          <p:nvPr>
            <p:ph type="ctrTitle"/>
          </p:nvPr>
        </p:nvSpPr>
        <p:spPr>
          <a:xfrm>
            <a:off x="1583200" y="195486"/>
            <a:ext cx="4513117" cy="6480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700" dirty="0" smtClean="0"/>
              <a:t>KERANGKA TEORI / KAJIAN TEORI</a:t>
            </a:r>
            <a:endParaRPr sz="1700" dirty="0"/>
          </a:p>
        </p:txBody>
      </p:sp>
      <p:sp>
        <p:nvSpPr>
          <p:cNvPr id="300" name="Google Shape;300;p19"/>
          <p:cNvSpPr/>
          <p:nvPr/>
        </p:nvSpPr>
        <p:spPr>
          <a:xfrm>
            <a:off x="801807" y="4324570"/>
            <a:ext cx="571728" cy="571728"/>
          </a:xfrm>
          <a:custGeom>
            <a:avLst/>
            <a:gdLst/>
            <a:ahLst/>
            <a:cxnLst/>
            <a:rect l="l" t="t" r="r" b="b"/>
            <a:pathLst>
              <a:path w="29762" h="29762" extrusionOk="0">
                <a:moveTo>
                  <a:pt x="1" y="0"/>
                </a:moveTo>
                <a:lnTo>
                  <a:pt x="1" y="29761"/>
                </a:lnTo>
                <a:lnTo>
                  <a:pt x="29761" y="0"/>
                </a:lnTo>
                <a:close/>
              </a:path>
            </a:pathLst>
          </a:custGeom>
          <a:solidFill>
            <a:srgbClr val="EDC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801807" y="4324570"/>
            <a:ext cx="571728" cy="571728"/>
          </a:xfrm>
          <a:custGeom>
            <a:avLst/>
            <a:gdLst/>
            <a:ahLst/>
            <a:cxnLst/>
            <a:rect l="l" t="t" r="r" b="b"/>
            <a:pathLst>
              <a:path w="29762" h="29762" extrusionOk="0">
                <a:moveTo>
                  <a:pt x="29761" y="0"/>
                </a:moveTo>
                <a:lnTo>
                  <a:pt x="1" y="29761"/>
                </a:lnTo>
                <a:lnTo>
                  <a:pt x="29761" y="29761"/>
                </a:lnTo>
                <a:lnTo>
                  <a:pt x="29761" y="0"/>
                </a:lnTo>
                <a:close/>
              </a:path>
            </a:pathLst>
          </a:custGeom>
          <a:solidFill>
            <a:srgbClr val="EDE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329096" y="3851839"/>
            <a:ext cx="472739" cy="472758"/>
          </a:xfrm>
          <a:custGeom>
            <a:avLst/>
            <a:gdLst/>
            <a:ahLst/>
            <a:cxnLst/>
            <a:rect l="l" t="t" r="r" b="b"/>
            <a:pathLst>
              <a:path w="24609" h="24610" extrusionOk="0">
                <a:moveTo>
                  <a:pt x="0" y="1"/>
                </a:moveTo>
                <a:lnTo>
                  <a:pt x="0" y="24609"/>
                </a:lnTo>
                <a:lnTo>
                  <a:pt x="24609" y="24609"/>
                </a:lnTo>
                <a:lnTo>
                  <a:pt x="0" y="1"/>
                </a:lnTo>
                <a:close/>
              </a:path>
            </a:pathLst>
          </a:custGeom>
          <a:solidFill>
            <a:srgbClr val="75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329096" y="3851839"/>
            <a:ext cx="472739" cy="472758"/>
          </a:xfrm>
          <a:custGeom>
            <a:avLst/>
            <a:gdLst/>
            <a:ahLst/>
            <a:cxnLst/>
            <a:rect l="l" t="t" r="r" b="b"/>
            <a:pathLst>
              <a:path w="24609" h="24610" extrusionOk="0">
                <a:moveTo>
                  <a:pt x="0" y="1"/>
                </a:moveTo>
                <a:lnTo>
                  <a:pt x="24609" y="24609"/>
                </a:lnTo>
                <a:lnTo>
                  <a:pt x="24609" y="1"/>
                </a:lnTo>
                <a:close/>
              </a:path>
            </a:pathLst>
          </a:custGeom>
          <a:solidFill>
            <a:srgbClr val="453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txBox="1">
            <a:spLocks noGrp="1"/>
          </p:cNvSpPr>
          <p:nvPr>
            <p:ph type="subTitle" idx="1"/>
          </p:nvPr>
        </p:nvSpPr>
        <p:spPr>
          <a:xfrm>
            <a:off x="1475656" y="1311938"/>
            <a:ext cx="2160240" cy="14038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chemeClr val="dk1"/>
                </a:solidFill>
              </a:rPr>
              <a:t>Kualitas</a:t>
            </a:r>
            <a:r>
              <a:rPr lang="en-US" dirty="0" smtClean="0">
                <a:solidFill>
                  <a:schemeClr val="dk1"/>
                </a:solidFill>
              </a:rPr>
              <a:t> </a:t>
            </a:r>
            <a:r>
              <a:rPr lang="en-US" dirty="0" err="1" smtClean="0">
                <a:solidFill>
                  <a:schemeClr val="dk1"/>
                </a:solidFill>
              </a:rPr>
              <a:t>layanan</a:t>
            </a:r>
            <a:r>
              <a:rPr lang="en-US" dirty="0" smtClean="0">
                <a:solidFill>
                  <a:schemeClr val="dk1"/>
                </a:solidFill>
              </a:rPr>
              <a:t> </a:t>
            </a:r>
            <a:r>
              <a:rPr lang="en-US" dirty="0" err="1" smtClean="0">
                <a:solidFill>
                  <a:schemeClr val="dk1"/>
                </a:solidFill>
              </a:rPr>
              <a:t>ruang</a:t>
            </a:r>
            <a:r>
              <a:rPr lang="en-US" dirty="0" smtClean="0">
                <a:solidFill>
                  <a:schemeClr val="dk1"/>
                </a:solidFill>
              </a:rPr>
              <a:t> </a:t>
            </a:r>
            <a:r>
              <a:rPr lang="en-US" dirty="0" err="1" smtClean="0">
                <a:solidFill>
                  <a:schemeClr val="dk1"/>
                </a:solidFill>
              </a:rPr>
              <a:t>baca</a:t>
            </a:r>
            <a:r>
              <a:rPr lang="en-US" dirty="0" smtClean="0">
                <a:solidFill>
                  <a:schemeClr val="dk1"/>
                </a:solidFill>
              </a:rPr>
              <a:t> </a:t>
            </a:r>
            <a:r>
              <a:rPr lang="en-US" dirty="0" err="1" smtClean="0">
                <a:solidFill>
                  <a:schemeClr val="dk1"/>
                </a:solidFill>
              </a:rPr>
              <a:t>membahas</a:t>
            </a:r>
            <a:r>
              <a:rPr lang="en-US" dirty="0" smtClean="0">
                <a:solidFill>
                  <a:schemeClr val="dk1"/>
                </a:solidFill>
              </a:rPr>
              <a:t> </a:t>
            </a:r>
            <a:r>
              <a:rPr lang="en-US" dirty="0" err="1" smtClean="0">
                <a:solidFill>
                  <a:schemeClr val="dk1"/>
                </a:solidFill>
              </a:rPr>
              <a:t>mengenai</a:t>
            </a:r>
            <a:r>
              <a:rPr lang="en-US" dirty="0" smtClean="0">
                <a:solidFill>
                  <a:schemeClr val="dk1"/>
                </a:solidFill>
              </a:rPr>
              <a:t> </a:t>
            </a:r>
            <a:r>
              <a:rPr lang="en-US" dirty="0" err="1" smtClean="0">
                <a:solidFill>
                  <a:schemeClr val="dk1"/>
                </a:solidFill>
              </a:rPr>
              <a:t>baik</a:t>
            </a:r>
            <a:r>
              <a:rPr lang="en-US" dirty="0" smtClean="0">
                <a:solidFill>
                  <a:schemeClr val="dk1"/>
                </a:solidFill>
              </a:rPr>
              <a:t> </a:t>
            </a:r>
            <a:r>
              <a:rPr lang="en-US" dirty="0" err="1" smtClean="0">
                <a:solidFill>
                  <a:schemeClr val="dk1"/>
                </a:solidFill>
              </a:rPr>
              <a:t>buruk</a:t>
            </a:r>
            <a:r>
              <a:rPr lang="en-US" dirty="0" smtClean="0">
                <a:solidFill>
                  <a:schemeClr val="dk1"/>
                </a:solidFill>
              </a:rPr>
              <a:t> </a:t>
            </a:r>
            <a:r>
              <a:rPr lang="en-US" dirty="0" err="1" smtClean="0">
                <a:solidFill>
                  <a:schemeClr val="dk1"/>
                </a:solidFill>
              </a:rPr>
              <a:t>atau</a:t>
            </a:r>
            <a:r>
              <a:rPr lang="en-US" dirty="0" smtClean="0">
                <a:solidFill>
                  <a:schemeClr val="dk1"/>
                </a:solidFill>
              </a:rPr>
              <a:t> </a:t>
            </a:r>
            <a:r>
              <a:rPr lang="en-US" dirty="0" err="1" smtClean="0">
                <a:solidFill>
                  <a:schemeClr val="dk1"/>
                </a:solidFill>
              </a:rPr>
              <a:t>tingkatan</a:t>
            </a:r>
            <a:r>
              <a:rPr lang="en-US" dirty="0" smtClean="0">
                <a:solidFill>
                  <a:schemeClr val="dk1"/>
                </a:solidFill>
              </a:rPr>
              <a:t> </a:t>
            </a:r>
            <a:r>
              <a:rPr lang="en-US" dirty="0" err="1" smtClean="0">
                <a:solidFill>
                  <a:schemeClr val="dk1"/>
                </a:solidFill>
              </a:rPr>
              <a:t>mutu</a:t>
            </a:r>
            <a:r>
              <a:rPr lang="en-US" dirty="0" smtClean="0">
                <a:solidFill>
                  <a:schemeClr val="dk1"/>
                </a:solidFill>
              </a:rPr>
              <a:t> </a:t>
            </a:r>
            <a:r>
              <a:rPr lang="en-US" dirty="0" err="1" smtClean="0">
                <a:solidFill>
                  <a:schemeClr val="dk1"/>
                </a:solidFill>
              </a:rPr>
              <a:t>suatu</a:t>
            </a:r>
            <a:r>
              <a:rPr lang="en-US" dirty="0" smtClean="0">
                <a:solidFill>
                  <a:schemeClr val="dk1"/>
                </a:solidFill>
              </a:rPr>
              <a:t> </a:t>
            </a:r>
            <a:r>
              <a:rPr lang="en-US" dirty="0" err="1" smtClean="0">
                <a:solidFill>
                  <a:schemeClr val="dk1"/>
                </a:solidFill>
              </a:rPr>
              <a:t>layanan</a:t>
            </a:r>
            <a:r>
              <a:rPr lang="en-US" dirty="0" smtClean="0">
                <a:solidFill>
                  <a:schemeClr val="dk1"/>
                </a:solidFill>
              </a:rPr>
              <a:t> yang </a:t>
            </a:r>
            <a:r>
              <a:rPr lang="en-US" dirty="0" err="1" smtClean="0">
                <a:solidFill>
                  <a:schemeClr val="dk1"/>
                </a:solidFill>
              </a:rPr>
              <a:t>ada</a:t>
            </a:r>
            <a:r>
              <a:rPr lang="en-US" dirty="0" smtClean="0">
                <a:solidFill>
                  <a:schemeClr val="dk1"/>
                </a:solidFill>
              </a:rPr>
              <a:t> di </a:t>
            </a:r>
            <a:r>
              <a:rPr lang="en-US" dirty="0" err="1" smtClean="0">
                <a:solidFill>
                  <a:schemeClr val="dk1"/>
                </a:solidFill>
              </a:rPr>
              <a:t>dalamnya</a:t>
            </a:r>
            <a:r>
              <a:rPr lang="en-US" dirty="0" smtClean="0">
                <a:solidFill>
                  <a:schemeClr val="dk1"/>
                </a:solidFill>
              </a:rPr>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smtClean="0">
                <a:solidFill>
                  <a:schemeClr val="dk1"/>
                </a:solidFill>
              </a:rPr>
              <a:t>Pada</a:t>
            </a:r>
            <a:r>
              <a:rPr lang="en-US" dirty="0" smtClean="0">
                <a:solidFill>
                  <a:schemeClr val="dk1"/>
                </a:solidFill>
              </a:rPr>
              <a:t> </a:t>
            </a:r>
            <a:r>
              <a:rPr lang="en-US" dirty="0" err="1" smtClean="0">
                <a:solidFill>
                  <a:schemeClr val="dk1"/>
                </a:solidFill>
              </a:rPr>
              <a:t>dasarnya</a:t>
            </a:r>
            <a:r>
              <a:rPr lang="en-US" dirty="0" smtClean="0">
                <a:solidFill>
                  <a:schemeClr val="dk1"/>
                </a:solidFill>
              </a:rPr>
              <a:t> </a:t>
            </a:r>
            <a:r>
              <a:rPr lang="en-US" dirty="0" err="1" smtClean="0">
                <a:solidFill>
                  <a:schemeClr val="dk1"/>
                </a:solidFill>
              </a:rPr>
              <a:t>menekan</a:t>
            </a:r>
            <a:r>
              <a:rPr lang="en-US" dirty="0" smtClean="0">
                <a:solidFill>
                  <a:schemeClr val="dk1"/>
                </a:solidFill>
              </a:rPr>
              <a:t> </a:t>
            </a:r>
            <a:r>
              <a:rPr lang="en-US" dirty="0" err="1" smtClean="0">
                <a:solidFill>
                  <a:schemeClr val="dk1"/>
                </a:solidFill>
              </a:rPr>
              <a:t>pada</a:t>
            </a:r>
            <a:r>
              <a:rPr lang="en-US" dirty="0" smtClean="0">
                <a:solidFill>
                  <a:schemeClr val="dk1"/>
                </a:solidFill>
              </a:rPr>
              <a:t> </a:t>
            </a:r>
            <a:r>
              <a:rPr lang="en-US" dirty="0" err="1" smtClean="0">
                <a:solidFill>
                  <a:schemeClr val="dk1"/>
                </a:solidFill>
              </a:rPr>
              <a:t>aspek</a:t>
            </a:r>
            <a:r>
              <a:rPr lang="en-US" dirty="0" smtClean="0">
                <a:solidFill>
                  <a:schemeClr val="dk1"/>
                </a:solidFill>
              </a:rPr>
              <a:t> </a:t>
            </a:r>
            <a:r>
              <a:rPr lang="en-US" dirty="0" err="1" smtClean="0">
                <a:solidFill>
                  <a:schemeClr val="dk1"/>
                </a:solidFill>
              </a:rPr>
              <a:t>kepuasan</a:t>
            </a:r>
            <a:r>
              <a:rPr lang="en-US" dirty="0" smtClean="0">
                <a:solidFill>
                  <a:schemeClr val="dk1"/>
                </a:solidFill>
              </a:rPr>
              <a:t> &amp; </a:t>
            </a:r>
            <a:r>
              <a:rPr lang="en-US" dirty="0" err="1" smtClean="0">
                <a:solidFill>
                  <a:schemeClr val="dk1"/>
                </a:solidFill>
              </a:rPr>
              <a:t>keperluan</a:t>
            </a:r>
            <a:r>
              <a:rPr lang="en-US" dirty="0" smtClean="0">
                <a:solidFill>
                  <a:schemeClr val="dk1"/>
                </a:solidFill>
              </a:rPr>
              <a:t> / </a:t>
            </a:r>
            <a:r>
              <a:rPr lang="en-US" dirty="0" err="1" smtClean="0">
                <a:solidFill>
                  <a:schemeClr val="dk1"/>
                </a:solidFill>
              </a:rPr>
              <a:t>kebutuhan</a:t>
            </a:r>
            <a:r>
              <a:rPr lang="en-US" dirty="0" smtClean="0">
                <a:solidFill>
                  <a:schemeClr val="dk1"/>
                </a:solidFill>
              </a:rPr>
              <a:t> </a:t>
            </a:r>
            <a:r>
              <a:rPr lang="en-US" dirty="0" err="1" smtClean="0">
                <a:solidFill>
                  <a:schemeClr val="dk1"/>
                </a:solidFill>
              </a:rPr>
              <a:t>pemustaka</a:t>
            </a:r>
            <a:r>
              <a:rPr lang="en-US" dirty="0" smtClean="0">
                <a:solidFill>
                  <a:schemeClr val="dk1"/>
                </a:solidFill>
              </a:rPr>
              <a:t> </a:t>
            </a:r>
            <a:r>
              <a:rPr lang="en-US" dirty="0" err="1" smtClean="0">
                <a:solidFill>
                  <a:schemeClr val="dk1"/>
                </a:solidFill>
              </a:rPr>
              <a:t>menjadi</a:t>
            </a:r>
            <a:r>
              <a:rPr lang="en-US" dirty="0" smtClean="0">
                <a:solidFill>
                  <a:schemeClr val="dk1"/>
                </a:solidFill>
              </a:rPr>
              <a:t> </a:t>
            </a:r>
            <a:r>
              <a:rPr lang="en-US" dirty="0" err="1" smtClean="0">
                <a:solidFill>
                  <a:schemeClr val="dk1"/>
                </a:solidFill>
              </a:rPr>
              <a:t>fokus</a:t>
            </a:r>
            <a:r>
              <a:rPr lang="en-US" dirty="0" smtClean="0">
                <a:solidFill>
                  <a:schemeClr val="dk1"/>
                </a:solidFill>
              </a:rPr>
              <a:t> </a:t>
            </a:r>
            <a:r>
              <a:rPr lang="en-US" dirty="0" err="1" smtClean="0">
                <a:solidFill>
                  <a:schemeClr val="dk1"/>
                </a:solidFill>
              </a:rPr>
              <a:t>utamanya</a:t>
            </a:r>
            <a:r>
              <a:rPr lang="en-US" dirty="0" smtClean="0">
                <a:solidFill>
                  <a:schemeClr val="dk1"/>
                </a:solidFill>
              </a:rPr>
              <a:t>.</a:t>
            </a:r>
            <a:endParaRPr dirty="0">
              <a:solidFill>
                <a:schemeClr val="dk1"/>
              </a:solidFill>
            </a:endParaRPr>
          </a:p>
        </p:txBody>
      </p:sp>
      <p:sp>
        <p:nvSpPr>
          <p:cNvPr id="305" name="Google Shape;305;p19"/>
          <p:cNvSpPr txBox="1">
            <a:spLocks noGrp="1"/>
          </p:cNvSpPr>
          <p:nvPr>
            <p:ph type="subTitle" idx="2"/>
          </p:nvPr>
        </p:nvSpPr>
        <p:spPr>
          <a:xfrm>
            <a:off x="4355976" y="1419190"/>
            <a:ext cx="2232248" cy="13685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chemeClr val="dk1"/>
                </a:solidFill>
              </a:rPr>
              <a:t>Pengertian</a:t>
            </a:r>
            <a:r>
              <a:rPr lang="en-US" dirty="0" smtClean="0">
                <a:solidFill>
                  <a:schemeClr val="dk1"/>
                </a:solidFill>
              </a:rPr>
              <a:t> </a:t>
            </a:r>
            <a:r>
              <a:rPr lang="en-US" dirty="0" err="1" smtClean="0">
                <a:solidFill>
                  <a:schemeClr val="dk1"/>
                </a:solidFill>
              </a:rPr>
              <a:t>pelayanan</a:t>
            </a:r>
            <a:r>
              <a:rPr lang="en-US" dirty="0" smtClean="0">
                <a:solidFill>
                  <a:schemeClr val="dk1"/>
                </a:solidFill>
              </a:rPr>
              <a:t> </a:t>
            </a:r>
            <a:r>
              <a:rPr lang="en-US" dirty="0" err="1" smtClean="0">
                <a:solidFill>
                  <a:schemeClr val="dk1"/>
                </a:solidFill>
              </a:rPr>
              <a:t>menurut</a:t>
            </a:r>
            <a:r>
              <a:rPr lang="en-US" dirty="0" smtClean="0">
                <a:solidFill>
                  <a:schemeClr val="dk1"/>
                </a:solidFill>
              </a:rPr>
              <a:t> </a:t>
            </a:r>
            <a:r>
              <a:rPr lang="en-US" dirty="0" err="1" smtClean="0">
                <a:solidFill>
                  <a:schemeClr val="dk1"/>
                </a:solidFill>
              </a:rPr>
              <a:t>Simanora</a:t>
            </a:r>
            <a:r>
              <a:rPr lang="en-US" dirty="0" smtClean="0">
                <a:solidFill>
                  <a:schemeClr val="dk1"/>
                </a:solidFill>
              </a:rPr>
              <a:t> 2001 &amp; Hornby 2000.</a:t>
            </a:r>
          </a:p>
          <a:p>
            <a:pPr marL="0" lvl="0" indent="0" algn="l" rtl="0">
              <a:spcBef>
                <a:spcPts val="0"/>
              </a:spcBef>
              <a:spcAft>
                <a:spcPts val="0"/>
              </a:spcAft>
              <a:buNone/>
            </a:pPr>
            <a:endParaRPr lang="en-US" dirty="0" smtClean="0">
              <a:solidFill>
                <a:schemeClr val="dk1"/>
              </a:solidFill>
            </a:endParaRPr>
          </a:p>
          <a:p>
            <a:pPr marL="0" lvl="0" indent="0" algn="l" rtl="0">
              <a:spcBef>
                <a:spcPts val="0"/>
              </a:spcBef>
              <a:spcAft>
                <a:spcPts val="0"/>
              </a:spcAft>
              <a:buNone/>
            </a:pPr>
            <a:r>
              <a:rPr lang="en-US" dirty="0" err="1" smtClean="0">
                <a:solidFill>
                  <a:schemeClr val="dk1"/>
                </a:solidFill>
              </a:rPr>
              <a:t>Menurut</a:t>
            </a:r>
            <a:r>
              <a:rPr lang="en-US" dirty="0" smtClean="0">
                <a:solidFill>
                  <a:schemeClr val="dk1"/>
                </a:solidFill>
              </a:rPr>
              <a:t> </a:t>
            </a:r>
            <a:r>
              <a:rPr lang="en-US" dirty="0" err="1" smtClean="0">
                <a:solidFill>
                  <a:schemeClr val="dk1"/>
                </a:solidFill>
              </a:rPr>
              <a:t>Parasurman</a:t>
            </a:r>
            <a:r>
              <a:rPr lang="en-US" dirty="0" smtClean="0">
                <a:solidFill>
                  <a:schemeClr val="dk1"/>
                </a:solidFill>
              </a:rPr>
              <a:t> et al. (1988), </a:t>
            </a:r>
            <a:r>
              <a:rPr lang="en-US" dirty="0" err="1" smtClean="0">
                <a:solidFill>
                  <a:schemeClr val="dk1"/>
                </a:solidFill>
              </a:rPr>
              <a:t>terdapat</a:t>
            </a:r>
            <a:r>
              <a:rPr lang="en-US" dirty="0" smtClean="0">
                <a:solidFill>
                  <a:schemeClr val="dk1"/>
                </a:solidFill>
              </a:rPr>
              <a:t> 5 </a:t>
            </a:r>
            <a:r>
              <a:rPr lang="en-US" dirty="0" err="1" smtClean="0">
                <a:solidFill>
                  <a:schemeClr val="dk1"/>
                </a:solidFill>
              </a:rPr>
              <a:t>dimensi</a:t>
            </a:r>
            <a:r>
              <a:rPr lang="en-US" dirty="0" smtClean="0">
                <a:solidFill>
                  <a:schemeClr val="dk1"/>
                </a:solidFill>
              </a:rPr>
              <a:t> yang </a:t>
            </a:r>
            <a:r>
              <a:rPr lang="en-US" dirty="0" err="1" smtClean="0">
                <a:solidFill>
                  <a:schemeClr val="dk1"/>
                </a:solidFill>
              </a:rPr>
              <a:t>menentukan</a:t>
            </a:r>
            <a:r>
              <a:rPr lang="en-US" dirty="0" smtClean="0">
                <a:solidFill>
                  <a:schemeClr val="dk1"/>
                </a:solidFill>
              </a:rPr>
              <a:t>: Tangibles, Reliability, Responsiveness, Assurance, </a:t>
            </a:r>
            <a:r>
              <a:rPr lang="en-US" dirty="0" err="1" smtClean="0">
                <a:solidFill>
                  <a:schemeClr val="dk1"/>
                </a:solidFill>
              </a:rPr>
              <a:t>dan</a:t>
            </a:r>
            <a:r>
              <a:rPr lang="en-US" dirty="0" smtClean="0">
                <a:solidFill>
                  <a:schemeClr val="dk1"/>
                </a:solidFill>
              </a:rPr>
              <a:t> Empathy.</a:t>
            </a:r>
            <a:endParaRPr dirty="0">
              <a:solidFill>
                <a:schemeClr val="dk1"/>
              </a:solidFill>
            </a:endParaRPr>
          </a:p>
        </p:txBody>
      </p:sp>
      <p:sp>
        <p:nvSpPr>
          <p:cNvPr id="306" name="Google Shape;306;p19"/>
          <p:cNvSpPr txBox="1">
            <a:spLocks noGrp="1"/>
          </p:cNvSpPr>
          <p:nvPr>
            <p:ph type="subTitle" idx="7"/>
          </p:nvPr>
        </p:nvSpPr>
        <p:spPr>
          <a:xfrm>
            <a:off x="1445058" y="3187516"/>
            <a:ext cx="2190837" cy="1422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Menurut</a:t>
            </a:r>
            <a:r>
              <a:rPr lang="en-US" dirty="0" smtClean="0"/>
              <a:t> </a:t>
            </a:r>
            <a:r>
              <a:rPr lang="en-US" dirty="0" err="1" smtClean="0"/>
              <a:t>Lupiyoadi</a:t>
            </a:r>
            <a:r>
              <a:rPr lang="en-US" dirty="0" smtClean="0"/>
              <a:t> (2001) 5 </a:t>
            </a:r>
            <a:r>
              <a:rPr lang="es" dirty="0" smtClean="0"/>
              <a:t>faktor yang menentukan: kualitas produk, kualitas pelayanan, emosional, harga dan biaya.</a:t>
            </a:r>
          </a:p>
          <a:p>
            <a:pPr marL="0" lvl="0" indent="0" algn="l" rtl="0">
              <a:spcBef>
                <a:spcPts val="0"/>
              </a:spcBef>
              <a:spcAft>
                <a:spcPts val="0"/>
              </a:spcAft>
              <a:buNone/>
            </a:pPr>
            <a:endParaRPr lang="es" dirty="0" smtClean="0"/>
          </a:p>
          <a:p>
            <a:pPr marL="0" lvl="0" indent="0" algn="l" rtl="0">
              <a:spcBef>
                <a:spcPts val="0"/>
              </a:spcBef>
              <a:spcAft>
                <a:spcPts val="0"/>
              </a:spcAft>
              <a:buNone/>
            </a:pPr>
            <a:r>
              <a:rPr lang="es" dirty="0" smtClean="0"/>
              <a:t>semakin baik pelayanannya semakin tinggi oenghargaan yang diberikan kepada perpustakaan.</a:t>
            </a:r>
          </a:p>
        </p:txBody>
      </p:sp>
      <p:sp>
        <p:nvSpPr>
          <p:cNvPr id="307" name="Google Shape;307;p19"/>
          <p:cNvSpPr txBox="1">
            <a:spLocks noGrp="1"/>
          </p:cNvSpPr>
          <p:nvPr>
            <p:ph type="ctrTitle" idx="6"/>
          </p:nvPr>
        </p:nvSpPr>
        <p:spPr>
          <a:xfrm>
            <a:off x="4355976" y="1019390"/>
            <a:ext cx="1224136" cy="445208"/>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b="0" dirty="0" smtClean="0">
                <a:solidFill>
                  <a:schemeClr val="dk1"/>
                </a:solidFill>
              </a:rPr>
              <a:t>PELAYANAN</a:t>
            </a:r>
            <a:endParaRPr b="0" dirty="0">
              <a:solidFill>
                <a:schemeClr val="dk1"/>
              </a:solidFill>
            </a:endParaRPr>
          </a:p>
        </p:txBody>
      </p:sp>
      <p:sp>
        <p:nvSpPr>
          <p:cNvPr id="308" name="Google Shape;308;p19"/>
          <p:cNvSpPr txBox="1">
            <a:spLocks noGrp="1"/>
          </p:cNvSpPr>
          <p:nvPr>
            <p:ph type="ctrTitle" idx="3"/>
          </p:nvPr>
        </p:nvSpPr>
        <p:spPr>
          <a:xfrm>
            <a:off x="1445047" y="2692800"/>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b="0" dirty="0" smtClean="0"/>
              <a:t>KEPUASAN</a:t>
            </a:r>
            <a:endParaRPr b="0" dirty="0">
              <a:solidFill>
                <a:schemeClr val="dk1"/>
              </a:solidFill>
            </a:endParaRPr>
          </a:p>
        </p:txBody>
      </p:sp>
      <p:sp>
        <p:nvSpPr>
          <p:cNvPr id="309" name="Google Shape;309;p19"/>
          <p:cNvSpPr txBox="1">
            <a:spLocks noGrp="1"/>
          </p:cNvSpPr>
          <p:nvPr>
            <p:ph type="ctrTitle" idx="5"/>
          </p:nvPr>
        </p:nvSpPr>
        <p:spPr>
          <a:xfrm>
            <a:off x="1475656" y="909205"/>
            <a:ext cx="1296228" cy="527904"/>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b="0" dirty="0" smtClean="0"/>
              <a:t>Kualitas</a:t>
            </a:r>
            <a:endParaRPr b="0" dirty="0">
              <a:solidFill>
                <a:schemeClr val="dk1"/>
              </a:solidFill>
            </a:endParaRPr>
          </a:p>
        </p:txBody>
      </p:sp>
      <p:sp>
        <p:nvSpPr>
          <p:cNvPr id="310" name="Google Shape;310;p19"/>
          <p:cNvSpPr txBox="1">
            <a:spLocks noGrp="1"/>
          </p:cNvSpPr>
          <p:nvPr>
            <p:ph type="ctrTitle" idx="4"/>
          </p:nvPr>
        </p:nvSpPr>
        <p:spPr>
          <a:xfrm>
            <a:off x="4333779" y="2692800"/>
            <a:ext cx="18813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b="0" dirty="0" smtClean="0"/>
              <a:t>PENGELOLAAN</a:t>
            </a:r>
            <a:endParaRPr b="0" dirty="0">
              <a:solidFill>
                <a:schemeClr val="dk1"/>
              </a:solidFill>
            </a:endParaRPr>
          </a:p>
        </p:txBody>
      </p:sp>
      <p:sp>
        <p:nvSpPr>
          <p:cNvPr id="311" name="Google Shape;311;p19"/>
          <p:cNvSpPr txBox="1">
            <a:spLocks noGrp="1"/>
          </p:cNvSpPr>
          <p:nvPr>
            <p:ph type="subTitle" idx="8"/>
          </p:nvPr>
        </p:nvSpPr>
        <p:spPr>
          <a:xfrm>
            <a:off x="4333792" y="3187516"/>
            <a:ext cx="2470456" cy="17087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a:t>
            </a:r>
            <a:r>
              <a:rPr lang="en-US" dirty="0" err="1" smtClean="0"/>
              <a:t>enurut</a:t>
            </a:r>
            <a:r>
              <a:rPr lang="en-US" dirty="0" smtClean="0"/>
              <a:t> </a:t>
            </a:r>
            <a:r>
              <a:rPr lang="en-US" dirty="0" err="1" smtClean="0"/>
              <a:t>Balderton</a:t>
            </a:r>
            <a:r>
              <a:rPr lang="en-US" dirty="0" smtClean="0"/>
              <a:t> (</a:t>
            </a:r>
            <a:r>
              <a:rPr lang="en-US" dirty="0" err="1" smtClean="0"/>
              <a:t>dalam</a:t>
            </a:r>
            <a:r>
              <a:rPr lang="en-US" dirty="0" smtClean="0"/>
              <a:t> </a:t>
            </a:r>
            <a:r>
              <a:rPr lang="en-US" dirty="0" err="1" smtClean="0"/>
              <a:t>Adisasmita</a:t>
            </a:r>
            <a:r>
              <a:rPr lang="en-US" dirty="0" smtClean="0"/>
              <a:t>, 2011:21) </a:t>
            </a:r>
            <a:r>
              <a:rPr lang="en-US" dirty="0" err="1" smtClean="0"/>
              <a:t>istilah</a:t>
            </a:r>
            <a:r>
              <a:rPr lang="en-US" dirty="0" smtClean="0"/>
              <a:t> </a:t>
            </a:r>
            <a:r>
              <a:rPr lang="en-US" dirty="0" err="1" smtClean="0"/>
              <a:t>pengelolaan</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manajemen</a:t>
            </a:r>
            <a:r>
              <a:rPr lang="en-US" dirty="0" smtClean="0"/>
              <a:t>.</a:t>
            </a: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dirty="0" smtClean="0"/>
              <a:t>Dari </a:t>
            </a:r>
            <a:r>
              <a:rPr lang="en-US" dirty="0" err="1" smtClean="0"/>
              <a:t>pendapat</a:t>
            </a:r>
            <a:r>
              <a:rPr lang="en-US" dirty="0" smtClean="0"/>
              <a:t> </a:t>
            </a:r>
            <a:r>
              <a:rPr lang="en-US" dirty="0" err="1" smtClean="0"/>
              <a:t>ahli</a:t>
            </a:r>
            <a:r>
              <a:rPr lang="en-US" dirty="0" smtClean="0"/>
              <a:t> </a:t>
            </a:r>
            <a:r>
              <a:rPr lang="en-US" dirty="0" err="1" smtClean="0"/>
              <a:t>tersebut</a:t>
            </a:r>
            <a:r>
              <a:rPr lang="en-US" dirty="0" smtClean="0"/>
              <a:t> </a:t>
            </a:r>
            <a:r>
              <a:rPr lang="en-US" dirty="0" err="1" smtClean="0"/>
              <a:t>dapat</a:t>
            </a:r>
            <a:r>
              <a:rPr lang="en-US" dirty="0" smtClean="0"/>
              <a:t> </a:t>
            </a:r>
            <a:r>
              <a:rPr lang="en-US" dirty="0" err="1" smtClean="0"/>
              <a:t>diketahui</a:t>
            </a:r>
            <a:r>
              <a:rPr lang="en-US" dirty="0" smtClean="0"/>
              <a:t> </a:t>
            </a:r>
            <a:r>
              <a:rPr lang="en-US" dirty="0" err="1" smtClean="0"/>
              <a:t>jika</a:t>
            </a:r>
            <a:r>
              <a:rPr lang="en-US" dirty="0" smtClean="0"/>
              <a:t> </a:t>
            </a:r>
            <a:r>
              <a:rPr lang="en-US" dirty="0" err="1" smtClean="0"/>
              <a:t>pengelolaan</a:t>
            </a:r>
            <a:r>
              <a:rPr lang="en-US" dirty="0" smtClean="0"/>
              <a:t> </a:t>
            </a:r>
            <a:r>
              <a:rPr lang="en-US" dirty="0" err="1" smtClean="0"/>
              <a:t>rbc</a:t>
            </a:r>
            <a:r>
              <a:rPr lang="en-US" dirty="0" smtClean="0"/>
              <a:t> </a:t>
            </a:r>
            <a:r>
              <a:rPr lang="en-US" dirty="0" err="1" smtClean="0"/>
              <a:t>dilakukan</a:t>
            </a:r>
            <a:r>
              <a:rPr lang="en-US" dirty="0" smtClean="0"/>
              <a:t> </a:t>
            </a:r>
            <a:r>
              <a:rPr lang="en-US" dirty="0" err="1" smtClean="0"/>
              <a:t>secara</a:t>
            </a:r>
            <a:r>
              <a:rPr lang="en-US" dirty="0" smtClean="0"/>
              <a:t> </a:t>
            </a:r>
            <a:r>
              <a:rPr lang="en-US" dirty="0" err="1" smtClean="0"/>
              <a:t>baik</a:t>
            </a:r>
            <a:r>
              <a:rPr lang="en-US" dirty="0" smtClean="0"/>
              <a:t> &amp;optimal </a:t>
            </a:r>
            <a:r>
              <a:rPr lang="en-US" dirty="0" err="1" smtClean="0"/>
              <a:t>maka</a:t>
            </a:r>
            <a:r>
              <a:rPr lang="en-US" dirty="0" smtClean="0"/>
              <a:t> </a:t>
            </a:r>
            <a:r>
              <a:rPr lang="en-US" dirty="0" err="1" smtClean="0"/>
              <a:t>akan</a:t>
            </a:r>
            <a:r>
              <a:rPr lang="en-US" dirty="0" smtClean="0"/>
              <a:t> </a:t>
            </a:r>
            <a:r>
              <a:rPr lang="en-US" dirty="0" err="1" smtClean="0"/>
              <a:t>memberikan</a:t>
            </a:r>
            <a:r>
              <a:rPr lang="en-US" dirty="0" smtClean="0"/>
              <a:t> </a:t>
            </a:r>
            <a:r>
              <a:rPr lang="en-US" dirty="0" err="1" smtClean="0"/>
              <a:t>kenyamanan</a:t>
            </a:r>
            <a:r>
              <a:rPr lang="en-US" dirty="0" smtClean="0"/>
              <a:t> </a:t>
            </a:r>
            <a:r>
              <a:rPr lang="en-US" dirty="0" err="1" smtClean="0"/>
              <a:t>dan</a:t>
            </a:r>
            <a:r>
              <a:rPr lang="en-US" dirty="0" smtClean="0"/>
              <a:t> </a:t>
            </a:r>
            <a:r>
              <a:rPr lang="en-US" dirty="0" err="1" smtClean="0"/>
              <a:t>kepuasan</a:t>
            </a:r>
            <a:r>
              <a:rPr lang="en-US" dirty="0" smtClean="0"/>
              <a:t> </a:t>
            </a:r>
            <a:r>
              <a:rPr lang="en-US" dirty="0" err="1" smtClean="0"/>
              <a:t>pada</a:t>
            </a:r>
            <a:r>
              <a:rPr lang="en-US" dirty="0" smtClean="0"/>
              <a:t> </a:t>
            </a:r>
            <a:r>
              <a:rPr lang="en-US" dirty="0" err="1" smtClean="0"/>
              <a:t>pengunjung</a:t>
            </a:r>
            <a:r>
              <a:rPr lang="en-US" dirty="0" smtClean="0"/>
              <a:t> </a:t>
            </a:r>
            <a:r>
              <a:rPr lang="en-US" dirty="0" err="1" smtClean="0"/>
              <a:t>rbc</a:t>
            </a:r>
            <a:r>
              <a:rPr lang="en-US" dirty="0"/>
              <a:t>.</a:t>
            </a:r>
            <a:endParaRPr dirty="0">
              <a:solidFill>
                <a:schemeClr val="dk1"/>
              </a:solidFill>
            </a:endParaRPr>
          </a:p>
        </p:txBody>
      </p:sp>
      <p:grpSp>
        <p:nvGrpSpPr>
          <p:cNvPr id="312" name="Google Shape;312;p19"/>
          <p:cNvGrpSpPr/>
          <p:nvPr/>
        </p:nvGrpSpPr>
        <p:grpSpPr>
          <a:xfrm>
            <a:off x="1038398" y="1064816"/>
            <a:ext cx="335137" cy="335137"/>
            <a:chOff x="1190625" y="238125"/>
            <a:chExt cx="5228350" cy="5228350"/>
          </a:xfrm>
        </p:grpSpPr>
        <p:sp>
          <p:nvSpPr>
            <p:cNvPr id="313" name="Google Shape;313;p19"/>
            <p:cNvSpPr/>
            <p:nvPr/>
          </p:nvSpPr>
          <p:spPr>
            <a:xfrm>
              <a:off x="1190625" y="238125"/>
              <a:ext cx="5228350" cy="3380375"/>
            </a:xfrm>
            <a:custGeom>
              <a:avLst/>
              <a:gdLst/>
              <a:ahLst/>
              <a:cxnLst/>
              <a:rect l="l" t="t" r="r" b="b"/>
              <a:pathLst>
                <a:path w="209134" h="135215" extrusionOk="0">
                  <a:moveTo>
                    <a:pt x="6127" y="0"/>
                  </a:moveTo>
                  <a:cubicBezTo>
                    <a:pt x="2745" y="0"/>
                    <a:pt x="0" y="2745"/>
                    <a:pt x="0" y="6127"/>
                  </a:cubicBezTo>
                  <a:lnTo>
                    <a:pt x="0" y="129088"/>
                  </a:lnTo>
                  <a:cubicBezTo>
                    <a:pt x="0" y="132470"/>
                    <a:pt x="2745" y="135215"/>
                    <a:pt x="6127" y="135215"/>
                  </a:cubicBezTo>
                  <a:cubicBezTo>
                    <a:pt x="9509" y="135215"/>
                    <a:pt x="12254" y="132470"/>
                    <a:pt x="12254" y="129088"/>
                  </a:cubicBezTo>
                  <a:lnTo>
                    <a:pt x="12254" y="12254"/>
                  </a:lnTo>
                  <a:lnTo>
                    <a:pt x="196879" y="12254"/>
                  </a:lnTo>
                  <a:lnTo>
                    <a:pt x="196879" y="49434"/>
                  </a:lnTo>
                  <a:lnTo>
                    <a:pt x="153596" y="49434"/>
                  </a:lnTo>
                  <a:cubicBezTo>
                    <a:pt x="150214" y="49434"/>
                    <a:pt x="147469" y="52179"/>
                    <a:pt x="147469" y="55561"/>
                  </a:cubicBezTo>
                  <a:cubicBezTo>
                    <a:pt x="147469" y="58944"/>
                    <a:pt x="150214" y="61689"/>
                    <a:pt x="153596" y="61689"/>
                  </a:cubicBezTo>
                  <a:lnTo>
                    <a:pt x="172370" y="61689"/>
                  </a:lnTo>
                  <a:lnTo>
                    <a:pt x="172370" y="73943"/>
                  </a:lnTo>
                  <a:lnTo>
                    <a:pt x="135215" y="73943"/>
                  </a:lnTo>
                  <a:lnTo>
                    <a:pt x="135215" y="55561"/>
                  </a:lnTo>
                  <a:cubicBezTo>
                    <a:pt x="135215" y="52179"/>
                    <a:pt x="132470" y="49434"/>
                    <a:pt x="129088" y="49434"/>
                  </a:cubicBezTo>
                  <a:cubicBezTo>
                    <a:pt x="125705" y="49434"/>
                    <a:pt x="122961" y="52179"/>
                    <a:pt x="122961" y="55561"/>
                  </a:cubicBezTo>
                  <a:lnTo>
                    <a:pt x="122961" y="73943"/>
                  </a:lnTo>
                  <a:lnTo>
                    <a:pt x="104579" y="73943"/>
                  </a:lnTo>
                  <a:cubicBezTo>
                    <a:pt x="101197" y="73943"/>
                    <a:pt x="98452" y="76688"/>
                    <a:pt x="98452" y="80070"/>
                  </a:cubicBezTo>
                  <a:lnTo>
                    <a:pt x="98452" y="98452"/>
                  </a:lnTo>
                  <a:lnTo>
                    <a:pt x="80070" y="98452"/>
                  </a:lnTo>
                  <a:cubicBezTo>
                    <a:pt x="76688" y="98452"/>
                    <a:pt x="73943" y="101197"/>
                    <a:pt x="73943" y="104579"/>
                  </a:cubicBezTo>
                  <a:lnTo>
                    <a:pt x="73943" y="129088"/>
                  </a:lnTo>
                  <a:cubicBezTo>
                    <a:pt x="73943" y="132470"/>
                    <a:pt x="76688" y="135215"/>
                    <a:pt x="80070" y="135215"/>
                  </a:cubicBezTo>
                  <a:cubicBezTo>
                    <a:pt x="83452" y="135215"/>
                    <a:pt x="86197" y="132470"/>
                    <a:pt x="86197" y="129088"/>
                  </a:cubicBezTo>
                  <a:lnTo>
                    <a:pt x="86197" y="110706"/>
                  </a:lnTo>
                  <a:lnTo>
                    <a:pt x="104579" y="110706"/>
                  </a:lnTo>
                  <a:cubicBezTo>
                    <a:pt x="107961" y="110706"/>
                    <a:pt x="110706" y="107961"/>
                    <a:pt x="110706" y="104579"/>
                  </a:cubicBezTo>
                  <a:lnTo>
                    <a:pt x="110706" y="86197"/>
                  </a:lnTo>
                  <a:lnTo>
                    <a:pt x="172370" y="86197"/>
                  </a:lnTo>
                  <a:lnTo>
                    <a:pt x="172370" y="104579"/>
                  </a:lnTo>
                  <a:cubicBezTo>
                    <a:pt x="172370" y="107961"/>
                    <a:pt x="175115" y="110706"/>
                    <a:pt x="178497" y="110706"/>
                  </a:cubicBezTo>
                  <a:cubicBezTo>
                    <a:pt x="181880" y="110706"/>
                    <a:pt x="184625" y="107961"/>
                    <a:pt x="184625" y="104579"/>
                  </a:cubicBezTo>
                  <a:lnTo>
                    <a:pt x="184625" y="61689"/>
                  </a:lnTo>
                  <a:lnTo>
                    <a:pt x="203006" y="61689"/>
                  </a:lnTo>
                  <a:cubicBezTo>
                    <a:pt x="206388" y="61689"/>
                    <a:pt x="209133" y="58944"/>
                    <a:pt x="209133" y="55561"/>
                  </a:cubicBezTo>
                  <a:lnTo>
                    <a:pt x="209133" y="6127"/>
                  </a:lnTo>
                  <a:cubicBezTo>
                    <a:pt x="209133" y="2745"/>
                    <a:pt x="206388" y="0"/>
                    <a:pt x="203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1190625" y="850825"/>
              <a:ext cx="5228350" cy="4615650"/>
            </a:xfrm>
            <a:custGeom>
              <a:avLst/>
              <a:gdLst/>
              <a:ahLst/>
              <a:cxnLst/>
              <a:rect l="l" t="t" r="r" b="b"/>
              <a:pathLst>
                <a:path w="209134" h="184626" extrusionOk="0">
                  <a:moveTo>
                    <a:pt x="30636" y="1"/>
                  </a:moveTo>
                  <a:cubicBezTo>
                    <a:pt x="27254" y="1"/>
                    <a:pt x="24509" y="2746"/>
                    <a:pt x="24509" y="6128"/>
                  </a:cubicBezTo>
                  <a:lnTo>
                    <a:pt x="24509" y="153989"/>
                  </a:lnTo>
                  <a:cubicBezTo>
                    <a:pt x="24509" y="157372"/>
                    <a:pt x="27254" y="160117"/>
                    <a:pt x="30636" y="160117"/>
                  </a:cubicBezTo>
                  <a:lnTo>
                    <a:pt x="55561" y="160117"/>
                  </a:lnTo>
                  <a:cubicBezTo>
                    <a:pt x="58944" y="160117"/>
                    <a:pt x="61689" y="157372"/>
                    <a:pt x="61689" y="153989"/>
                  </a:cubicBezTo>
                  <a:cubicBezTo>
                    <a:pt x="61689" y="150607"/>
                    <a:pt x="58944" y="147862"/>
                    <a:pt x="55561" y="147862"/>
                  </a:cubicBezTo>
                  <a:lnTo>
                    <a:pt x="36763" y="147862"/>
                  </a:lnTo>
                  <a:lnTo>
                    <a:pt x="36763" y="110707"/>
                  </a:lnTo>
                  <a:lnTo>
                    <a:pt x="49434" y="110707"/>
                  </a:lnTo>
                  <a:lnTo>
                    <a:pt x="49434" y="129088"/>
                  </a:lnTo>
                  <a:cubicBezTo>
                    <a:pt x="49434" y="132471"/>
                    <a:pt x="52179" y="135216"/>
                    <a:pt x="55561" y="135216"/>
                  </a:cubicBezTo>
                  <a:lnTo>
                    <a:pt x="73943" y="135216"/>
                  </a:lnTo>
                  <a:lnTo>
                    <a:pt x="73943" y="153989"/>
                  </a:lnTo>
                  <a:cubicBezTo>
                    <a:pt x="73943" y="157372"/>
                    <a:pt x="76688" y="160117"/>
                    <a:pt x="80070" y="160117"/>
                  </a:cubicBezTo>
                  <a:lnTo>
                    <a:pt x="104579" y="160117"/>
                  </a:lnTo>
                  <a:cubicBezTo>
                    <a:pt x="107961" y="160117"/>
                    <a:pt x="110706" y="157372"/>
                    <a:pt x="110706" y="153989"/>
                  </a:cubicBezTo>
                  <a:lnTo>
                    <a:pt x="110706" y="135216"/>
                  </a:lnTo>
                  <a:lnTo>
                    <a:pt x="153596" y="135216"/>
                  </a:lnTo>
                  <a:cubicBezTo>
                    <a:pt x="156979" y="135216"/>
                    <a:pt x="159724" y="132471"/>
                    <a:pt x="159724" y="129088"/>
                  </a:cubicBezTo>
                  <a:lnTo>
                    <a:pt x="159724" y="110707"/>
                  </a:lnTo>
                  <a:lnTo>
                    <a:pt x="172370" y="110707"/>
                  </a:lnTo>
                  <a:lnTo>
                    <a:pt x="172370" y="147862"/>
                  </a:lnTo>
                  <a:lnTo>
                    <a:pt x="129088" y="147862"/>
                  </a:lnTo>
                  <a:cubicBezTo>
                    <a:pt x="125705" y="147862"/>
                    <a:pt x="122961" y="150607"/>
                    <a:pt x="122961" y="153989"/>
                  </a:cubicBezTo>
                  <a:cubicBezTo>
                    <a:pt x="122961" y="157372"/>
                    <a:pt x="125705" y="160117"/>
                    <a:pt x="129088" y="160117"/>
                  </a:cubicBezTo>
                  <a:lnTo>
                    <a:pt x="178497" y="160117"/>
                  </a:lnTo>
                  <a:cubicBezTo>
                    <a:pt x="181880" y="160117"/>
                    <a:pt x="184625" y="157372"/>
                    <a:pt x="184625" y="153989"/>
                  </a:cubicBezTo>
                  <a:lnTo>
                    <a:pt x="184625" y="135216"/>
                  </a:lnTo>
                  <a:lnTo>
                    <a:pt x="196879" y="135216"/>
                  </a:lnTo>
                  <a:lnTo>
                    <a:pt x="196879" y="172371"/>
                  </a:lnTo>
                  <a:lnTo>
                    <a:pt x="12254" y="172371"/>
                  </a:lnTo>
                  <a:lnTo>
                    <a:pt x="12254" y="129088"/>
                  </a:lnTo>
                  <a:cubicBezTo>
                    <a:pt x="12254" y="125706"/>
                    <a:pt x="9509" y="122961"/>
                    <a:pt x="6127" y="122961"/>
                  </a:cubicBezTo>
                  <a:cubicBezTo>
                    <a:pt x="2745" y="122961"/>
                    <a:pt x="0" y="125706"/>
                    <a:pt x="0" y="129088"/>
                  </a:cubicBezTo>
                  <a:lnTo>
                    <a:pt x="0" y="178498"/>
                  </a:lnTo>
                  <a:cubicBezTo>
                    <a:pt x="0" y="181880"/>
                    <a:pt x="2745" y="184625"/>
                    <a:pt x="6127" y="184625"/>
                  </a:cubicBezTo>
                  <a:lnTo>
                    <a:pt x="203006" y="184625"/>
                  </a:lnTo>
                  <a:cubicBezTo>
                    <a:pt x="206388" y="184625"/>
                    <a:pt x="209133" y="181880"/>
                    <a:pt x="209133" y="178498"/>
                  </a:cubicBezTo>
                  <a:lnTo>
                    <a:pt x="209133" y="55562"/>
                  </a:lnTo>
                  <a:cubicBezTo>
                    <a:pt x="209133" y="52180"/>
                    <a:pt x="206388" y="49435"/>
                    <a:pt x="203006" y="49435"/>
                  </a:cubicBezTo>
                  <a:cubicBezTo>
                    <a:pt x="199624" y="49435"/>
                    <a:pt x="196879" y="52180"/>
                    <a:pt x="196879" y="55562"/>
                  </a:cubicBezTo>
                  <a:lnTo>
                    <a:pt x="196879" y="122961"/>
                  </a:lnTo>
                  <a:lnTo>
                    <a:pt x="184625" y="122961"/>
                  </a:lnTo>
                  <a:lnTo>
                    <a:pt x="184625" y="104580"/>
                  </a:lnTo>
                  <a:cubicBezTo>
                    <a:pt x="184625" y="101197"/>
                    <a:pt x="181880" y="98453"/>
                    <a:pt x="178497" y="98453"/>
                  </a:cubicBezTo>
                  <a:lnTo>
                    <a:pt x="159724" y="98453"/>
                  </a:lnTo>
                  <a:lnTo>
                    <a:pt x="159724" y="80071"/>
                  </a:lnTo>
                  <a:cubicBezTo>
                    <a:pt x="159724" y="76689"/>
                    <a:pt x="156979" y="73944"/>
                    <a:pt x="153596" y="73944"/>
                  </a:cubicBezTo>
                  <a:lnTo>
                    <a:pt x="129088" y="73944"/>
                  </a:lnTo>
                  <a:cubicBezTo>
                    <a:pt x="125705" y="73944"/>
                    <a:pt x="122961" y="76689"/>
                    <a:pt x="122961" y="80071"/>
                  </a:cubicBezTo>
                  <a:lnTo>
                    <a:pt x="122961" y="104580"/>
                  </a:lnTo>
                  <a:cubicBezTo>
                    <a:pt x="122961" y="107962"/>
                    <a:pt x="125705" y="110707"/>
                    <a:pt x="129088" y="110707"/>
                  </a:cubicBezTo>
                  <a:cubicBezTo>
                    <a:pt x="132470" y="110707"/>
                    <a:pt x="135215" y="107962"/>
                    <a:pt x="135215" y="104580"/>
                  </a:cubicBezTo>
                  <a:lnTo>
                    <a:pt x="135215" y="86198"/>
                  </a:lnTo>
                  <a:lnTo>
                    <a:pt x="147469" y="86198"/>
                  </a:lnTo>
                  <a:lnTo>
                    <a:pt x="147469" y="122961"/>
                  </a:lnTo>
                  <a:lnTo>
                    <a:pt x="110706" y="122961"/>
                  </a:lnTo>
                  <a:lnTo>
                    <a:pt x="110706" y="104580"/>
                  </a:lnTo>
                  <a:cubicBezTo>
                    <a:pt x="110706" y="101197"/>
                    <a:pt x="107961" y="98453"/>
                    <a:pt x="104579" y="98453"/>
                  </a:cubicBezTo>
                  <a:cubicBezTo>
                    <a:pt x="101197" y="98453"/>
                    <a:pt x="98452" y="101197"/>
                    <a:pt x="98452" y="104580"/>
                  </a:cubicBezTo>
                  <a:lnTo>
                    <a:pt x="98452" y="147862"/>
                  </a:lnTo>
                  <a:lnTo>
                    <a:pt x="86197" y="147862"/>
                  </a:lnTo>
                  <a:lnTo>
                    <a:pt x="86197" y="129088"/>
                  </a:lnTo>
                  <a:cubicBezTo>
                    <a:pt x="86197" y="125706"/>
                    <a:pt x="83452" y="122961"/>
                    <a:pt x="80070" y="122961"/>
                  </a:cubicBezTo>
                  <a:lnTo>
                    <a:pt x="61689" y="122961"/>
                  </a:lnTo>
                  <a:lnTo>
                    <a:pt x="61689" y="80071"/>
                  </a:lnTo>
                  <a:cubicBezTo>
                    <a:pt x="61689" y="76689"/>
                    <a:pt x="58944" y="73944"/>
                    <a:pt x="55561" y="73944"/>
                  </a:cubicBezTo>
                  <a:cubicBezTo>
                    <a:pt x="52179" y="73944"/>
                    <a:pt x="49434" y="76689"/>
                    <a:pt x="49434" y="80071"/>
                  </a:cubicBezTo>
                  <a:lnTo>
                    <a:pt x="49434" y="98453"/>
                  </a:lnTo>
                  <a:lnTo>
                    <a:pt x="36763" y="98453"/>
                  </a:lnTo>
                  <a:lnTo>
                    <a:pt x="36763" y="12255"/>
                  </a:lnTo>
                  <a:lnTo>
                    <a:pt x="49434" y="12255"/>
                  </a:lnTo>
                  <a:lnTo>
                    <a:pt x="49434" y="55562"/>
                  </a:lnTo>
                  <a:cubicBezTo>
                    <a:pt x="49434" y="58944"/>
                    <a:pt x="52179" y="61689"/>
                    <a:pt x="55561" y="61689"/>
                  </a:cubicBezTo>
                  <a:lnTo>
                    <a:pt x="80070" y="61689"/>
                  </a:lnTo>
                  <a:cubicBezTo>
                    <a:pt x="83452" y="61689"/>
                    <a:pt x="86197" y="58944"/>
                    <a:pt x="86197" y="55562"/>
                  </a:cubicBezTo>
                  <a:lnTo>
                    <a:pt x="86197" y="31053"/>
                  </a:lnTo>
                  <a:cubicBezTo>
                    <a:pt x="86197" y="27671"/>
                    <a:pt x="83452" y="24926"/>
                    <a:pt x="80070" y="24926"/>
                  </a:cubicBezTo>
                  <a:cubicBezTo>
                    <a:pt x="76688" y="24926"/>
                    <a:pt x="73943" y="27671"/>
                    <a:pt x="73943" y="31053"/>
                  </a:cubicBezTo>
                  <a:lnTo>
                    <a:pt x="73943" y="49435"/>
                  </a:lnTo>
                  <a:lnTo>
                    <a:pt x="61689" y="49435"/>
                  </a:lnTo>
                  <a:lnTo>
                    <a:pt x="61689" y="12255"/>
                  </a:lnTo>
                  <a:lnTo>
                    <a:pt x="98452" y="12255"/>
                  </a:lnTo>
                  <a:lnTo>
                    <a:pt x="98452" y="31053"/>
                  </a:lnTo>
                  <a:cubicBezTo>
                    <a:pt x="98452" y="34436"/>
                    <a:pt x="101197" y="37181"/>
                    <a:pt x="104579" y="37181"/>
                  </a:cubicBezTo>
                  <a:cubicBezTo>
                    <a:pt x="107961" y="37181"/>
                    <a:pt x="110706" y="34436"/>
                    <a:pt x="110706" y="31053"/>
                  </a:cubicBezTo>
                  <a:lnTo>
                    <a:pt x="110706" y="12255"/>
                  </a:lnTo>
                  <a:lnTo>
                    <a:pt x="178497" y="12255"/>
                  </a:lnTo>
                  <a:cubicBezTo>
                    <a:pt x="181880" y="12255"/>
                    <a:pt x="184625" y="9510"/>
                    <a:pt x="184625" y="6128"/>
                  </a:cubicBezTo>
                  <a:cubicBezTo>
                    <a:pt x="184625" y="2746"/>
                    <a:pt x="181880" y="1"/>
                    <a:pt x="178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9"/>
          <p:cNvGrpSpPr/>
          <p:nvPr/>
        </p:nvGrpSpPr>
        <p:grpSpPr>
          <a:xfrm>
            <a:off x="965663" y="2974084"/>
            <a:ext cx="328171" cy="371736"/>
            <a:chOff x="1507400" y="238125"/>
            <a:chExt cx="4615625" cy="5228350"/>
          </a:xfrm>
        </p:grpSpPr>
        <p:sp>
          <p:nvSpPr>
            <p:cNvPr id="316" name="Google Shape;316;p19"/>
            <p:cNvSpPr/>
            <p:nvPr/>
          </p:nvSpPr>
          <p:spPr>
            <a:xfrm>
              <a:off x="1507400" y="238125"/>
              <a:ext cx="4615625" cy="5228350"/>
            </a:xfrm>
            <a:custGeom>
              <a:avLst/>
              <a:gdLst/>
              <a:ahLst/>
              <a:cxnLst/>
              <a:rect l="l" t="t" r="r" b="b"/>
              <a:pathLst>
                <a:path w="184625" h="209134" extrusionOk="0">
                  <a:moveTo>
                    <a:pt x="91908" y="49434"/>
                  </a:moveTo>
                  <a:cubicBezTo>
                    <a:pt x="128965" y="49434"/>
                    <a:pt x="159307" y="79580"/>
                    <a:pt x="159307" y="116833"/>
                  </a:cubicBezTo>
                  <a:cubicBezTo>
                    <a:pt x="159307" y="153866"/>
                    <a:pt x="128965" y="184232"/>
                    <a:pt x="91908" y="184232"/>
                  </a:cubicBezTo>
                  <a:cubicBezTo>
                    <a:pt x="54826" y="184232"/>
                    <a:pt x="24509" y="154062"/>
                    <a:pt x="24509" y="116833"/>
                  </a:cubicBezTo>
                  <a:cubicBezTo>
                    <a:pt x="24509" y="79752"/>
                    <a:pt x="54655" y="49434"/>
                    <a:pt x="91908" y="49434"/>
                  </a:cubicBezTo>
                  <a:close/>
                  <a:moveTo>
                    <a:pt x="67399" y="0"/>
                  </a:moveTo>
                  <a:cubicBezTo>
                    <a:pt x="64017" y="0"/>
                    <a:pt x="61272" y="2745"/>
                    <a:pt x="61272" y="6127"/>
                  </a:cubicBezTo>
                  <a:cubicBezTo>
                    <a:pt x="61272" y="9509"/>
                    <a:pt x="64017" y="12254"/>
                    <a:pt x="67399" y="12254"/>
                  </a:cubicBezTo>
                  <a:lnTo>
                    <a:pt x="73526" y="12254"/>
                  </a:lnTo>
                  <a:lnTo>
                    <a:pt x="73526" y="26764"/>
                  </a:lnTo>
                  <a:cubicBezTo>
                    <a:pt x="61811" y="29165"/>
                    <a:pt x="50905" y="33798"/>
                    <a:pt x="41273" y="40194"/>
                  </a:cubicBezTo>
                  <a:lnTo>
                    <a:pt x="34950" y="33896"/>
                  </a:lnTo>
                  <a:cubicBezTo>
                    <a:pt x="31482" y="30428"/>
                    <a:pt x="26715" y="28694"/>
                    <a:pt x="21951" y="28694"/>
                  </a:cubicBezTo>
                  <a:cubicBezTo>
                    <a:pt x="17187" y="28694"/>
                    <a:pt x="12426" y="30428"/>
                    <a:pt x="8970" y="33896"/>
                  </a:cubicBezTo>
                  <a:cubicBezTo>
                    <a:pt x="1789" y="41052"/>
                    <a:pt x="1765" y="52694"/>
                    <a:pt x="8970" y="59875"/>
                  </a:cubicBezTo>
                  <a:lnTo>
                    <a:pt x="15269" y="66198"/>
                  </a:lnTo>
                  <a:cubicBezTo>
                    <a:pt x="5637" y="80732"/>
                    <a:pt x="0" y="98109"/>
                    <a:pt x="0" y="116833"/>
                  </a:cubicBezTo>
                  <a:cubicBezTo>
                    <a:pt x="0" y="167517"/>
                    <a:pt x="41224" y="209133"/>
                    <a:pt x="91908" y="209133"/>
                  </a:cubicBezTo>
                  <a:cubicBezTo>
                    <a:pt x="142592" y="209133"/>
                    <a:pt x="183816" y="167517"/>
                    <a:pt x="183816" y="116833"/>
                  </a:cubicBezTo>
                  <a:cubicBezTo>
                    <a:pt x="183816" y="98795"/>
                    <a:pt x="178522" y="82006"/>
                    <a:pt x="169503" y="67791"/>
                  </a:cubicBezTo>
                  <a:lnTo>
                    <a:pt x="177419" y="59875"/>
                  </a:lnTo>
                  <a:cubicBezTo>
                    <a:pt x="184625" y="52694"/>
                    <a:pt x="184600" y="41052"/>
                    <a:pt x="177419" y="33896"/>
                  </a:cubicBezTo>
                  <a:cubicBezTo>
                    <a:pt x="173939" y="30428"/>
                    <a:pt x="169172" y="28694"/>
                    <a:pt x="164408" y="28694"/>
                  </a:cubicBezTo>
                  <a:cubicBezTo>
                    <a:pt x="159644" y="28694"/>
                    <a:pt x="154883" y="30428"/>
                    <a:pt x="151415" y="33896"/>
                  </a:cubicBezTo>
                  <a:lnTo>
                    <a:pt x="144063" y="41248"/>
                  </a:lnTo>
                  <a:cubicBezTo>
                    <a:pt x="134063" y="34312"/>
                    <a:pt x="122617" y="29288"/>
                    <a:pt x="110290" y="26764"/>
                  </a:cubicBezTo>
                  <a:lnTo>
                    <a:pt x="110290" y="12254"/>
                  </a:lnTo>
                  <a:lnTo>
                    <a:pt x="116417" y="12254"/>
                  </a:lnTo>
                  <a:cubicBezTo>
                    <a:pt x="119799" y="12254"/>
                    <a:pt x="122544" y="9509"/>
                    <a:pt x="122544" y="6127"/>
                  </a:cubicBezTo>
                  <a:cubicBezTo>
                    <a:pt x="122544" y="2745"/>
                    <a:pt x="119799" y="0"/>
                    <a:pt x="116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3958275" y="1795650"/>
              <a:ext cx="1209525" cy="2148825"/>
            </a:xfrm>
            <a:custGeom>
              <a:avLst/>
              <a:gdLst/>
              <a:ahLst/>
              <a:cxnLst/>
              <a:rect l="l" t="t" r="r" b="b"/>
              <a:pathLst>
                <a:path w="48381" h="85953" extrusionOk="0">
                  <a:moveTo>
                    <a:pt x="0" y="0"/>
                  </a:moveTo>
                  <a:lnTo>
                    <a:pt x="0" y="37278"/>
                  </a:lnTo>
                  <a:cubicBezTo>
                    <a:pt x="7108" y="39803"/>
                    <a:pt x="12255" y="46542"/>
                    <a:pt x="12255" y="54532"/>
                  </a:cubicBezTo>
                  <a:cubicBezTo>
                    <a:pt x="12255" y="56934"/>
                    <a:pt x="11764" y="59189"/>
                    <a:pt x="10907" y="61297"/>
                  </a:cubicBezTo>
                  <a:lnTo>
                    <a:pt x="39067" y="85953"/>
                  </a:lnTo>
                  <a:cubicBezTo>
                    <a:pt x="44189" y="78624"/>
                    <a:pt x="47351" y="69973"/>
                    <a:pt x="48380" y="60660"/>
                  </a:cubicBezTo>
                  <a:lnTo>
                    <a:pt x="42890" y="60660"/>
                  </a:lnTo>
                  <a:cubicBezTo>
                    <a:pt x="39508" y="60660"/>
                    <a:pt x="36763" y="57915"/>
                    <a:pt x="36763" y="54532"/>
                  </a:cubicBezTo>
                  <a:cubicBezTo>
                    <a:pt x="36763" y="51150"/>
                    <a:pt x="39508" y="48405"/>
                    <a:pt x="42890" y="48405"/>
                  </a:cubicBezTo>
                  <a:lnTo>
                    <a:pt x="48380" y="48405"/>
                  </a:lnTo>
                  <a:cubicBezTo>
                    <a:pt x="47204" y="37817"/>
                    <a:pt x="43087" y="28210"/>
                    <a:pt x="36763" y="20294"/>
                  </a:cubicBezTo>
                  <a:lnTo>
                    <a:pt x="32866" y="24190"/>
                  </a:lnTo>
                  <a:cubicBezTo>
                    <a:pt x="31665" y="25391"/>
                    <a:pt x="30097" y="25992"/>
                    <a:pt x="28528" y="25992"/>
                  </a:cubicBezTo>
                  <a:cubicBezTo>
                    <a:pt x="26960" y="25992"/>
                    <a:pt x="25391" y="25391"/>
                    <a:pt x="24190" y="24190"/>
                  </a:cubicBezTo>
                  <a:cubicBezTo>
                    <a:pt x="21813" y="21789"/>
                    <a:pt x="21813" y="17916"/>
                    <a:pt x="24190" y="15539"/>
                  </a:cubicBezTo>
                  <a:lnTo>
                    <a:pt x="28087" y="11642"/>
                  </a:lnTo>
                  <a:cubicBezTo>
                    <a:pt x="20171" y="5294"/>
                    <a:pt x="10563" y="117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2441775" y="1795650"/>
              <a:ext cx="2289775" cy="2726000"/>
            </a:xfrm>
            <a:custGeom>
              <a:avLst/>
              <a:gdLst/>
              <a:ahLst/>
              <a:cxnLst/>
              <a:rect l="l" t="t" r="r" b="b"/>
              <a:pathLst>
                <a:path w="91591" h="109040" extrusionOk="0">
                  <a:moveTo>
                    <a:pt x="48406" y="0"/>
                  </a:moveTo>
                  <a:cubicBezTo>
                    <a:pt x="37818" y="1177"/>
                    <a:pt x="28211" y="5294"/>
                    <a:pt x="20294" y="11642"/>
                  </a:cubicBezTo>
                  <a:lnTo>
                    <a:pt x="24191" y="15539"/>
                  </a:lnTo>
                  <a:cubicBezTo>
                    <a:pt x="26593" y="17916"/>
                    <a:pt x="26593" y="21789"/>
                    <a:pt x="24191" y="24190"/>
                  </a:cubicBezTo>
                  <a:cubicBezTo>
                    <a:pt x="22990" y="25391"/>
                    <a:pt x="21422" y="25992"/>
                    <a:pt x="19856" y="25992"/>
                  </a:cubicBezTo>
                  <a:cubicBezTo>
                    <a:pt x="18291" y="25992"/>
                    <a:pt x="16728" y="25391"/>
                    <a:pt x="15539" y="24190"/>
                  </a:cubicBezTo>
                  <a:lnTo>
                    <a:pt x="11643" y="20294"/>
                  </a:lnTo>
                  <a:cubicBezTo>
                    <a:pt x="5295" y="28210"/>
                    <a:pt x="1177" y="37817"/>
                    <a:pt x="1" y="48405"/>
                  </a:cubicBezTo>
                  <a:lnTo>
                    <a:pt x="5515" y="48405"/>
                  </a:lnTo>
                  <a:cubicBezTo>
                    <a:pt x="8898" y="48405"/>
                    <a:pt x="11643" y="51150"/>
                    <a:pt x="11643" y="54532"/>
                  </a:cubicBezTo>
                  <a:cubicBezTo>
                    <a:pt x="11643" y="57915"/>
                    <a:pt x="8898" y="60660"/>
                    <a:pt x="5515" y="60660"/>
                  </a:cubicBezTo>
                  <a:lnTo>
                    <a:pt x="1" y="60660"/>
                  </a:lnTo>
                  <a:cubicBezTo>
                    <a:pt x="1177" y="71223"/>
                    <a:pt x="5295" y="80830"/>
                    <a:pt x="11643" y="88747"/>
                  </a:cubicBezTo>
                  <a:lnTo>
                    <a:pt x="15539" y="84850"/>
                  </a:lnTo>
                  <a:cubicBezTo>
                    <a:pt x="16728" y="83661"/>
                    <a:pt x="18291" y="83067"/>
                    <a:pt x="19856" y="83067"/>
                  </a:cubicBezTo>
                  <a:cubicBezTo>
                    <a:pt x="21422" y="83067"/>
                    <a:pt x="22990" y="83661"/>
                    <a:pt x="24191" y="84850"/>
                  </a:cubicBezTo>
                  <a:cubicBezTo>
                    <a:pt x="26593" y="87252"/>
                    <a:pt x="26593" y="91124"/>
                    <a:pt x="24191" y="93526"/>
                  </a:cubicBezTo>
                  <a:lnTo>
                    <a:pt x="20294" y="97423"/>
                  </a:lnTo>
                  <a:cubicBezTo>
                    <a:pt x="28211" y="103746"/>
                    <a:pt x="37818" y="107863"/>
                    <a:pt x="48406" y="109040"/>
                  </a:cubicBezTo>
                  <a:lnTo>
                    <a:pt x="48406" y="103550"/>
                  </a:lnTo>
                  <a:cubicBezTo>
                    <a:pt x="48406" y="100168"/>
                    <a:pt x="51151" y="97423"/>
                    <a:pt x="54533" y="97423"/>
                  </a:cubicBezTo>
                  <a:cubicBezTo>
                    <a:pt x="57915" y="97423"/>
                    <a:pt x="60660" y="100168"/>
                    <a:pt x="60660" y="103550"/>
                  </a:cubicBezTo>
                  <a:lnTo>
                    <a:pt x="60660" y="109040"/>
                  </a:lnTo>
                  <a:cubicBezTo>
                    <a:pt x="72522" y="107716"/>
                    <a:pt x="83208" y="102741"/>
                    <a:pt x="91590" y="95094"/>
                  </a:cubicBezTo>
                  <a:lnTo>
                    <a:pt x="63454" y="70488"/>
                  </a:lnTo>
                  <a:cubicBezTo>
                    <a:pt x="60807" y="71983"/>
                    <a:pt x="57793" y="72914"/>
                    <a:pt x="54533" y="72914"/>
                  </a:cubicBezTo>
                  <a:cubicBezTo>
                    <a:pt x="44386" y="72914"/>
                    <a:pt x="36151" y="64654"/>
                    <a:pt x="36151" y="54532"/>
                  </a:cubicBezTo>
                  <a:cubicBezTo>
                    <a:pt x="36151" y="46542"/>
                    <a:pt x="41274" y="39803"/>
                    <a:pt x="48406" y="37278"/>
                  </a:cubicBezTo>
                  <a:lnTo>
                    <a:pt x="484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3651900" y="3005775"/>
              <a:ext cx="306400" cy="306375"/>
            </a:xfrm>
            <a:custGeom>
              <a:avLst/>
              <a:gdLst/>
              <a:ahLst/>
              <a:cxnLst/>
              <a:rect l="l" t="t" r="r" b="b"/>
              <a:pathLst>
                <a:path w="12256" h="12255" extrusionOk="0">
                  <a:moveTo>
                    <a:pt x="6128" y="0"/>
                  </a:moveTo>
                  <a:cubicBezTo>
                    <a:pt x="2746" y="0"/>
                    <a:pt x="1" y="2745"/>
                    <a:pt x="1" y="6127"/>
                  </a:cubicBezTo>
                  <a:cubicBezTo>
                    <a:pt x="1" y="9510"/>
                    <a:pt x="2746" y="12255"/>
                    <a:pt x="6128" y="12255"/>
                  </a:cubicBezTo>
                  <a:cubicBezTo>
                    <a:pt x="9510" y="12255"/>
                    <a:pt x="12255" y="9510"/>
                    <a:pt x="12255" y="6127"/>
                  </a:cubicBezTo>
                  <a:cubicBezTo>
                    <a:pt x="12255" y="2745"/>
                    <a:pt x="9510" y="0"/>
                    <a:pt x="6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9"/>
          <p:cNvGrpSpPr/>
          <p:nvPr/>
        </p:nvGrpSpPr>
        <p:grpSpPr>
          <a:xfrm>
            <a:off x="3904145" y="3007856"/>
            <a:ext cx="361583" cy="354375"/>
            <a:chOff x="1137600" y="238300"/>
            <a:chExt cx="5325225" cy="5219075"/>
          </a:xfrm>
        </p:grpSpPr>
        <p:sp>
          <p:nvSpPr>
            <p:cNvPr id="321" name="Google Shape;321;p19"/>
            <p:cNvSpPr/>
            <p:nvPr/>
          </p:nvSpPr>
          <p:spPr>
            <a:xfrm>
              <a:off x="4924775" y="3431600"/>
              <a:ext cx="1538050" cy="1724800"/>
            </a:xfrm>
            <a:custGeom>
              <a:avLst/>
              <a:gdLst/>
              <a:ahLst/>
              <a:cxnLst/>
              <a:rect l="l" t="t" r="r" b="b"/>
              <a:pathLst>
                <a:path w="61522" h="68992" extrusionOk="0">
                  <a:moveTo>
                    <a:pt x="12950" y="0"/>
                  </a:moveTo>
                  <a:lnTo>
                    <a:pt x="0" y="12950"/>
                  </a:lnTo>
                  <a:lnTo>
                    <a:pt x="56009" y="68991"/>
                  </a:lnTo>
                  <a:cubicBezTo>
                    <a:pt x="61521" y="59597"/>
                    <a:pt x="60347" y="47364"/>
                    <a:pt x="52290" y="39307"/>
                  </a:cubicBezTo>
                  <a:lnTo>
                    <a:pt x="129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4384100" y="3972275"/>
              <a:ext cx="1724800" cy="1485100"/>
            </a:xfrm>
            <a:custGeom>
              <a:avLst/>
              <a:gdLst/>
              <a:ahLst/>
              <a:cxnLst/>
              <a:rect l="l" t="t" r="r" b="b"/>
              <a:pathLst>
                <a:path w="68992" h="59404" extrusionOk="0">
                  <a:moveTo>
                    <a:pt x="12950" y="0"/>
                  </a:moveTo>
                  <a:lnTo>
                    <a:pt x="0" y="12950"/>
                  </a:lnTo>
                  <a:lnTo>
                    <a:pt x="39307" y="52290"/>
                  </a:lnTo>
                  <a:cubicBezTo>
                    <a:pt x="44063" y="57046"/>
                    <a:pt x="50274" y="59404"/>
                    <a:pt x="56497" y="59404"/>
                  </a:cubicBezTo>
                  <a:cubicBezTo>
                    <a:pt x="60816" y="59404"/>
                    <a:pt x="65142" y="58267"/>
                    <a:pt x="68991" y="56009"/>
                  </a:cubicBezTo>
                  <a:lnTo>
                    <a:pt x="129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3675425" y="2737825"/>
              <a:ext cx="1357025" cy="1342125"/>
            </a:xfrm>
            <a:custGeom>
              <a:avLst/>
              <a:gdLst/>
              <a:ahLst/>
              <a:cxnLst/>
              <a:rect l="l" t="t" r="r" b="b"/>
              <a:pathLst>
                <a:path w="54281" h="53685" extrusionOk="0">
                  <a:moveTo>
                    <a:pt x="32670" y="0"/>
                  </a:moveTo>
                  <a:cubicBezTo>
                    <a:pt x="31104" y="0"/>
                    <a:pt x="29538" y="595"/>
                    <a:pt x="28347" y="1786"/>
                  </a:cubicBezTo>
                  <a:lnTo>
                    <a:pt x="2382" y="27751"/>
                  </a:lnTo>
                  <a:cubicBezTo>
                    <a:pt x="1" y="30133"/>
                    <a:pt x="1" y="34014"/>
                    <a:pt x="2382" y="36396"/>
                  </a:cubicBezTo>
                  <a:lnTo>
                    <a:pt x="19671" y="53684"/>
                  </a:lnTo>
                  <a:lnTo>
                    <a:pt x="54280" y="19075"/>
                  </a:lnTo>
                  <a:lnTo>
                    <a:pt x="36992" y="1786"/>
                  </a:lnTo>
                  <a:cubicBezTo>
                    <a:pt x="35801" y="595"/>
                    <a:pt x="34235" y="0"/>
                    <a:pt x="32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1160450" y="238300"/>
              <a:ext cx="2899100" cy="2868750"/>
            </a:xfrm>
            <a:custGeom>
              <a:avLst/>
              <a:gdLst/>
              <a:ahLst/>
              <a:cxnLst/>
              <a:rect l="l" t="t" r="r" b="b"/>
              <a:pathLst>
                <a:path w="115964" h="114750" extrusionOk="0">
                  <a:moveTo>
                    <a:pt x="38020" y="1"/>
                  </a:moveTo>
                  <a:cubicBezTo>
                    <a:pt x="36248" y="1"/>
                    <a:pt x="34475" y="129"/>
                    <a:pt x="32718" y="384"/>
                  </a:cubicBezTo>
                  <a:cubicBezTo>
                    <a:pt x="30434" y="711"/>
                    <a:pt x="28510" y="2309"/>
                    <a:pt x="27792" y="4495"/>
                  </a:cubicBezTo>
                  <a:cubicBezTo>
                    <a:pt x="27042" y="6713"/>
                    <a:pt x="27629" y="9127"/>
                    <a:pt x="29260" y="10758"/>
                  </a:cubicBezTo>
                  <a:lnTo>
                    <a:pt x="46451" y="27948"/>
                  </a:lnTo>
                  <a:lnTo>
                    <a:pt x="29162" y="45237"/>
                  </a:lnTo>
                  <a:lnTo>
                    <a:pt x="11972" y="28046"/>
                  </a:lnTo>
                  <a:cubicBezTo>
                    <a:pt x="10813" y="26888"/>
                    <a:pt x="9260" y="26256"/>
                    <a:pt x="7662" y="26256"/>
                  </a:cubicBezTo>
                  <a:cubicBezTo>
                    <a:pt x="7010" y="26256"/>
                    <a:pt x="6351" y="26361"/>
                    <a:pt x="5709" y="26578"/>
                  </a:cubicBezTo>
                  <a:cubicBezTo>
                    <a:pt x="3523" y="27296"/>
                    <a:pt x="1925" y="29220"/>
                    <a:pt x="1598" y="31504"/>
                  </a:cubicBezTo>
                  <a:cubicBezTo>
                    <a:pt x="0" y="42497"/>
                    <a:pt x="3393" y="54077"/>
                    <a:pt x="11874" y="62525"/>
                  </a:cubicBezTo>
                  <a:cubicBezTo>
                    <a:pt x="18985" y="69657"/>
                    <a:pt x="28297" y="73194"/>
                    <a:pt x="37629" y="73194"/>
                  </a:cubicBezTo>
                  <a:cubicBezTo>
                    <a:pt x="43066" y="73194"/>
                    <a:pt x="48510" y="71993"/>
                    <a:pt x="53529" y="69604"/>
                  </a:cubicBezTo>
                  <a:lnTo>
                    <a:pt x="98675" y="114750"/>
                  </a:lnTo>
                  <a:lnTo>
                    <a:pt x="115964" y="97461"/>
                  </a:lnTo>
                  <a:lnTo>
                    <a:pt x="70818" y="52315"/>
                  </a:lnTo>
                  <a:cubicBezTo>
                    <a:pt x="77309" y="38680"/>
                    <a:pt x="75026" y="21914"/>
                    <a:pt x="63772" y="10660"/>
                  </a:cubicBezTo>
                  <a:cubicBezTo>
                    <a:pt x="56647" y="3535"/>
                    <a:pt x="47334" y="1"/>
                    <a:pt x="38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1137600" y="3431600"/>
              <a:ext cx="1538050" cy="1724800"/>
            </a:xfrm>
            <a:custGeom>
              <a:avLst/>
              <a:gdLst/>
              <a:ahLst/>
              <a:cxnLst/>
              <a:rect l="l" t="t" r="r" b="b"/>
              <a:pathLst>
                <a:path w="61522" h="68992" extrusionOk="0">
                  <a:moveTo>
                    <a:pt x="48572" y="0"/>
                  </a:moveTo>
                  <a:lnTo>
                    <a:pt x="9232" y="39307"/>
                  </a:lnTo>
                  <a:cubicBezTo>
                    <a:pt x="1175" y="47364"/>
                    <a:pt x="1" y="59597"/>
                    <a:pt x="5513" y="68991"/>
                  </a:cubicBezTo>
                  <a:lnTo>
                    <a:pt x="61522" y="12950"/>
                  </a:lnTo>
                  <a:lnTo>
                    <a:pt x="485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1491525" y="3972275"/>
              <a:ext cx="1724800" cy="1485100"/>
            </a:xfrm>
            <a:custGeom>
              <a:avLst/>
              <a:gdLst/>
              <a:ahLst/>
              <a:cxnLst/>
              <a:rect l="l" t="t" r="r" b="b"/>
              <a:pathLst>
                <a:path w="68992" h="59404" extrusionOk="0">
                  <a:moveTo>
                    <a:pt x="56042" y="0"/>
                  </a:moveTo>
                  <a:lnTo>
                    <a:pt x="1" y="56009"/>
                  </a:lnTo>
                  <a:cubicBezTo>
                    <a:pt x="3850" y="58267"/>
                    <a:pt x="8176" y="59404"/>
                    <a:pt x="12496" y="59404"/>
                  </a:cubicBezTo>
                  <a:cubicBezTo>
                    <a:pt x="18718" y="59404"/>
                    <a:pt x="24929" y="57046"/>
                    <a:pt x="29685" y="52290"/>
                  </a:cubicBezTo>
                  <a:lnTo>
                    <a:pt x="68992" y="12950"/>
                  </a:lnTo>
                  <a:lnTo>
                    <a:pt x="560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4016300" y="239075"/>
              <a:ext cx="2406575" cy="2239225"/>
            </a:xfrm>
            <a:custGeom>
              <a:avLst/>
              <a:gdLst/>
              <a:ahLst/>
              <a:cxnLst/>
              <a:rect l="l" t="t" r="r" b="b"/>
              <a:pathLst>
                <a:path w="96263" h="89569" extrusionOk="0">
                  <a:moveTo>
                    <a:pt x="78807" y="1"/>
                  </a:moveTo>
                  <a:cubicBezTo>
                    <a:pt x="77794" y="1"/>
                    <a:pt x="76773" y="255"/>
                    <a:pt x="75842" y="777"/>
                  </a:cubicBezTo>
                  <a:lnTo>
                    <a:pt x="43418" y="18784"/>
                  </a:lnTo>
                  <a:cubicBezTo>
                    <a:pt x="41852" y="19664"/>
                    <a:pt x="40743" y="21165"/>
                    <a:pt x="40384" y="22926"/>
                  </a:cubicBezTo>
                  <a:lnTo>
                    <a:pt x="36633" y="41781"/>
                  </a:lnTo>
                  <a:lnTo>
                    <a:pt x="1" y="78413"/>
                  </a:lnTo>
                  <a:lnTo>
                    <a:pt x="11157" y="89569"/>
                  </a:lnTo>
                  <a:cubicBezTo>
                    <a:pt x="13603" y="88394"/>
                    <a:pt x="16246" y="87709"/>
                    <a:pt x="19018" y="87709"/>
                  </a:cubicBezTo>
                  <a:cubicBezTo>
                    <a:pt x="20878" y="87709"/>
                    <a:pt x="22672" y="88068"/>
                    <a:pt x="24400" y="88590"/>
                  </a:cubicBezTo>
                  <a:lnTo>
                    <a:pt x="53921" y="59102"/>
                  </a:lnTo>
                  <a:lnTo>
                    <a:pt x="72776" y="55318"/>
                  </a:lnTo>
                  <a:cubicBezTo>
                    <a:pt x="74537" y="54959"/>
                    <a:pt x="76038" y="53850"/>
                    <a:pt x="76918" y="52284"/>
                  </a:cubicBezTo>
                  <a:lnTo>
                    <a:pt x="94925" y="19860"/>
                  </a:lnTo>
                  <a:cubicBezTo>
                    <a:pt x="96262" y="17479"/>
                    <a:pt x="95838" y="14510"/>
                    <a:pt x="93913" y="12586"/>
                  </a:cubicBezTo>
                  <a:lnTo>
                    <a:pt x="83116" y="1789"/>
                  </a:lnTo>
                  <a:cubicBezTo>
                    <a:pt x="81944" y="617"/>
                    <a:pt x="80385" y="1"/>
                    <a:pt x="78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2567975" y="2847700"/>
              <a:ext cx="1016150" cy="1232250"/>
            </a:xfrm>
            <a:custGeom>
              <a:avLst/>
              <a:gdLst/>
              <a:ahLst/>
              <a:cxnLst/>
              <a:rect l="l" t="t" r="r" b="b"/>
              <a:pathLst>
                <a:path w="40646" h="49290" extrusionOk="0">
                  <a:moveTo>
                    <a:pt x="14680" y="1"/>
                  </a:moveTo>
                  <a:lnTo>
                    <a:pt x="1" y="14680"/>
                  </a:lnTo>
                  <a:lnTo>
                    <a:pt x="34611" y="49289"/>
                  </a:lnTo>
                  <a:lnTo>
                    <a:pt x="40645" y="43255"/>
                  </a:lnTo>
                  <a:lnTo>
                    <a:pt x="38036" y="40645"/>
                  </a:lnTo>
                  <a:cubicBezTo>
                    <a:pt x="32425" y="35002"/>
                    <a:pt x="31381" y="26716"/>
                    <a:pt x="34578" y="19899"/>
                  </a:cubicBezTo>
                  <a:lnTo>
                    <a:pt x="14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9"/>
          <p:cNvGrpSpPr/>
          <p:nvPr/>
        </p:nvGrpSpPr>
        <p:grpSpPr>
          <a:xfrm>
            <a:off x="4010910" y="1059356"/>
            <a:ext cx="293525" cy="385329"/>
            <a:chOff x="1813750" y="238125"/>
            <a:chExt cx="3982700" cy="5228350"/>
          </a:xfrm>
        </p:grpSpPr>
        <p:sp>
          <p:nvSpPr>
            <p:cNvPr id="330" name="Google Shape;330;p19"/>
            <p:cNvSpPr/>
            <p:nvPr/>
          </p:nvSpPr>
          <p:spPr>
            <a:xfrm>
              <a:off x="2927050" y="2852575"/>
              <a:ext cx="430175" cy="352350"/>
            </a:xfrm>
            <a:custGeom>
              <a:avLst/>
              <a:gdLst/>
              <a:ahLst/>
              <a:cxnLst/>
              <a:rect l="l" t="t" r="r" b="b"/>
              <a:pathLst>
                <a:path w="17207" h="14094" extrusionOk="0">
                  <a:moveTo>
                    <a:pt x="1" y="1"/>
                  </a:moveTo>
                  <a:cubicBezTo>
                    <a:pt x="1447" y="2035"/>
                    <a:pt x="2991" y="4020"/>
                    <a:pt x="4780" y="5810"/>
                  </a:cubicBezTo>
                  <a:cubicBezTo>
                    <a:pt x="8407" y="9412"/>
                    <a:pt x="12647" y="12084"/>
                    <a:pt x="17206" y="14093"/>
                  </a:cubicBezTo>
                  <a:cubicBezTo>
                    <a:pt x="15466" y="9902"/>
                    <a:pt x="14118" y="5123"/>
                    <a:pt x="13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2927050" y="1266250"/>
              <a:ext cx="433850" cy="360925"/>
            </a:xfrm>
            <a:custGeom>
              <a:avLst/>
              <a:gdLst/>
              <a:ahLst/>
              <a:cxnLst/>
              <a:rect l="l" t="t" r="r" b="b"/>
              <a:pathLst>
                <a:path w="17354" h="14437" extrusionOk="0">
                  <a:moveTo>
                    <a:pt x="17353" y="1"/>
                  </a:moveTo>
                  <a:lnTo>
                    <a:pt x="17353" y="1"/>
                  </a:lnTo>
                  <a:cubicBezTo>
                    <a:pt x="12745" y="2108"/>
                    <a:pt x="8481" y="4927"/>
                    <a:pt x="4780" y="8603"/>
                  </a:cubicBezTo>
                  <a:cubicBezTo>
                    <a:pt x="2991" y="10417"/>
                    <a:pt x="1447" y="12378"/>
                    <a:pt x="1" y="14436"/>
                  </a:cubicBezTo>
                  <a:lnTo>
                    <a:pt x="13064" y="14436"/>
                  </a:lnTo>
                  <a:cubicBezTo>
                    <a:pt x="14167" y="9167"/>
                    <a:pt x="15539" y="4265"/>
                    <a:pt x="17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3565525" y="2852575"/>
              <a:ext cx="479150" cy="446550"/>
            </a:xfrm>
            <a:custGeom>
              <a:avLst/>
              <a:gdLst/>
              <a:ahLst/>
              <a:cxnLst/>
              <a:rect l="l" t="t" r="r" b="b"/>
              <a:pathLst>
                <a:path w="19166" h="17862" extrusionOk="0">
                  <a:moveTo>
                    <a:pt x="0" y="1"/>
                  </a:moveTo>
                  <a:cubicBezTo>
                    <a:pt x="2426" y="10270"/>
                    <a:pt x="5980" y="16299"/>
                    <a:pt x="8431" y="17843"/>
                  </a:cubicBezTo>
                  <a:cubicBezTo>
                    <a:pt x="8811" y="17856"/>
                    <a:pt x="9191" y="17862"/>
                    <a:pt x="9574" y="17862"/>
                  </a:cubicBezTo>
                  <a:cubicBezTo>
                    <a:pt x="9957" y="17862"/>
                    <a:pt x="10343" y="17856"/>
                    <a:pt x="10735" y="17843"/>
                  </a:cubicBezTo>
                  <a:cubicBezTo>
                    <a:pt x="13161" y="16324"/>
                    <a:pt x="16715" y="10270"/>
                    <a:pt x="19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2733450" y="1933500"/>
              <a:ext cx="474250" cy="612750"/>
            </a:xfrm>
            <a:custGeom>
              <a:avLst/>
              <a:gdLst/>
              <a:ahLst/>
              <a:cxnLst/>
              <a:rect l="l" t="t" r="r" b="b"/>
              <a:pathLst>
                <a:path w="18970" h="24510" extrusionOk="0">
                  <a:moveTo>
                    <a:pt x="1961" y="1"/>
                  </a:moveTo>
                  <a:cubicBezTo>
                    <a:pt x="784" y="3947"/>
                    <a:pt x="0" y="8015"/>
                    <a:pt x="0" y="12255"/>
                  </a:cubicBezTo>
                  <a:cubicBezTo>
                    <a:pt x="0" y="16471"/>
                    <a:pt x="784" y="20564"/>
                    <a:pt x="1961" y="24510"/>
                  </a:cubicBezTo>
                  <a:lnTo>
                    <a:pt x="18970" y="24510"/>
                  </a:lnTo>
                  <a:cubicBezTo>
                    <a:pt x="18602" y="20466"/>
                    <a:pt x="18357" y="16373"/>
                    <a:pt x="18357" y="12255"/>
                  </a:cubicBezTo>
                  <a:cubicBezTo>
                    <a:pt x="18357" y="8138"/>
                    <a:pt x="18602" y="4045"/>
                    <a:pt x="18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3565525" y="1167600"/>
              <a:ext cx="479150" cy="459575"/>
            </a:xfrm>
            <a:custGeom>
              <a:avLst/>
              <a:gdLst/>
              <a:ahLst/>
              <a:cxnLst/>
              <a:rect l="l" t="t" r="r" b="b"/>
              <a:pathLst>
                <a:path w="19166" h="18383" extrusionOk="0">
                  <a:moveTo>
                    <a:pt x="9583" y="1"/>
                  </a:moveTo>
                  <a:cubicBezTo>
                    <a:pt x="7279" y="1"/>
                    <a:pt x="2843" y="6373"/>
                    <a:pt x="0" y="18382"/>
                  </a:cubicBezTo>
                  <a:lnTo>
                    <a:pt x="19166" y="18382"/>
                  </a:lnTo>
                  <a:cubicBezTo>
                    <a:pt x="16298" y="6373"/>
                    <a:pt x="11862" y="1"/>
                    <a:pt x="9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252975" y="2852575"/>
              <a:ext cx="428925" cy="352350"/>
            </a:xfrm>
            <a:custGeom>
              <a:avLst/>
              <a:gdLst/>
              <a:ahLst/>
              <a:cxnLst/>
              <a:rect l="l" t="t" r="r" b="b"/>
              <a:pathLst>
                <a:path w="17157" h="14094" extrusionOk="0">
                  <a:moveTo>
                    <a:pt x="4118" y="1"/>
                  </a:moveTo>
                  <a:cubicBezTo>
                    <a:pt x="3064" y="5123"/>
                    <a:pt x="1716" y="9927"/>
                    <a:pt x="1" y="14093"/>
                  </a:cubicBezTo>
                  <a:cubicBezTo>
                    <a:pt x="4535" y="12108"/>
                    <a:pt x="8799" y="9412"/>
                    <a:pt x="12402" y="5810"/>
                  </a:cubicBezTo>
                  <a:cubicBezTo>
                    <a:pt x="14216" y="3996"/>
                    <a:pt x="15735" y="2011"/>
                    <a:pt x="17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4401875" y="1933500"/>
              <a:ext cx="484675" cy="612750"/>
            </a:xfrm>
            <a:custGeom>
              <a:avLst/>
              <a:gdLst/>
              <a:ahLst/>
              <a:cxnLst/>
              <a:rect l="l" t="t" r="r" b="b"/>
              <a:pathLst>
                <a:path w="19387" h="24510" extrusionOk="0">
                  <a:moveTo>
                    <a:pt x="0" y="1"/>
                  </a:moveTo>
                  <a:cubicBezTo>
                    <a:pt x="368" y="4045"/>
                    <a:pt x="638" y="8138"/>
                    <a:pt x="638" y="12255"/>
                  </a:cubicBezTo>
                  <a:cubicBezTo>
                    <a:pt x="638" y="16373"/>
                    <a:pt x="368" y="20466"/>
                    <a:pt x="0" y="24510"/>
                  </a:cubicBezTo>
                  <a:lnTo>
                    <a:pt x="17010" y="24510"/>
                  </a:lnTo>
                  <a:cubicBezTo>
                    <a:pt x="19387" y="16495"/>
                    <a:pt x="19387" y="8015"/>
                    <a:pt x="17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3498725" y="1933500"/>
              <a:ext cx="612750" cy="612750"/>
            </a:xfrm>
            <a:custGeom>
              <a:avLst/>
              <a:gdLst/>
              <a:ahLst/>
              <a:cxnLst/>
              <a:rect l="l" t="t" r="r" b="b"/>
              <a:pathLst>
                <a:path w="24510" h="24510" extrusionOk="0">
                  <a:moveTo>
                    <a:pt x="662" y="1"/>
                  </a:moveTo>
                  <a:cubicBezTo>
                    <a:pt x="270" y="3775"/>
                    <a:pt x="1" y="7795"/>
                    <a:pt x="1" y="12255"/>
                  </a:cubicBezTo>
                  <a:cubicBezTo>
                    <a:pt x="1" y="16716"/>
                    <a:pt x="270" y="20711"/>
                    <a:pt x="662" y="24510"/>
                  </a:cubicBezTo>
                  <a:lnTo>
                    <a:pt x="23823" y="24510"/>
                  </a:lnTo>
                  <a:cubicBezTo>
                    <a:pt x="24215" y="20711"/>
                    <a:pt x="24509" y="16716"/>
                    <a:pt x="24509" y="12255"/>
                  </a:cubicBezTo>
                  <a:cubicBezTo>
                    <a:pt x="24509" y="7795"/>
                    <a:pt x="24215" y="3775"/>
                    <a:pt x="23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1813750" y="238125"/>
              <a:ext cx="3982700" cy="5228350"/>
            </a:xfrm>
            <a:custGeom>
              <a:avLst/>
              <a:gdLst/>
              <a:ahLst/>
              <a:cxnLst/>
              <a:rect l="l" t="t" r="r" b="b"/>
              <a:pathLst>
                <a:path w="159308" h="209134" extrusionOk="0">
                  <a:moveTo>
                    <a:pt x="79645" y="24901"/>
                  </a:moveTo>
                  <a:cubicBezTo>
                    <a:pt x="93753" y="24901"/>
                    <a:pt x="107864" y="30293"/>
                    <a:pt x="118647" y="41077"/>
                  </a:cubicBezTo>
                  <a:cubicBezTo>
                    <a:pt x="140142" y="62571"/>
                    <a:pt x="140142" y="97569"/>
                    <a:pt x="118647" y="119064"/>
                  </a:cubicBezTo>
                  <a:cubicBezTo>
                    <a:pt x="107690" y="130011"/>
                    <a:pt x="93637" y="135204"/>
                    <a:pt x="79730" y="135204"/>
                  </a:cubicBezTo>
                  <a:cubicBezTo>
                    <a:pt x="58486" y="135204"/>
                    <a:pt x="37583" y="123087"/>
                    <a:pt x="28578" y="100854"/>
                  </a:cubicBezTo>
                  <a:cubicBezTo>
                    <a:pt x="28578" y="100829"/>
                    <a:pt x="28553" y="100829"/>
                    <a:pt x="28553" y="100805"/>
                  </a:cubicBezTo>
                  <a:cubicBezTo>
                    <a:pt x="20416" y="80658"/>
                    <a:pt x="24705" y="57032"/>
                    <a:pt x="40660" y="41077"/>
                  </a:cubicBezTo>
                  <a:cubicBezTo>
                    <a:pt x="51432" y="30293"/>
                    <a:pt x="65537" y="24901"/>
                    <a:pt x="79645" y="24901"/>
                  </a:cubicBezTo>
                  <a:close/>
                  <a:moveTo>
                    <a:pt x="79654" y="0"/>
                  </a:moveTo>
                  <a:cubicBezTo>
                    <a:pt x="35734" y="0"/>
                    <a:pt x="0" y="36150"/>
                    <a:pt x="0" y="80070"/>
                  </a:cubicBezTo>
                  <a:cubicBezTo>
                    <a:pt x="0" y="97815"/>
                    <a:pt x="5711" y="114579"/>
                    <a:pt x="16446" y="128549"/>
                  </a:cubicBezTo>
                  <a:lnTo>
                    <a:pt x="67400" y="196879"/>
                  </a:lnTo>
                  <a:lnTo>
                    <a:pt x="30636" y="196879"/>
                  </a:lnTo>
                  <a:cubicBezTo>
                    <a:pt x="27254" y="196879"/>
                    <a:pt x="24509" y="199624"/>
                    <a:pt x="24509" y="203006"/>
                  </a:cubicBezTo>
                  <a:cubicBezTo>
                    <a:pt x="24509" y="206388"/>
                    <a:pt x="27254" y="209133"/>
                    <a:pt x="30636" y="209133"/>
                  </a:cubicBezTo>
                  <a:lnTo>
                    <a:pt x="128671" y="209133"/>
                  </a:lnTo>
                  <a:cubicBezTo>
                    <a:pt x="132054" y="209133"/>
                    <a:pt x="134799" y="206388"/>
                    <a:pt x="134799" y="203006"/>
                  </a:cubicBezTo>
                  <a:cubicBezTo>
                    <a:pt x="134799" y="199624"/>
                    <a:pt x="132054" y="196879"/>
                    <a:pt x="128671" y="196879"/>
                  </a:cubicBezTo>
                  <a:lnTo>
                    <a:pt x="91908" y="196879"/>
                  </a:lnTo>
                  <a:lnTo>
                    <a:pt x="143989" y="127004"/>
                  </a:lnTo>
                  <a:cubicBezTo>
                    <a:pt x="154014" y="113304"/>
                    <a:pt x="159307" y="97079"/>
                    <a:pt x="159307" y="80070"/>
                  </a:cubicBezTo>
                  <a:cubicBezTo>
                    <a:pt x="159307" y="36150"/>
                    <a:pt x="123574" y="0"/>
                    <a:pt x="79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4248700" y="1266250"/>
              <a:ext cx="433200" cy="360925"/>
            </a:xfrm>
            <a:custGeom>
              <a:avLst/>
              <a:gdLst/>
              <a:ahLst/>
              <a:cxnLst/>
              <a:rect l="l" t="t" r="r" b="b"/>
              <a:pathLst>
                <a:path w="17328" h="14437" extrusionOk="0">
                  <a:moveTo>
                    <a:pt x="0" y="1"/>
                  </a:moveTo>
                  <a:cubicBezTo>
                    <a:pt x="1814" y="4265"/>
                    <a:pt x="3211" y="9167"/>
                    <a:pt x="4289" y="14436"/>
                  </a:cubicBezTo>
                  <a:lnTo>
                    <a:pt x="17328" y="14436"/>
                  </a:lnTo>
                  <a:cubicBezTo>
                    <a:pt x="15906" y="12402"/>
                    <a:pt x="14387" y="10417"/>
                    <a:pt x="12573" y="8603"/>
                  </a:cubicBezTo>
                  <a:cubicBezTo>
                    <a:pt x="8897" y="4927"/>
                    <a:pt x="4608" y="210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Law Consulting Sales Pitch">
  <a:themeElements>
    <a:clrScheme name="Simple Light">
      <a:dk1>
        <a:srgbClr val="453751"/>
      </a:dk1>
      <a:lt1>
        <a:srgbClr val="EDE7D3"/>
      </a:lt1>
      <a:dk2>
        <a:srgbClr val="EDC26B"/>
      </a:dk2>
      <a:lt2>
        <a:srgbClr val="968D8C"/>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666</Words>
  <Application>Microsoft Office PowerPoint</Application>
  <PresentationFormat>On-screen Show (16:9)</PresentationFormat>
  <Paragraphs>116</Paragraphs>
  <Slides>19</Slides>
  <Notes>18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19</vt:i4>
      </vt:variant>
    </vt:vector>
  </HeadingPairs>
  <TitlesOfParts>
    <vt:vector size="32" baseType="lpstr">
      <vt:lpstr>Arial</vt:lpstr>
      <vt:lpstr>Fira Sans Extra Condensed Medium</vt:lpstr>
      <vt:lpstr>Calibri</vt:lpstr>
      <vt:lpstr>Squada One</vt:lpstr>
      <vt:lpstr>Archivo Black</vt:lpstr>
      <vt:lpstr>Arvo</vt:lpstr>
      <vt:lpstr>Times New Roman</vt:lpstr>
      <vt:lpstr>Tenor Sans</vt:lpstr>
      <vt:lpstr>Prata</vt:lpstr>
      <vt:lpstr>Proxima Nova</vt:lpstr>
      <vt:lpstr>Proxima Nova Semibold</vt:lpstr>
      <vt:lpstr>Law Consulting Sales Pitch</vt:lpstr>
      <vt:lpstr>SlidesGo Final Pages</vt:lpstr>
      <vt:lpstr>Korelasi Kepuasan Pengunjung Ruang Baca FISIP  Dengan  Pengelolaan Oleh Mahasiswa IIP </vt:lpstr>
      <vt:lpstr>KELOMPOK 2</vt:lpstr>
      <vt:lpstr>BAB I  PENDAHULUAN</vt:lpstr>
      <vt:lpstr>      Latar Belakang Universitas Airlangga tidak hanya memiliki  perpustakaan besar pada tiap kampusnya, tetapi juga memiliki ruang baca yang ada pada tiap fakultasnya, yang disebut dengan ruang baca. Biasanya ruang baca ini dikelola oleh pengurus yang di tugaskan oleh fakultas, namun ada sedikit ysng berbeda dengan kepengurusan Ruang baca Fisip, kepengurusan ini diserahkan ke mahasiswa IIP. Karena perbedaan itulah kami ingin meniliti “ Tingkat Kepuasan Pengunjung Terhadap Layanan dan Pengelohan Ruang Baca Yang di Pegang Oleh Mahasiswa”   </vt:lpstr>
      <vt:lpstr>PowerPoint Presentation</vt:lpstr>
      <vt:lpstr>DAN</vt:lpstr>
      <vt:lpstr>PowerPoint Presentation</vt:lpstr>
      <vt:lpstr> STUDI TERDAHULU  Pada penelitian sebelumnya yang dilakukan oleh Wasis Wulandari dengan nim (070916075) dengan judul "Persepsi Pengguna Terhadap Layanan Ruang Baca Perpustakaan Umum (Badan Arsip dan Perpustakaan Surabaya)" yang ditulis oleh Wasis Wulandari.  Metode : Kuantitatif Deskriptif. Hasil : Persepsi penggunaan ruang baca Badan Arsip dan Perpustakaan Ruang Baca Surabaya.  Terdapat 3 aspek antara lain : Ketersediaan buku yang tidak lengkap, aspek persepsi pengguna terhadap layanan, dan aspek terakhir, yang menyatakan bahwa staff perpustakaan ramah.</vt:lpstr>
      <vt:lpstr>KERANGKA TEORI / KAJIAN TEORI</vt:lpstr>
      <vt:lpstr>PowerPoint Presentation</vt:lpstr>
      <vt:lpstr>BAB III PROSEDUR PENELITIAN </vt:lpstr>
      <vt:lpstr>PENDEKATAN ILMIAH  Penelitian ini menggunakan pendekatan kuantitatif, menggunakan cara pengumpulan data dengan angket atau kuesioner, dalam analisis datanya menggunakan perpaduan antara ilmu sosial dan ilmu statistik. </vt:lpstr>
      <vt:lpstr>VARIABEL PENELITIAN</vt:lpstr>
      <vt:lpstr>POPULASI DAN SAMPEL</vt:lpstr>
      <vt:lpstr>TEMPAT &amp; WAKTU PENELITIAN</vt:lpstr>
      <vt:lpstr>METODE PENGUMPULAN DATA</vt:lpstr>
      <vt:lpstr>INSTRUMEN PENELITIAN</vt:lpstr>
      <vt:lpstr>PROSEDUR  PENELITIAN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Korelasi Kepuasan Pengunjung Ruang Baca FISIP  Dengan  Pengelolaan Oleh Mahasiswa IIP </dc:title>
  <cp:lastModifiedBy>HP</cp:lastModifiedBy>
  <cp:revision>42</cp:revision>
  <dcterms:modified xsi:type="dcterms:W3CDTF">2020-05-21T02:53:00Z</dcterms:modified>
</cp:coreProperties>
</file>