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63" r:id="rId7"/>
    <p:sldMasterId id="2147483665" r:id="rId8"/>
    <p:sldMasterId id="2147483667" r:id="rId9"/>
    <p:sldMasterId id="2147483669" r:id="rId10"/>
    <p:sldMasterId id="2147483671" r:id="rId11"/>
    <p:sldMasterId id="2147483673" r:id="rId12"/>
    <p:sldMasterId id="2147483684" r:id="rId13"/>
    <p:sldMasterId id="2147483686" r:id="rId14"/>
    <p:sldMasterId id="2147483688" r:id="rId15"/>
    <p:sldMasterId id="2147483690" r:id="rId16"/>
    <p:sldMasterId id="2147483692" r:id="rId17"/>
    <p:sldMasterId id="2147483694" r:id="rId18"/>
    <p:sldMasterId id="2147483696" r:id="rId19"/>
    <p:sldMasterId id="2147483698" r:id="rId20"/>
    <p:sldMasterId id="2147483709" r:id="rId21"/>
    <p:sldMasterId id="2147483720" r:id="rId22"/>
    <p:sldMasterId id="2147483722" r:id="rId23"/>
    <p:sldMasterId id="2147483724" r:id="rId24"/>
    <p:sldMasterId id="2147483726" r:id="rId25"/>
    <p:sldMasterId id="2147483728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y="6858000" cx="9144000"/>
  <p:notesSz cx="6858000" cy="9313850"/>
  <p:embeddedFontLst>
    <p:embeddedFont>
      <p:font typeface="Tahoma"/>
      <p:regular r:id="rId44"/>
      <p:bold r:id="rId45"/>
    </p:embeddedFon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huVDVdNuLyz789nuVnMuSWMN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3.xml"/><Relationship Id="rId20" Type="http://schemas.openxmlformats.org/officeDocument/2006/relationships/slideMaster" Target="slideMasters/slideMaster17.xml"/><Relationship Id="rId42" Type="http://schemas.openxmlformats.org/officeDocument/2006/relationships/slide" Target="slides/slide15.xml"/><Relationship Id="rId41" Type="http://schemas.openxmlformats.org/officeDocument/2006/relationships/slide" Target="slides/slide14.xml"/><Relationship Id="rId22" Type="http://schemas.openxmlformats.org/officeDocument/2006/relationships/slideMaster" Target="slideMasters/slideMaster19.xml"/><Relationship Id="rId44" Type="http://schemas.openxmlformats.org/officeDocument/2006/relationships/font" Target="fonts/Tahoma-regular.fntdata"/><Relationship Id="rId21" Type="http://schemas.openxmlformats.org/officeDocument/2006/relationships/slideMaster" Target="slideMasters/slideMaster18.xml"/><Relationship Id="rId43" Type="http://schemas.openxmlformats.org/officeDocument/2006/relationships/slide" Target="slides/slide16.xml"/><Relationship Id="rId24" Type="http://schemas.openxmlformats.org/officeDocument/2006/relationships/slideMaster" Target="slideMasters/slideMaster21.xml"/><Relationship Id="rId46" Type="http://schemas.openxmlformats.org/officeDocument/2006/relationships/font" Target="fonts/ArialBlack-regular.fntdata"/><Relationship Id="rId23" Type="http://schemas.openxmlformats.org/officeDocument/2006/relationships/slideMaster" Target="slideMasters/slideMaster20.xml"/><Relationship Id="rId45" Type="http://schemas.openxmlformats.org/officeDocument/2006/relationships/font" Target="fonts/Tahoma-bold.fntdata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47" Type="http://customschemas.google.com/relationships/presentationmetadata" Target="metadata"/><Relationship Id="rId28" Type="http://schemas.openxmlformats.org/officeDocument/2006/relationships/slide" Target="slides/slide1.xml"/><Relationship Id="rId27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4.xml"/><Relationship Id="rId30" Type="http://schemas.openxmlformats.org/officeDocument/2006/relationships/slide" Target="slides/slide3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6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5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8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7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0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9.xml"/><Relationship Id="rId17" Type="http://schemas.openxmlformats.org/officeDocument/2006/relationships/slideMaster" Target="slideMasters/slideMaster14.xml"/><Relationship Id="rId39" Type="http://schemas.openxmlformats.org/officeDocument/2006/relationships/slide" Target="slides/slide12.xml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11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9" name="Google Shape;1029;p10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10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1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6" name="Google Shape;1036;p11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7" name="Google Shape;1037;p11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2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3" name="Google Shape;1043;p12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4" name="Google Shape;1044;p12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3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0" name="Google Shape;1050;p13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1" name="Google Shape;1051;p13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5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3" name="Google Shape;1063;p15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4" name="Google Shape;1064;p15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6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0" name="Google Shape;1070;p16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16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7" name="Google Shape;977;p2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Google Shape;978;p2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9" name="Google Shape;989;p4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p5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p5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3" name="Google Shape;1003;p6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6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0" name="Google Shape;1010;p7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7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:notes"/>
          <p:cNvSpPr txBox="1"/>
          <p:nvPr/>
        </p:nvSpPr>
        <p:spPr>
          <a:xfrm>
            <a:off x="3884612" y="8847137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7" name="Google Shape;1017;p8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8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:notes"/>
          <p:cNvSpPr txBox="1"/>
          <p:nvPr>
            <p:ph idx="1" type="body"/>
          </p:nvPr>
        </p:nvSpPr>
        <p:spPr>
          <a:xfrm>
            <a:off x="685800" y="4424362"/>
            <a:ext cx="54864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9:notes"/>
          <p:cNvSpPr/>
          <p:nvPr>
            <p:ph idx="2" type="sldImg"/>
          </p:nvPr>
        </p:nvSpPr>
        <p:spPr>
          <a:xfrm>
            <a:off x="1101725" y="698500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3" name="Google Shape;23;p20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97" name="Google Shape;97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98" name="Google Shape;98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99" name="Google Shape;99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100" name="Google Shape;100;p7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6"/>
          <p:cNvSpPr txBox="1"/>
          <p:nvPr>
            <p:ph idx="1" type="body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106" name="Google Shape;106;p76"/>
          <p:cNvSpPr txBox="1"/>
          <p:nvPr>
            <p:ph idx="2" type="body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107" name="Google Shape;107;p7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9pPr>
          </a:lstStyle>
          <a:p/>
        </p:txBody>
      </p:sp>
      <p:sp>
        <p:nvSpPr>
          <p:cNvPr id="113" name="Google Shape;113;p7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□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329" name="Google Shape;329;p3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45" name="Google Shape;345;p40"/>
          <p:cNvSpPr txBox="1"/>
          <p:nvPr>
            <p:ph idx="10" type="dt"/>
          </p:nvPr>
        </p:nvSpPr>
        <p:spPr>
          <a:xfrm>
            <a:off x="533400" y="6248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11" type="ftr"/>
          </p:nvPr>
        </p:nvSpPr>
        <p:spPr>
          <a:xfrm>
            <a:off x="32385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44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4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43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3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3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8"/>
          <p:cNvSpPr txBox="1"/>
          <p:nvPr>
            <p:ph type="title"/>
          </p:nvPr>
        </p:nvSpPr>
        <p:spPr>
          <a:xfrm rot="5400000">
            <a:off x="4743450" y="2228850"/>
            <a:ext cx="5829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8"/>
          <p:cNvSpPr txBox="1"/>
          <p:nvPr>
            <p:ph idx="1" type="body"/>
          </p:nvPr>
        </p:nvSpPr>
        <p:spPr>
          <a:xfrm rot="5400000">
            <a:off x="1162050" y="552450"/>
            <a:ext cx="5829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78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8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78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9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79"/>
          <p:cNvSpPr txBox="1"/>
          <p:nvPr>
            <p:ph idx="1" type="body"/>
          </p:nvPr>
        </p:nvSpPr>
        <p:spPr>
          <a:xfrm rot="5400000">
            <a:off x="2971800" y="457200"/>
            <a:ext cx="41148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79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79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79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5" name="Google Shape;395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6" name="Google Shape;396;p80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0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0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🞆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02" name="Google Shape;402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3" name="Google Shape;403;p81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81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81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2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82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82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3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83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3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83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8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8" name="Google Shape;418;p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🞆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19" name="Google Shape;419;p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20" name="Google Shape;420;p8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🞆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21" name="Google Shape;421;p84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84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84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5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85"/>
          <p:cNvSpPr txBox="1"/>
          <p:nvPr>
            <p:ph idx="1" type="body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🞆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27" name="Google Shape;427;p85"/>
          <p:cNvSpPr txBox="1"/>
          <p:nvPr>
            <p:ph idx="2" type="body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🞆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28" name="Google Shape;428;p85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85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8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34" name="Google Shape;434;p86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86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86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/>
        </p:txBody>
      </p:sp>
      <p:sp>
        <p:nvSpPr>
          <p:cNvPr id="452" name="Google Shape;452;p48"/>
          <p:cNvSpPr txBox="1"/>
          <p:nvPr>
            <p:ph idx="10" type="dt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0" name="Google Shape;470;p5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5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4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54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4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502" name="Google Shape;502;p5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1" name="Google Shape;521;p6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6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400050" lvl="1" marL="914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algn="l"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536" name="Google Shape;536;p66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66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66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8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/>
        </p:txBody>
      </p:sp>
      <p:sp>
        <p:nvSpPr>
          <p:cNvPr id="554" name="Google Shape;554;p68"/>
          <p:cNvSpPr txBox="1"/>
          <p:nvPr>
            <p:ph idx="10" type="dt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6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8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72" name="Google Shape;572;p88"/>
          <p:cNvSpPr txBox="1"/>
          <p:nvPr/>
        </p:nvSpPr>
        <p:spPr>
          <a:xfrm rot="5400000">
            <a:off x="5061119" y="2460794"/>
            <a:ext cx="5270161" cy="192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573" name="Google Shape;573;p88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74" name="Google Shape;574;p88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88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88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89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80" name="Google Shape;580;p89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89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89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6" name="Google Shape;586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87" name="Google Shape;587;p90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90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90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9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593" name="Google Shape;593;p9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94" name="Google Shape;594;p91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9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91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2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9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92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9"/>
          <p:cNvSpPr txBox="1"/>
          <p:nvPr>
            <p:ph type="title"/>
          </p:nvPr>
        </p:nvSpPr>
        <p:spPr>
          <a:xfrm rot="5400000">
            <a:off x="4596606" y="2082007"/>
            <a:ext cx="5791200" cy="208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" type="body"/>
          </p:nvPr>
        </p:nvSpPr>
        <p:spPr>
          <a:xfrm rot="5400000">
            <a:off x="350838" y="73025"/>
            <a:ext cx="5791200" cy="61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9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9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9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09" name="Google Shape;609;p9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10" name="Google Shape;610;p9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11" name="Google Shape;611;p9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12" name="Google Shape;612;p9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9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94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95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618" name="Google Shape;618;p95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619" name="Google Shape;619;p95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9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95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9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625" name="Google Shape;625;p96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96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96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9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631" name="Google Shape;631;p97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9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97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8"/>
          <p:cNvSpPr txBox="1"/>
          <p:nvPr>
            <p:ph type="title"/>
          </p:nvPr>
        </p:nvSpPr>
        <p:spPr>
          <a:xfrm rot="5400000">
            <a:off x="4991100" y="2400300"/>
            <a:ext cx="563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98"/>
          <p:cNvSpPr txBox="1"/>
          <p:nvPr>
            <p:ph idx="1" type="body"/>
          </p:nvPr>
        </p:nvSpPr>
        <p:spPr>
          <a:xfrm rot="5400000">
            <a:off x="1409700" y="723900"/>
            <a:ext cx="5638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□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9pPr>
          </a:lstStyle>
          <a:p/>
        </p:txBody>
      </p:sp>
      <p:sp>
        <p:nvSpPr>
          <p:cNvPr id="659" name="Google Shape;659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9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9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99"/>
          <p:cNvSpPr txBox="1"/>
          <p:nvPr>
            <p:ph idx="1" type="body"/>
          </p:nvPr>
        </p:nvSpPr>
        <p:spPr>
          <a:xfrm rot="5400000">
            <a:off x="3124200" y="533400"/>
            <a:ext cx="41148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□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9pPr>
          </a:lstStyle>
          <a:p/>
        </p:txBody>
      </p:sp>
      <p:sp>
        <p:nvSpPr>
          <p:cNvPr id="665" name="Google Shape;665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0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10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72" name="Google Shape;672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10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10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□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🞐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□"/>
              <a:defRPr sz="2000"/>
            </a:lvl5pPr>
            <a:lvl6pPr indent="-317500" lvl="5" marL="2743200" algn="l">
              <a:spcBef>
                <a:spcPts val="400"/>
              </a:spcBef>
              <a:spcAft>
                <a:spcPts val="0"/>
              </a:spcAft>
              <a:buSzPts val="1400"/>
              <a:buChar char="□"/>
              <a:defRPr sz="2000"/>
            </a:lvl6pPr>
            <a:lvl7pPr indent="-317500" lvl="6" marL="3200400" algn="l">
              <a:spcBef>
                <a:spcPts val="400"/>
              </a:spcBef>
              <a:spcAft>
                <a:spcPts val="0"/>
              </a:spcAft>
              <a:buSzPts val="1400"/>
              <a:buChar char="□"/>
              <a:defRPr sz="2000"/>
            </a:lvl7pPr>
            <a:lvl8pPr indent="-317500" lvl="7" marL="3657600" algn="l">
              <a:spcBef>
                <a:spcPts val="400"/>
              </a:spcBef>
              <a:spcAft>
                <a:spcPts val="0"/>
              </a:spcAft>
              <a:buSzPts val="1400"/>
              <a:buChar char="□"/>
              <a:defRPr sz="2000"/>
            </a:lvl8pPr>
            <a:lvl9pPr indent="-317500" lvl="8" marL="4114800" algn="l">
              <a:spcBef>
                <a:spcPts val="400"/>
              </a:spcBef>
              <a:spcAft>
                <a:spcPts val="0"/>
              </a:spcAft>
              <a:buSzPts val="1400"/>
              <a:buChar char="□"/>
              <a:defRPr sz="2000"/>
            </a:lvl9pPr>
          </a:lstStyle>
          <a:p/>
        </p:txBody>
      </p:sp>
      <p:sp>
        <p:nvSpPr>
          <p:cNvPr id="678" name="Google Shape;678;p10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79" name="Google Shape;679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10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10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" type="body"/>
          </p:nvPr>
        </p:nvSpPr>
        <p:spPr>
          <a:xfrm rot="5400000">
            <a:off x="2362200" y="-152400"/>
            <a:ext cx="44196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68" name="Google Shape;68;p7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3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10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10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94" name="Google Shape;694;p10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□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9pPr>
          </a:lstStyle>
          <a:p/>
        </p:txBody>
      </p:sp>
      <p:sp>
        <p:nvSpPr>
          <p:cNvPr id="695" name="Google Shape;695;p10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96" name="Google Shape;696;p10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□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□"/>
              <a:defRPr sz="1600"/>
            </a:lvl9pPr>
          </a:lstStyle>
          <a:p/>
        </p:txBody>
      </p:sp>
      <p:sp>
        <p:nvSpPr>
          <p:cNvPr id="697" name="Google Shape;697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10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5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105"/>
          <p:cNvSpPr txBox="1"/>
          <p:nvPr>
            <p:ph idx="1" type="body"/>
          </p:nvPr>
        </p:nvSpPr>
        <p:spPr>
          <a:xfrm>
            <a:off x="1676400" y="19812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□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🞐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9pPr>
          </a:lstStyle>
          <a:p/>
        </p:txBody>
      </p:sp>
      <p:sp>
        <p:nvSpPr>
          <p:cNvPr id="703" name="Google Shape;703;p105"/>
          <p:cNvSpPr txBox="1"/>
          <p:nvPr>
            <p:ph idx="2" type="body"/>
          </p:nvPr>
        </p:nvSpPr>
        <p:spPr>
          <a:xfrm>
            <a:off x="5257800" y="19812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□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🞐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9pPr>
          </a:lstStyle>
          <a:p/>
        </p:txBody>
      </p:sp>
      <p:sp>
        <p:nvSpPr>
          <p:cNvPr id="704" name="Google Shape;704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10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10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/>
        </p:txBody>
      </p:sp>
      <p:sp>
        <p:nvSpPr>
          <p:cNvPr id="710" name="Google Shape;710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10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7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□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9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733" name="Google Shape;733;p19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19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19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19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8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08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751" name="Google Shape;751;p108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08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08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0"/>
          <p:cNvSpPr txBox="1"/>
          <p:nvPr>
            <p:ph type="ctrTitle"/>
          </p:nvPr>
        </p:nvSpPr>
        <p:spPr>
          <a:xfrm>
            <a:off x="2895600" y="1371600"/>
            <a:ext cx="5867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110"/>
          <p:cNvSpPr txBox="1"/>
          <p:nvPr>
            <p:ph idx="1" type="subTitle"/>
          </p:nvPr>
        </p:nvSpPr>
        <p:spPr>
          <a:xfrm>
            <a:off x="2971800" y="4267200"/>
            <a:ext cx="579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20"/>
              </a:spcBef>
              <a:spcAft>
                <a:spcPts val="0"/>
              </a:spcAft>
              <a:buSzPts val="2210"/>
              <a:buFont typeface="Noto Sans Symbols"/>
              <a:buNone/>
              <a:defRPr b="1" sz="26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9pPr>
          </a:lstStyle>
          <a:p/>
        </p:txBody>
      </p:sp>
      <p:sp>
        <p:nvSpPr>
          <p:cNvPr id="779" name="Google Shape;779;p1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12"/>
          <p:cNvSpPr txBox="1"/>
          <p:nvPr>
            <p:ph type="ctrTitle"/>
          </p:nvPr>
        </p:nvSpPr>
        <p:spPr>
          <a:xfrm>
            <a:off x="685800" y="1600200"/>
            <a:ext cx="7772400" cy="1973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1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9pPr>
          </a:lstStyle>
          <a:p/>
        </p:txBody>
      </p:sp>
      <p:sp>
        <p:nvSpPr>
          <p:cNvPr id="915" name="Google Shape;915;p1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1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4"/>
          <p:cNvSpPr txBox="1"/>
          <p:nvPr>
            <p:ph type="ctrTitle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1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SzPts val="3240"/>
              <a:buFont typeface="Noto Sans Symbols"/>
              <a:buNone/>
              <a:defRPr sz="36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67" name="Google Shape;967;p1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1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4pPr>
            <a:lvl5pPr indent="-279400" lvl="4" marL="22860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5pPr>
            <a:lvl6pPr indent="-279400" lvl="5" marL="27432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6pPr>
            <a:lvl7pPr indent="-279400" lvl="6" marL="3200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7pPr>
            <a:lvl8pPr indent="-279400" lvl="7" marL="3657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8pPr>
            <a:lvl9pPr indent="-279400" lvl="8" marL="41148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9pPr>
          </a:lstStyle>
          <a:p/>
        </p:txBody>
      </p:sp>
      <p:sp>
        <p:nvSpPr>
          <p:cNvPr id="81" name="Google Shape;81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82" name="Google Shape;82;p7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7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11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2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11" Type="http://schemas.openxmlformats.org/officeDocument/2006/relationships/theme" Target="../theme/theme22.xml"/><Relationship Id="rId10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theme" Target="../theme/theme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5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theme" Target="../theme/theme23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theme" Target="../theme/theme14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theme" Target="../theme/theme19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1" name="Google Shape;11;p18"/>
            <p:cNvSpPr txBox="1"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18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14" name="Google Shape;14;p18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9" name="Google Shape;439;p46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0" name="Google Shape;440;p46"/>
          <p:cNvSpPr txBox="1"/>
          <p:nvPr>
            <p:ph idx="10" type="dt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1" name="Google Shape;441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2" name="Google Shape;442;p4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443" name="Google Shape;443;p46"/>
          <p:cNvGrpSpPr/>
          <p:nvPr/>
        </p:nvGrpSpPr>
        <p:grpSpPr>
          <a:xfrm>
            <a:off x="279400" y="152400"/>
            <a:ext cx="8686800" cy="1600200"/>
            <a:chOff x="176" y="96"/>
            <a:chExt cx="5472" cy="1008"/>
          </a:xfrm>
        </p:grpSpPr>
        <p:cxnSp>
          <p:nvCxnSpPr>
            <p:cNvPr id="444" name="Google Shape;444;p46"/>
            <p:cNvCxnSpPr/>
            <p:nvPr/>
          </p:nvCxnSpPr>
          <p:spPr>
            <a:xfrm rot="10800000">
              <a:off x="288" y="1104"/>
              <a:ext cx="52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46"/>
            <p:cNvSpPr txBox="1"/>
            <p:nvPr/>
          </p:nvSpPr>
          <p:spPr>
            <a:xfrm>
              <a:off x="5504" y="96"/>
              <a:ext cx="144" cy="144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 txBox="1"/>
            <p:nvPr/>
          </p:nvSpPr>
          <p:spPr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 txBox="1"/>
            <p:nvPr/>
          </p:nvSpPr>
          <p:spPr>
            <a:xfrm>
              <a:off x="176" y="240"/>
              <a:ext cx="5326" cy="8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 txBox="1"/>
            <p:nvPr/>
          </p:nvSpPr>
          <p:spPr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50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57" name="Google Shape;457;p50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8" name="Google Shape;458;p50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59" name="Google Shape;459;p50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0" name="Google Shape;460;p50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461" name="Google Shape;461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2" name="Google Shape;462;p5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3" name="Google Shape;463;p5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5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5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66" name="Google Shape;466;p50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53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🞆"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53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53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479" name="Google Shape;479;p53"/>
          <p:cNvCxnSpPr/>
          <p:nvPr/>
        </p:nvCxnSpPr>
        <p:spPr>
          <a:xfrm rot="10800000">
            <a:off x="1371600" y="3048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53"/>
          <p:cNvSpPr/>
          <p:nvPr/>
        </p:nvSpPr>
        <p:spPr>
          <a:xfrm>
            <a:off x="152400" y="838200"/>
            <a:ext cx="228600" cy="228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3"/>
          <p:cNvSpPr/>
          <p:nvPr/>
        </p:nvSpPr>
        <p:spPr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56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91" name="Google Shape;491;p56"/>
            <p:cNvSpPr/>
            <p:nvPr/>
          </p:nvSpPr>
          <p:spPr>
            <a:xfrm>
              <a:off x="-2040" y="432"/>
              <a:ext cx="2592" cy="1968"/>
            </a:xfrm>
            <a:custGeom>
              <a:rect b="b" l="l" r="r" t="t"/>
              <a:pathLst>
                <a:path extrusionOk="0" h="64000" w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-1528" y="0"/>
              <a:ext cx="1949" cy="1987"/>
            </a:xfrm>
            <a:custGeom>
              <a:rect b="b" l="l" r="r" t="t"/>
              <a:pathLst>
                <a:path extrusionOk="0" h="64000" w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56"/>
            <p:cNvCxnSpPr/>
            <p:nvPr/>
          </p:nvCxnSpPr>
          <p:spPr>
            <a:xfrm>
              <a:off x="864" y="960"/>
              <a:ext cx="46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94" name="Google Shape;494;p5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Google Shape;495;p56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6" name="Google Shape;496;p5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Google Shape;498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0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4" name="Google Shape;514;p6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5" name="Google Shape;515;p60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60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6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26" name="Google Shape;526;p64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395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7625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815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64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64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9" name="Google Shape;529;p64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530" name="Google Shape;530;p64"/>
          <p:cNvGrpSpPr/>
          <p:nvPr/>
        </p:nvGrpSpPr>
        <p:grpSpPr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531" name="Google Shape;531;p64"/>
            <p:cNvSpPr/>
            <p:nvPr/>
          </p:nvSpPr>
          <p:spPr>
            <a:xfrm>
              <a:off x="106" y="144"/>
              <a:ext cx="5558" cy="3840"/>
            </a:xfrm>
            <a:prstGeom prst="roundRect">
              <a:avLst>
                <a:gd fmla="val 2386" name="adj"/>
              </a:avLst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64"/>
            <p:cNvCxnSpPr/>
            <p:nvPr/>
          </p:nvCxnSpPr>
          <p:spPr>
            <a:xfrm>
              <a:off x="480" y="1077"/>
              <a:ext cx="4848" cy="0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1" name="Google Shape;541;p67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2" name="Google Shape;542;p67"/>
          <p:cNvSpPr txBox="1"/>
          <p:nvPr>
            <p:ph idx="10" type="dt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6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545" name="Google Shape;545;p67"/>
          <p:cNvGrpSpPr/>
          <p:nvPr/>
        </p:nvGrpSpPr>
        <p:grpSpPr>
          <a:xfrm>
            <a:off x="279400" y="152400"/>
            <a:ext cx="8686800" cy="1600200"/>
            <a:chOff x="176" y="96"/>
            <a:chExt cx="5472" cy="1008"/>
          </a:xfrm>
        </p:grpSpPr>
        <p:cxnSp>
          <p:nvCxnSpPr>
            <p:cNvPr id="546" name="Google Shape;546;p67"/>
            <p:cNvCxnSpPr/>
            <p:nvPr/>
          </p:nvCxnSpPr>
          <p:spPr>
            <a:xfrm rot="10800000">
              <a:off x="288" y="1104"/>
              <a:ext cx="52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67"/>
            <p:cNvSpPr txBox="1"/>
            <p:nvPr/>
          </p:nvSpPr>
          <p:spPr>
            <a:xfrm>
              <a:off x="5504" y="96"/>
              <a:ext cx="144" cy="144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7"/>
            <p:cNvSpPr txBox="1"/>
            <p:nvPr/>
          </p:nvSpPr>
          <p:spPr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7"/>
            <p:cNvSpPr txBox="1"/>
            <p:nvPr/>
          </p:nvSpPr>
          <p:spPr>
            <a:xfrm>
              <a:off x="176" y="240"/>
              <a:ext cx="5326" cy="8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7"/>
            <p:cNvSpPr txBox="1"/>
            <p:nvPr/>
          </p:nvSpPr>
          <p:spPr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87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59" name="Google Shape;559;p87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560" name="Google Shape;560;p87"/>
              <p:cNvSpPr txBox="1"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87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87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63" name="Google Shape;563;p87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87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5" name="Google Shape;565;p8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8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87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8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87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Google Shape;636;p25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□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■"/>
              <a:defRPr b="0" i="0" sz="2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🞐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639" name="Google Shape;639;p25"/>
          <p:cNvCxnSpPr/>
          <p:nvPr/>
        </p:nvCxnSpPr>
        <p:spPr>
          <a:xfrm>
            <a:off x="266700" y="6172200"/>
            <a:ext cx="86106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25"/>
          <p:cNvCxnSpPr/>
          <p:nvPr/>
        </p:nvCxnSpPr>
        <p:spPr>
          <a:xfrm>
            <a:off x="228600" y="304800"/>
            <a:ext cx="8610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41" name="Google Shape;641;p25"/>
          <p:cNvGrpSpPr/>
          <p:nvPr/>
        </p:nvGrpSpPr>
        <p:grpSpPr>
          <a:xfrm>
            <a:off x="228600" y="457200"/>
            <a:ext cx="1246187" cy="1371600"/>
            <a:chOff x="144" y="288"/>
            <a:chExt cx="785" cy="864"/>
          </a:xfrm>
        </p:grpSpPr>
        <p:sp>
          <p:nvSpPr>
            <p:cNvPr id="642" name="Google Shape;642;p25"/>
            <p:cNvSpPr txBox="1"/>
            <p:nvPr/>
          </p:nvSpPr>
          <p:spPr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 txBox="1"/>
            <p:nvPr/>
          </p:nvSpPr>
          <p:spPr>
            <a:xfrm>
              <a:off x="526" y="288"/>
              <a:ext cx="28" cy="47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 txBox="1"/>
            <p:nvPr/>
          </p:nvSpPr>
          <p:spPr>
            <a:xfrm>
              <a:off x="462" y="288"/>
              <a:ext cx="28" cy="40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 txBox="1"/>
            <p:nvPr/>
          </p:nvSpPr>
          <p:spPr>
            <a:xfrm>
              <a:off x="398" y="288"/>
              <a:ext cx="28" cy="3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 txBox="1"/>
            <p:nvPr/>
          </p:nvSpPr>
          <p:spPr>
            <a:xfrm>
              <a:off x="335" y="288"/>
              <a:ext cx="28" cy="26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 txBox="1"/>
            <p:nvPr/>
          </p:nvSpPr>
          <p:spPr>
            <a:xfrm>
              <a:off x="271" y="288"/>
              <a:ext cx="28" cy="19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 txBox="1"/>
            <p:nvPr/>
          </p:nvSpPr>
          <p:spPr>
            <a:xfrm>
              <a:off x="207" y="288"/>
              <a:ext cx="29" cy="1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 txBox="1"/>
            <p:nvPr/>
          </p:nvSpPr>
          <p:spPr>
            <a:xfrm>
              <a:off x="144" y="288"/>
              <a:ext cx="28" cy="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 txBox="1"/>
            <p:nvPr/>
          </p:nvSpPr>
          <p:spPr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 txBox="1"/>
            <p:nvPr/>
          </p:nvSpPr>
          <p:spPr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 txBox="1"/>
            <p:nvPr/>
          </p:nvSpPr>
          <p:spPr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7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721" name="Google Shape;721;p17"/>
            <p:cNvSpPr txBox="1"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17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724" name="Google Shape;724;p17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7" name="Google Shape;727;p1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8" name="Google Shape;728;p17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9" name="Google Shape;729;p1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0" name="Google Shape;730;p17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9" name="Google Shape;29;p22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31;p22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" name="Google Shape;32;p2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07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739" name="Google Shape;739;p107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07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07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2" name="Google Shape;742;p107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43" name="Google Shape;743;p10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4" name="Google Shape;744;p107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107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107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107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5" name="Google Shape;755;p109"/>
          <p:cNvCxnSpPr/>
          <p:nvPr/>
        </p:nvCxnSpPr>
        <p:spPr>
          <a:xfrm>
            <a:off x="228600" y="990600"/>
            <a:ext cx="8610600" cy="0"/>
          </a:xfrm>
          <a:prstGeom prst="straightConnector1">
            <a:avLst/>
          </a:prstGeom>
          <a:noFill/>
          <a:ln cap="flat" cmpd="sng" w="6667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56" name="Google Shape;756;p109"/>
          <p:cNvGrpSpPr/>
          <p:nvPr/>
        </p:nvGrpSpPr>
        <p:grpSpPr>
          <a:xfrm>
            <a:off x="228600" y="1447800"/>
            <a:ext cx="2286000" cy="2514600"/>
            <a:chOff x="144" y="912"/>
            <a:chExt cx="1440" cy="1584"/>
          </a:xfrm>
        </p:grpSpPr>
        <p:sp>
          <p:nvSpPr>
            <p:cNvPr id="757" name="Google Shape;757;p109"/>
            <p:cNvSpPr txBox="1"/>
            <p:nvPr/>
          </p:nvSpPr>
          <p:spPr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09"/>
            <p:cNvSpPr txBox="1"/>
            <p:nvPr/>
          </p:nvSpPr>
          <p:spPr>
            <a:xfrm>
              <a:off x="844" y="912"/>
              <a:ext cx="52" cy="86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09"/>
            <p:cNvSpPr txBox="1"/>
            <p:nvPr/>
          </p:nvSpPr>
          <p:spPr>
            <a:xfrm>
              <a:off x="727" y="912"/>
              <a:ext cx="52" cy="7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09"/>
            <p:cNvSpPr txBox="1"/>
            <p:nvPr/>
          </p:nvSpPr>
          <p:spPr>
            <a:xfrm>
              <a:off x="610" y="912"/>
              <a:ext cx="52" cy="6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09"/>
            <p:cNvSpPr txBox="1"/>
            <p:nvPr/>
          </p:nvSpPr>
          <p:spPr>
            <a:xfrm>
              <a:off x="494" y="912"/>
              <a:ext cx="52" cy="4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09"/>
            <p:cNvSpPr txBox="1"/>
            <p:nvPr/>
          </p:nvSpPr>
          <p:spPr>
            <a:xfrm>
              <a:off x="377" y="912"/>
              <a:ext cx="52" cy="36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09"/>
            <p:cNvSpPr txBox="1"/>
            <p:nvPr/>
          </p:nvSpPr>
          <p:spPr>
            <a:xfrm>
              <a:off x="260" y="912"/>
              <a:ext cx="52" cy="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09"/>
            <p:cNvSpPr txBox="1"/>
            <p:nvPr/>
          </p:nvSpPr>
          <p:spPr>
            <a:xfrm>
              <a:off x="144" y="912"/>
              <a:ext cx="52" cy="1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09"/>
            <p:cNvSpPr txBox="1"/>
            <p:nvPr/>
          </p:nvSpPr>
          <p:spPr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09"/>
            <p:cNvSpPr txBox="1"/>
            <p:nvPr/>
          </p:nvSpPr>
          <p:spPr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09"/>
            <p:cNvSpPr txBox="1"/>
            <p:nvPr/>
          </p:nvSpPr>
          <p:spPr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09"/>
            <p:cNvSpPr txBox="1"/>
            <p:nvPr/>
          </p:nvSpPr>
          <p:spPr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9"/>
            <p:cNvSpPr txBox="1"/>
            <p:nvPr/>
          </p:nvSpPr>
          <p:spPr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0" name="Google Shape;770;p109"/>
          <p:cNvCxnSpPr/>
          <p:nvPr/>
        </p:nvCxnSpPr>
        <p:spPr>
          <a:xfrm>
            <a:off x="266700" y="6172200"/>
            <a:ext cx="86106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109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2" name="Google Shape;772;p109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□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■"/>
              <a:defRPr b="0" i="0" sz="2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🞐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3" name="Google Shape;773;p10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5" name="Google Shape;775;p10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8900000" scaled="0"/>
        </a:gra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1"/>
          <p:cNvGrpSpPr/>
          <p:nvPr/>
        </p:nvGrpSpPr>
        <p:grpSpPr>
          <a:xfrm>
            <a:off x="-851303" y="798512"/>
            <a:ext cx="7621990" cy="6833268"/>
            <a:chOff x="-521" y="480"/>
            <a:chExt cx="4801" cy="4304"/>
          </a:xfrm>
        </p:grpSpPr>
        <p:grpSp>
          <p:nvGrpSpPr>
            <p:cNvPr id="784" name="Google Shape;784;p111"/>
            <p:cNvGrpSpPr/>
            <p:nvPr/>
          </p:nvGrpSpPr>
          <p:grpSpPr>
            <a:xfrm>
              <a:off x="-521" y="480"/>
              <a:ext cx="4801" cy="4304"/>
              <a:chOff x="-137" y="522"/>
              <a:chExt cx="4801" cy="4304"/>
            </a:xfrm>
          </p:grpSpPr>
          <p:grpSp>
            <p:nvGrpSpPr>
              <p:cNvPr id="785" name="Google Shape;785;p111"/>
              <p:cNvGrpSpPr/>
              <p:nvPr/>
            </p:nvGrpSpPr>
            <p:grpSpPr>
              <a:xfrm>
                <a:off x="-137" y="522"/>
                <a:ext cx="4801" cy="4304"/>
                <a:chOff x="-137" y="522"/>
                <a:chExt cx="4801" cy="4304"/>
              </a:xfrm>
            </p:grpSpPr>
            <p:sp>
              <p:nvSpPr>
                <p:cNvPr id="786" name="Google Shape;786;p111"/>
                <p:cNvSpPr/>
                <p:nvPr/>
              </p:nvSpPr>
              <p:spPr>
                <a:xfrm>
                  <a:off x="628" y="1241"/>
                  <a:ext cx="3281" cy="3075"/>
                </a:xfrm>
                <a:custGeom>
                  <a:rect b="b" l="l" r="r" t="t"/>
                  <a:pathLst>
                    <a:path extrusionOk="0" h="3075" w="3271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7" name="Google Shape;787;p111"/>
                <p:cNvGrpSpPr/>
                <p:nvPr/>
              </p:nvGrpSpPr>
              <p:grpSpPr>
                <a:xfrm>
                  <a:off x="-137" y="522"/>
                  <a:ext cx="4801" cy="4304"/>
                  <a:chOff x="-137" y="522"/>
                  <a:chExt cx="4801" cy="4304"/>
                </a:xfrm>
              </p:grpSpPr>
              <p:sp>
                <p:nvSpPr>
                  <p:cNvPr id="788" name="Google Shape;788;p111"/>
                  <p:cNvSpPr/>
                  <p:nvPr/>
                </p:nvSpPr>
                <p:spPr>
                  <a:xfrm>
                    <a:off x="400" y="815"/>
                    <a:ext cx="3964" cy="3501"/>
                  </a:xfrm>
                  <a:custGeom>
                    <a:rect b="b" l="l" r="r" t="t"/>
                    <a:pathLst>
                      <a:path extrusionOk="0" h="3501" w="3952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9" name="Google Shape;789;p111"/>
                  <p:cNvSpPr/>
                  <p:nvPr/>
                </p:nvSpPr>
                <p:spPr>
                  <a:xfrm>
                    <a:off x="406" y="953"/>
                    <a:ext cx="3803" cy="3363"/>
                  </a:xfrm>
                  <a:custGeom>
                    <a:rect b="b" l="l" r="r" t="t"/>
                    <a:pathLst>
                      <a:path extrusionOk="0" h="3363" w="3791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0" name="Google Shape;790;p111"/>
                  <p:cNvSpPr/>
                  <p:nvPr/>
                </p:nvSpPr>
                <p:spPr>
                  <a:xfrm>
                    <a:off x="514" y="1091"/>
                    <a:ext cx="3538" cy="3225"/>
                  </a:xfrm>
                  <a:custGeom>
                    <a:rect b="b" l="l" r="r" t="t"/>
                    <a:pathLst>
                      <a:path extrusionOk="0" h="3225" w="3527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1" name="Google Shape;791;p111"/>
                  <p:cNvGrpSpPr/>
                  <p:nvPr/>
                </p:nvGrpSpPr>
                <p:grpSpPr>
                  <a:xfrm>
                    <a:off x="-137" y="522"/>
                    <a:ext cx="4801" cy="4304"/>
                    <a:chOff x="-137" y="522"/>
                    <a:chExt cx="4801" cy="4304"/>
                  </a:xfrm>
                </p:grpSpPr>
                <p:sp>
                  <p:nvSpPr>
                    <p:cNvPr id="792" name="Google Shape;792;p111"/>
                    <p:cNvSpPr/>
                    <p:nvPr/>
                  </p:nvSpPr>
                  <p:spPr>
                    <a:xfrm>
                      <a:off x="400" y="522"/>
                      <a:ext cx="4264" cy="3794"/>
                    </a:xfrm>
                    <a:custGeom>
                      <a:rect b="b" l="l" r="r" t="t"/>
                      <a:pathLst>
                        <a:path extrusionOk="0" h="3794" w="4251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93" name="Google Shape;793;p111"/>
                    <p:cNvGrpSpPr/>
                    <p:nvPr/>
                  </p:nvGrpSpPr>
                  <p:grpSpPr>
                    <a:xfrm>
                      <a:off x="-137" y="534"/>
                      <a:ext cx="4795" cy="4292"/>
                      <a:chOff x="-137" y="534"/>
                      <a:chExt cx="4795" cy="4292"/>
                    </a:xfrm>
                  </p:grpSpPr>
                  <p:sp>
                    <p:nvSpPr>
                      <p:cNvPr id="794" name="Google Shape;794;p111"/>
                      <p:cNvSpPr/>
                      <p:nvPr/>
                    </p:nvSpPr>
                    <p:spPr>
                      <a:xfrm>
                        <a:off x="400" y="659"/>
                        <a:ext cx="4121" cy="3657"/>
                      </a:xfrm>
                      <a:custGeom>
                        <a:rect b="b" l="l" r="r" t="t"/>
                        <a:pathLst>
                          <a:path extrusionOk="0" h="3657" w="4108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95" name="Google Shape;795;p111"/>
                      <p:cNvGrpSpPr/>
                      <p:nvPr/>
                    </p:nvGrpSpPr>
                    <p:grpSpPr>
                      <a:xfrm>
                        <a:off x="-137" y="534"/>
                        <a:ext cx="4795" cy="4292"/>
                        <a:chOff x="-537" y="534"/>
                        <a:chExt cx="4795" cy="4292"/>
                      </a:xfrm>
                    </p:grpSpPr>
                    <p:cxnSp>
                      <p:nvCxnSpPr>
                        <p:cNvPr id="796" name="Google Shape;796;p111"/>
                        <p:cNvCxnSpPr/>
                        <p:nvPr/>
                      </p:nvCxnSpPr>
                      <p:spPr>
                        <a:xfrm rot="-9180000">
                          <a:off x="876" y="809"/>
                          <a:ext cx="1242" cy="191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97" name="Google Shape;797;p111"/>
                        <p:cNvCxnSpPr/>
                        <p:nvPr/>
                      </p:nvCxnSpPr>
                      <p:spPr>
                        <a:xfrm rot="-9180000">
                          <a:off x="-210" y="2117"/>
                          <a:ext cx="1921" cy="37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98" name="Google Shape;798;p111"/>
                        <p:cNvCxnSpPr/>
                        <p:nvPr/>
                      </p:nvCxnSpPr>
                      <p:spPr>
                        <a:xfrm rot="-9180000">
                          <a:off x="-257" y="1886"/>
                          <a:ext cx="2029" cy="59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99" name="Google Shape;799;p111"/>
                        <p:cNvCxnSpPr/>
                        <p:nvPr/>
                      </p:nvCxnSpPr>
                      <p:spPr>
                        <a:xfrm rot="-9180000">
                          <a:off x="-327" y="1599"/>
                          <a:ext cx="2175" cy="85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0" name="Google Shape;800;p111"/>
                        <p:cNvCxnSpPr/>
                        <p:nvPr/>
                      </p:nvCxnSpPr>
                      <p:spPr>
                        <a:xfrm rot="-9180000">
                          <a:off x="-400" y="1259"/>
                          <a:ext cx="2334" cy="116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1" name="Google Shape;801;p111"/>
                        <p:cNvCxnSpPr/>
                        <p:nvPr/>
                      </p:nvCxnSpPr>
                      <p:spPr>
                        <a:xfrm rot="-9180000">
                          <a:off x="179" y="872"/>
                          <a:ext cx="1891" cy="16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2" name="Google Shape;802;p111"/>
                        <p:cNvCxnSpPr/>
                        <p:nvPr/>
                      </p:nvCxnSpPr>
                      <p:spPr>
                        <a:xfrm rot="-9180000">
                          <a:off x="-150" y="2329"/>
                          <a:ext cx="1806" cy="19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3" name="Google Shape;803;p111"/>
                        <p:cNvCxnSpPr/>
                        <p:nvPr/>
                      </p:nvCxnSpPr>
                      <p:spPr>
                        <a:xfrm rot="-9180000">
                          <a:off x="-109" y="2514"/>
                          <a:ext cx="1720" cy="3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4" name="Google Shape;804;p111"/>
                        <p:cNvCxnSpPr/>
                        <p:nvPr/>
                      </p:nvCxnSpPr>
                      <p:spPr>
                        <a:xfrm flipH="1" rot="1680000">
                          <a:off x="545" y="2785"/>
                          <a:ext cx="849" cy="80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5" name="Google Shape;805;p111"/>
                        <p:cNvCxnSpPr/>
                        <p:nvPr/>
                      </p:nvCxnSpPr>
                      <p:spPr>
                        <a:xfrm flipH="1" rot="1680000">
                          <a:off x="168" y="2669"/>
                          <a:ext cx="1295" cy="56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6" name="Google Shape;806;p111"/>
                        <p:cNvCxnSpPr/>
                        <p:nvPr/>
                      </p:nvCxnSpPr>
                      <p:spPr>
                        <a:xfrm flipH="1" rot="1680000">
                          <a:off x="-34" y="2588"/>
                          <a:ext cx="1576" cy="24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7" name="Google Shape;807;p111"/>
                        <p:cNvCxnSpPr/>
                        <p:nvPr/>
                      </p:nvCxnSpPr>
                      <p:spPr>
                        <a:xfrm flipH="1" rot="1680000">
                          <a:off x="1201" y="2985"/>
                          <a:ext cx="141" cy="104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8" name="Google Shape;808;p111"/>
                        <p:cNvCxnSpPr/>
                        <p:nvPr/>
                      </p:nvCxnSpPr>
                      <p:spPr>
                        <a:xfrm flipH="1" rot="1680000">
                          <a:off x="1292" y="3013"/>
                          <a:ext cx="47" cy="105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09" name="Google Shape;809;p111"/>
                        <p:cNvCxnSpPr/>
                        <p:nvPr/>
                      </p:nvCxnSpPr>
                      <p:spPr>
                        <a:xfrm rot="1620000">
                          <a:off x="1331" y="3034"/>
                          <a:ext cx="47" cy="10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0" name="Google Shape;810;p111"/>
                        <p:cNvCxnSpPr/>
                        <p:nvPr/>
                      </p:nvCxnSpPr>
                      <p:spPr>
                        <a:xfrm rot="1620000">
                          <a:off x="1325" y="3059"/>
                          <a:ext cx="145" cy="110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1" name="Google Shape;811;p111"/>
                        <p:cNvCxnSpPr/>
                        <p:nvPr/>
                      </p:nvCxnSpPr>
                      <p:spPr>
                        <a:xfrm rot="1620000">
                          <a:off x="1320" y="3090"/>
                          <a:ext cx="255" cy="112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2" name="Google Shape;812;p111"/>
                        <p:cNvCxnSpPr/>
                        <p:nvPr/>
                      </p:nvCxnSpPr>
                      <p:spPr>
                        <a:xfrm rot="1620000">
                          <a:off x="1314" y="3117"/>
                          <a:ext cx="365" cy="11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3" name="Google Shape;813;p111"/>
                        <p:cNvCxnSpPr/>
                        <p:nvPr/>
                      </p:nvCxnSpPr>
                      <p:spPr>
                        <a:xfrm rot="1620000">
                          <a:off x="1337" y="3181"/>
                          <a:ext cx="567" cy="107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4" name="Google Shape;814;p111"/>
                        <p:cNvCxnSpPr/>
                        <p:nvPr/>
                      </p:nvCxnSpPr>
                      <p:spPr>
                        <a:xfrm rot="1620000">
                          <a:off x="1354" y="3209"/>
                          <a:ext cx="663" cy="101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5" name="Google Shape;815;p111"/>
                        <p:cNvCxnSpPr/>
                        <p:nvPr/>
                      </p:nvCxnSpPr>
                      <p:spPr>
                        <a:xfrm rot="1620000">
                          <a:off x="1375" y="3238"/>
                          <a:ext cx="745" cy="95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6" name="Google Shape;816;p111"/>
                        <p:cNvCxnSpPr/>
                        <p:nvPr/>
                      </p:nvCxnSpPr>
                      <p:spPr>
                        <a:xfrm rot="1620000">
                          <a:off x="1393" y="3266"/>
                          <a:ext cx="849" cy="90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7" name="Google Shape;817;p111"/>
                        <p:cNvCxnSpPr/>
                        <p:nvPr/>
                      </p:nvCxnSpPr>
                      <p:spPr>
                        <a:xfrm rot="1620000">
                          <a:off x="1412" y="3293"/>
                          <a:ext cx="950" cy="8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8" name="Google Shape;818;p111"/>
                        <p:cNvCxnSpPr/>
                        <p:nvPr/>
                      </p:nvCxnSpPr>
                      <p:spPr>
                        <a:xfrm rot="1620000">
                          <a:off x="1429" y="3321"/>
                          <a:ext cx="1056" cy="78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19" name="Google Shape;819;p111"/>
                        <p:cNvCxnSpPr/>
                        <p:nvPr/>
                      </p:nvCxnSpPr>
                      <p:spPr>
                        <a:xfrm rot="1620000">
                          <a:off x="1452" y="3356"/>
                          <a:ext cx="1173" cy="72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0" name="Google Shape;820;p111"/>
                        <p:cNvCxnSpPr/>
                        <p:nvPr/>
                      </p:nvCxnSpPr>
                      <p:spPr>
                        <a:xfrm rot="1620000">
                          <a:off x="1469" y="3388"/>
                          <a:ext cx="1315" cy="66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1" name="Google Shape;821;p111"/>
                        <p:cNvCxnSpPr/>
                        <p:nvPr/>
                      </p:nvCxnSpPr>
                      <p:spPr>
                        <a:xfrm rot="1620000">
                          <a:off x="1493" y="3426"/>
                          <a:ext cx="1469" cy="58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2" name="Google Shape;822;p111"/>
                        <p:cNvCxnSpPr/>
                        <p:nvPr/>
                      </p:nvCxnSpPr>
                      <p:spPr>
                        <a:xfrm rot="1620000">
                          <a:off x="1511" y="3464"/>
                          <a:ext cx="1649" cy="49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3" name="Google Shape;823;p111"/>
                        <p:cNvCxnSpPr/>
                        <p:nvPr/>
                      </p:nvCxnSpPr>
                      <p:spPr>
                        <a:xfrm rot="1620000">
                          <a:off x="1528" y="3518"/>
                          <a:ext cx="1885" cy="38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4" name="Google Shape;824;p111"/>
                        <p:cNvCxnSpPr/>
                        <p:nvPr/>
                      </p:nvCxnSpPr>
                      <p:spPr>
                        <a:xfrm rot="1620000">
                          <a:off x="1552" y="3586"/>
                          <a:ext cx="2168" cy="24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5" name="Google Shape;825;p111"/>
                        <p:cNvCxnSpPr/>
                        <p:nvPr/>
                      </p:nvCxnSpPr>
                      <p:spPr>
                        <a:xfrm rot="1620000">
                          <a:off x="1577" y="3670"/>
                          <a:ext cx="2528" cy="6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6" name="Google Shape;826;p111"/>
                        <p:cNvCxnSpPr/>
                        <p:nvPr/>
                      </p:nvCxnSpPr>
                      <p:spPr>
                        <a:xfrm flipH="1" rot="-9120000">
                          <a:off x="1621" y="3545"/>
                          <a:ext cx="2730" cy="17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7" name="Google Shape;827;p111"/>
                        <p:cNvCxnSpPr/>
                        <p:nvPr/>
                      </p:nvCxnSpPr>
                      <p:spPr>
                        <a:xfrm flipH="1" rot="-9120000">
                          <a:off x="1682" y="3297"/>
                          <a:ext cx="2635" cy="40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8" name="Google Shape;828;p111"/>
                        <p:cNvCxnSpPr/>
                        <p:nvPr/>
                      </p:nvCxnSpPr>
                      <p:spPr>
                        <a:xfrm flipH="1" rot="-9120000">
                          <a:off x="1782" y="2845"/>
                          <a:ext cx="2370" cy="78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29" name="Google Shape;829;p111"/>
                        <p:cNvCxnSpPr/>
                        <p:nvPr/>
                      </p:nvCxnSpPr>
                      <p:spPr>
                        <a:xfrm flipH="1" rot="-9120000">
                          <a:off x="1960" y="1992"/>
                          <a:ext cx="1530" cy="14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30" name="Google Shape;830;p111"/>
                        <p:cNvCxnSpPr/>
                        <p:nvPr/>
                      </p:nvCxnSpPr>
                      <p:spPr>
                        <a:xfrm flipH="1" rot="-9120000">
                          <a:off x="2014" y="1727"/>
                          <a:ext cx="1219" cy="162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sp>
                      <p:nvSpPr>
                        <p:cNvPr id="831" name="Google Shape;831;p111"/>
                        <p:cNvSpPr/>
                        <p:nvPr/>
                      </p:nvSpPr>
                      <p:spPr>
                        <a:xfrm>
                          <a:off x="0" y="2548"/>
                          <a:ext cx="1542" cy="1768"/>
                        </a:xfrm>
                        <a:custGeom>
                          <a:rect b="b" l="l" r="r" t="t"/>
                          <a:pathLst>
                            <a:path extrusionOk="0" h="1768" w="1537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i="0" sz="1800" u="none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832" name="Google Shape;832;p111"/>
                        <p:cNvGrpSpPr/>
                        <p:nvPr/>
                      </p:nvGrpSpPr>
                      <p:grpSpPr>
                        <a:xfrm>
                          <a:off x="-195" y="824"/>
                          <a:ext cx="4083" cy="4003"/>
                          <a:chOff x="-190" y="828"/>
                          <a:chExt cx="4083" cy="4003"/>
                        </a:xfrm>
                      </p:grpSpPr>
                      <p:sp>
                        <p:nvSpPr>
                          <p:cNvPr id="833" name="Google Shape;833;p111"/>
                          <p:cNvSpPr/>
                          <p:nvPr/>
                        </p:nvSpPr>
                        <p:spPr>
                          <a:xfrm rot="-2820000">
                            <a:off x="1554" y="2860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4" name="Google Shape;834;p111"/>
                          <p:cNvSpPr/>
                          <p:nvPr/>
                        </p:nvSpPr>
                        <p:spPr>
                          <a:xfrm rot="-2820000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5" name="Google Shape;835;p111"/>
                          <p:cNvSpPr/>
                          <p:nvPr/>
                        </p:nvSpPr>
                        <p:spPr>
                          <a:xfrm rot="-2820000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6" name="Google Shape;836;p111"/>
                          <p:cNvSpPr/>
                          <p:nvPr/>
                        </p:nvSpPr>
                        <p:spPr>
                          <a:xfrm rot="-2820000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7" name="Google Shape;837;p111"/>
                          <p:cNvSpPr/>
                          <p:nvPr/>
                        </p:nvSpPr>
                        <p:spPr>
                          <a:xfrm rot="-2820000">
                            <a:off x="1294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8" name="Google Shape;838;p111"/>
                          <p:cNvSpPr/>
                          <p:nvPr/>
                        </p:nvSpPr>
                        <p:spPr>
                          <a:xfrm rot="-2820000">
                            <a:off x="1237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39" name="Google Shape;839;p111"/>
                          <p:cNvSpPr/>
                          <p:nvPr/>
                        </p:nvSpPr>
                        <p:spPr>
                          <a:xfrm rot="-2820000">
                            <a:off x="1166" y="1856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40" name="Google Shape;840;p111"/>
                          <p:cNvSpPr/>
                          <p:nvPr/>
                        </p:nvSpPr>
                        <p:spPr>
                          <a:xfrm rot="-2820000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41" name="Google Shape;841;p111"/>
                          <p:cNvSpPr/>
                          <p:nvPr/>
                        </p:nvSpPr>
                        <p:spPr>
                          <a:xfrm rot="-2820000">
                            <a:off x="1008" y="1527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42" name="Google Shape;842;p111"/>
                          <p:cNvSpPr/>
                          <p:nvPr/>
                        </p:nvSpPr>
                        <p:spPr>
                          <a:xfrm rot="-2820000">
                            <a:off x="941" y="1348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43" name="Google Shape;843;p111"/>
                          <p:cNvSpPr/>
                          <p:nvPr/>
                        </p:nvSpPr>
                        <p:spPr>
                          <a:xfrm rot="-2880000">
                            <a:off x="876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844" name="Google Shape;844;p111"/>
                          <p:cNvSpPr/>
                          <p:nvPr/>
                        </p:nvSpPr>
                        <p:spPr>
                          <a:xfrm rot="-2820000">
                            <a:off x="827" y="993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45" name="Google Shape;845;p111"/>
                        <p:cNvCxnSpPr/>
                        <p:nvPr/>
                      </p:nvCxnSpPr>
                      <p:spPr>
                        <a:xfrm flipH="1" rot="10800000">
                          <a:off x="1656" y="1164"/>
                          <a:ext cx="831" cy="177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46" name="Google Shape;846;p111"/>
                        <p:cNvCxnSpPr/>
                        <p:nvPr/>
                      </p:nvCxnSpPr>
                      <p:spPr>
                        <a:xfrm flipH="1" rot="-10140000">
                          <a:off x="1811" y="1299"/>
                          <a:ext cx="819" cy="172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47" name="Google Shape;847;p111"/>
                        <p:cNvCxnSpPr/>
                        <p:nvPr/>
                      </p:nvCxnSpPr>
                      <p:spPr>
                        <a:xfrm flipH="1" rot="-9660000">
                          <a:off x="1963" y="1148"/>
                          <a:ext cx="383" cy="189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48" name="Google Shape;848;p111"/>
                        <p:cNvCxnSpPr/>
                        <p:nvPr/>
                      </p:nvCxnSpPr>
                      <p:spPr>
                        <a:xfrm flipH="1" rot="-9720000">
                          <a:off x="1921" y="1332"/>
                          <a:ext cx="744" cy="176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49" name="Google Shape;849;p111"/>
                        <p:cNvCxnSpPr/>
                        <p:nvPr/>
                      </p:nvCxnSpPr>
                      <p:spPr>
                        <a:xfrm flipH="1" rot="-8580000">
                          <a:off x="2217" y="1314"/>
                          <a:ext cx="311" cy="191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0" name="Google Shape;850;p111"/>
                        <p:cNvCxnSpPr/>
                        <p:nvPr/>
                      </p:nvCxnSpPr>
                      <p:spPr>
                        <a:xfrm flipH="1" rot="-9120000">
                          <a:off x="2039" y="1549"/>
                          <a:ext cx="895" cy="172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1" name="Google Shape;851;p111"/>
                        <p:cNvCxnSpPr/>
                        <p:nvPr/>
                      </p:nvCxnSpPr>
                      <p:spPr>
                        <a:xfrm flipH="1" rot="-9120000">
                          <a:off x="2024" y="1649"/>
                          <a:ext cx="1049" cy="166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2" name="Google Shape;852;p111"/>
                        <p:cNvCxnSpPr/>
                        <p:nvPr/>
                      </p:nvCxnSpPr>
                      <p:spPr>
                        <a:xfrm flipH="1" rot="-9120000">
                          <a:off x="1985" y="1876"/>
                          <a:ext cx="1357" cy="151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3" name="Google Shape;853;p111"/>
                        <p:cNvCxnSpPr/>
                        <p:nvPr/>
                      </p:nvCxnSpPr>
                      <p:spPr>
                        <a:xfrm flipH="1" rot="-9120000">
                          <a:off x="1936" y="2115"/>
                          <a:ext cx="1686" cy="13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4" name="Google Shape;854;p111"/>
                        <p:cNvCxnSpPr/>
                        <p:nvPr/>
                      </p:nvCxnSpPr>
                      <p:spPr>
                        <a:xfrm flipH="1" rot="-9120000">
                          <a:off x="1897" y="2287"/>
                          <a:ext cx="1880" cy="122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5" name="Google Shape;855;p111"/>
                        <p:cNvCxnSpPr/>
                        <p:nvPr/>
                      </p:nvCxnSpPr>
                      <p:spPr>
                        <a:xfrm flipH="1" rot="-9120000">
                          <a:off x="1855" y="2458"/>
                          <a:ext cx="2060" cy="109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6" name="Google Shape;856;p111"/>
                        <p:cNvCxnSpPr/>
                        <p:nvPr/>
                      </p:nvCxnSpPr>
                      <p:spPr>
                        <a:xfrm flipH="1" rot="-9120000">
                          <a:off x="1823" y="2640"/>
                          <a:ext cx="2224" cy="9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7" name="Google Shape;857;p111"/>
                        <p:cNvCxnSpPr/>
                        <p:nvPr/>
                      </p:nvCxnSpPr>
                      <p:spPr>
                        <a:xfrm flipH="1" rot="-9120000">
                          <a:off x="1737" y="3059"/>
                          <a:ext cx="2520" cy="61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8" name="Google Shape;858;p111"/>
                        <p:cNvCxnSpPr/>
                        <p:nvPr/>
                      </p:nvCxnSpPr>
                      <p:spPr>
                        <a:xfrm rot="1620000">
                          <a:off x="1324" y="3150"/>
                          <a:ext cx="472" cy="112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59" name="Google Shape;859;p111"/>
                        <p:cNvCxnSpPr/>
                        <p:nvPr/>
                      </p:nvCxnSpPr>
                      <p:spPr>
                        <a:xfrm flipH="1" rot="1680000">
                          <a:off x="1121" y="2961"/>
                          <a:ext cx="220" cy="101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0" name="Google Shape;860;p111"/>
                        <p:cNvCxnSpPr/>
                        <p:nvPr/>
                      </p:nvCxnSpPr>
                      <p:spPr>
                        <a:xfrm flipH="1" rot="1680000">
                          <a:off x="1041" y="2935"/>
                          <a:ext cx="304" cy="99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1" name="Google Shape;861;p111"/>
                        <p:cNvCxnSpPr/>
                        <p:nvPr/>
                      </p:nvCxnSpPr>
                      <p:spPr>
                        <a:xfrm flipH="1" rot="1680000">
                          <a:off x="957" y="2910"/>
                          <a:ext cx="394" cy="97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2" name="Google Shape;862;p111"/>
                        <p:cNvCxnSpPr/>
                        <p:nvPr/>
                      </p:nvCxnSpPr>
                      <p:spPr>
                        <a:xfrm flipH="1" rot="1680000">
                          <a:off x="880" y="2885"/>
                          <a:ext cx="478" cy="9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3" name="Google Shape;863;p111"/>
                        <p:cNvCxnSpPr/>
                        <p:nvPr/>
                      </p:nvCxnSpPr>
                      <p:spPr>
                        <a:xfrm flipH="1" rot="1680000">
                          <a:off x="801" y="2863"/>
                          <a:ext cx="561" cy="91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4" name="Google Shape;864;p111"/>
                        <p:cNvCxnSpPr/>
                        <p:nvPr/>
                      </p:nvCxnSpPr>
                      <p:spPr>
                        <a:xfrm flipH="1" rot="1680000">
                          <a:off x="717" y="2836"/>
                          <a:ext cx="656" cy="8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5" name="Google Shape;865;p111"/>
                        <p:cNvCxnSpPr/>
                        <p:nvPr/>
                      </p:nvCxnSpPr>
                      <p:spPr>
                        <a:xfrm flipH="1" rot="1680000">
                          <a:off x="631" y="2810"/>
                          <a:ext cx="752" cy="84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6" name="Google Shape;866;p111"/>
                        <p:cNvCxnSpPr/>
                        <p:nvPr/>
                      </p:nvCxnSpPr>
                      <p:spPr>
                        <a:xfrm flipH="1" rot="1680000">
                          <a:off x="462" y="2758"/>
                          <a:ext cx="946" cy="75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7" name="Google Shape;867;p111"/>
                        <p:cNvCxnSpPr/>
                        <p:nvPr/>
                      </p:nvCxnSpPr>
                      <p:spPr>
                        <a:xfrm flipH="1" rot="1680000">
                          <a:off x="365" y="2729"/>
                          <a:ext cx="1058" cy="69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8" name="Google Shape;868;p111"/>
                        <p:cNvCxnSpPr/>
                        <p:nvPr/>
                      </p:nvCxnSpPr>
                      <p:spPr>
                        <a:xfrm flipH="1" rot="1680000">
                          <a:off x="265" y="2697"/>
                          <a:ext cx="1174" cy="63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69" name="Google Shape;869;p111"/>
                        <p:cNvCxnSpPr/>
                        <p:nvPr/>
                      </p:nvCxnSpPr>
                      <p:spPr>
                        <a:xfrm flipH="1" rot="1680000">
                          <a:off x="55" y="2632"/>
                          <a:ext cx="1431" cy="4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0" name="Google Shape;870;p111"/>
                        <p:cNvCxnSpPr/>
                        <p:nvPr/>
                      </p:nvCxnSpPr>
                      <p:spPr>
                        <a:xfrm flipH="1" rot="1680000">
                          <a:off x="-1" y="2607"/>
                          <a:ext cx="1513" cy="37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1" name="Google Shape;871;p111"/>
                        <p:cNvCxnSpPr/>
                        <p:nvPr/>
                      </p:nvCxnSpPr>
                      <p:spPr>
                        <a:xfrm flipH="1" rot="1680000">
                          <a:off x="-72" y="2570"/>
                          <a:ext cx="1648" cy="10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2" name="Google Shape;872;p111"/>
                        <p:cNvCxnSpPr/>
                        <p:nvPr/>
                      </p:nvCxnSpPr>
                      <p:spPr>
                        <a:xfrm rot="-9180000">
                          <a:off x="-237" y="1095"/>
                          <a:ext cx="2219" cy="136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3" name="Google Shape;873;p111"/>
                        <p:cNvCxnSpPr/>
                        <p:nvPr/>
                      </p:nvCxnSpPr>
                      <p:spPr>
                        <a:xfrm rot="-9180000">
                          <a:off x="-43" y="962"/>
                          <a:ext cx="2071" cy="154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4" name="Google Shape;874;p111"/>
                        <p:cNvCxnSpPr/>
                        <p:nvPr/>
                      </p:nvCxnSpPr>
                      <p:spPr>
                        <a:xfrm rot="-9180000">
                          <a:off x="418" y="826"/>
                          <a:ext cx="1672" cy="178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5" name="Google Shape;875;p111"/>
                        <p:cNvCxnSpPr/>
                        <p:nvPr/>
                      </p:nvCxnSpPr>
                      <p:spPr>
                        <a:xfrm rot="-9180000">
                          <a:off x="634" y="808"/>
                          <a:ext cx="1473" cy="185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6" name="Google Shape;876;p111"/>
                        <p:cNvCxnSpPr/>
                        <p:nvPr/>
                      </p:nvCxnSpPr>
                      <p:spPr>
                        <a:xfrm rot="-9180000">
                          <a:off x="1094" y="827"/>
                          <a:ext cx="1030" cy="194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7" name="Google Shape;877;p111"/>
                        <p:cNvCxnSpPr/>
                        <p:nvPr/>
                      </p:nvCxnSpPr>
                      <p:spPr>
                        <a:xfrm rot="-9180000">
                          <a:off x="1302" y="857"/>
                          <a:ext cx="829" cy="197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8" name="Google Shape;878;p111"/>
                        <p:cNvCxnSpPr/>
                        <p:nvPr/>
                      </p:nvCxnSpPr>
                      <p:spPr>
                        <a:xfrm rot="-9180000">
                          <a:off x="1496" y="901"/>
                          <a:ext cx="633" cy="19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79" name="Google Shape;879;p111"/>
                        <p:cNvCxnSpPr/>
                        <p:nvPr/>
                      </p:nvCxnSpPr>
                      <p:spPr>
                        <a:xfrm rot="-9180000">
                          <a:off x="1679" y="952"/>
                          <a:ext cx="447" cy="19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880" name="Google Shape;880;p111"/>
                        <p:cNvCxnSpPr/>
                        <p:nvPr/>
                      </p:nvCxnSpPr>
                      <p:spPr>
                        <a:xfrm rot="-9180000">
                          <a:off x="1859" y="1013"/>
                          <a:ext cx="261" cy="196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</p:grpSp>
              </p:grpSp>
            </p:grpSp>
          </p:grpSp>
          <p:grpSp>
            <p:nvGrpSpPr>
              <p:cNvPr id="881" name="Google Shape;881;p111"/>
              <p:cNvGrpSpPr/>
              <p:nvPr/>
            </p:nvGrpSpPr>
            <p:grpSpPr>
              <a:xfrm>
                <a:off x="402" y="1386"/>
                <a:ext cx="3162" cy="2934"/>
                <a:chOff x="2" y="1386"/>
                <a:chExt cx="3162" cy="2934"/>
              </a:xfrm>
            </p:grpSpPr>
            <p:cxnSp>
              <p:nvCxnSpPr>
                <p:cNvPr id="882" name="Google Shape;882;p111"/>
                <p:cNvCxnSpPr/>
                <p:nvPr/>
              </p:nvCxnSpPr>
              <p:spPr>
                <a:xfrm flipH="1" rot="-9120000">
                  <a:off x="2057" y="1454"/>
                  <a:ext cx="732" cy="177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111"/>
                <p:cNvCxnSpPr/>
                <p:nvPr/>
              </p:nvCxnSpPr>
              <p:spPr>
                <a:xfrm rot="10800000">
                  <a:off x="870" y="3854"/>
                  <a:ext cx="223" cy="46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884" name="Google Shape;884;p111"/>
                <p:cNvGrpSpPr/>
                <p:nvPr/>
              </p:nvGrpSpPr>
              <p:grpSpPr>
                <a:xfrm>
                  <a:off x="2" y="2738"/>
                  <a:ext cx="1317" cy="1582"/>
                  <a:chOff x="2" y="2738"/>
                  <a:chExt cx="1317" cy="1582"/>
                </a:xfrm>
              </p:grpSpPr>
              <p:cxnSp>
                <p:nvCxnSpPr>
                  <p:cNvPr id="885" name="Google Shape;885;p111"/>
                  <p:cNvCxnSpPr/>
                  <p:nvPr/>
                </p:nvCxnSpPr>
                <p:spPr>
                  <a:xfrm flipH="1">
                    <a:off x="697" y="3855"/>
                    <a:ext cx="173" cy="187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886" name="Google Shape;886;p111"/>
                  <p:cNvSpPr/>
                  <p:nvPr/>
                </p:nvSpPr>
                <p:spPr>
                  <a:xfrm>
                    <a:off x="2" y="3218"/>
                    <a:ext cx="1006" cy="1102"/>
                  </a:xfrm>
                  <a:custGeom>
                    <a:rect b="b" l="l" r="r" t="t"/>
                    <a:pathLst>
                      <a:path extrusionOk="0" h="1102" w="1006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87" name="Google Shape;887;p111"/>
                  <p:cNvCxnSpPr/>
                  <p:nvPr/>
                </p:nvCxnSpPr>
                <p:spPr>
                  <a:xfrm flipH="1">
                    <a:off x="1242" y="4231"/>
                    <a:ext cx="77" cy="88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88" name="Google Shape;888;p111"/>
                  <p:cNvCxnSpPr/>
                  <p:nvPr/>
                </p:nvCxnSpPr>
                <p:spPr>
                  <a:xfrm rot="10800000">
                    <a:off x="340" y="3668"/>
                    <a:ext cx="532" cy="18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89" name="Google Shape;889;p111"/>
                  <p:cNvCxnSpPr/>
                  <p:nvPr/>
                </p:nvCxnSpPr>
                <p:spPr>
                  <a:xfrm rot="10800000">
                    <a:off x="237" y="3101"/>
                    <a:ext cx="101" cy="567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0" name="Google Shape;890;p111"/>
                  <p:cNvCxnSpPr/>
                  <p:nvPr/>
                </p:nvCxnSpPr>
                <p:spPr>
                  <a:xfrm rot="10800000">
                    <a:off x="2" y="3009"/>
                    <a:ext cx="235" cy="9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1" name="Google Shape;891;p111"/>
                  <p:cNvCxnSpPr/>
                  <p:nvPr/>
                </p:nvCxnSpPr>
                <p:spPr>
                  <a:xfrm flipH="1" rot="10800000">
                    <a:off x="54" y="3101"/>
                    <a:ext cx="182" cy="194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2" name="Google Shape;892;p111"/>
                  <p:cNvCxnSpPr/>
                  <p:nvPr/>
                </p:nvCxnSpPr>
                <p:spPr>
                  <a:xfrm flipH="1">
                    <a:off x="336" y="3476"/>
                    <a:ext cx="176" cy="19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3" name="Google Shape;893;p111"/>
                  <p:cNvCxnSpPr/>
                  <p:nvPr/>
                </p:nvCxnSpPr>
                <p:spPr>
                  <a:xfrm flipH="1" rot="10800000">
                    <a:off x="3" y="2738"/>
                    <a:ext cx="14" cy="23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</p:grpSp>
        <p:grpSp>
          <p:nvGrpSpPr>
            <p:cNvPr id="894" name="Google Shape;894;p111"/>
            <p:cNvGrpSpPr/>
            <p:nvPr/>
          </p:nvGrpSpPr>
          <p:grpSpPr>
            <a:xfrm>
              <a:off x="16" y="1316"/>
              <a:ext cx="3310" cy="2958"/>
              <a:chOff x="16" y="1316"/>
              <a:chExt cx="3310" cy="2958"/>
            </a:xfrm>
          </p:grpSpPr>
          <p:sp>
            <p:nvSpPr>
              <p:cNvPr id="895" name="Google Shape;895;p111"/>
              <p:cNvSpPr/>
              <p:nvPr/>
            </p:nvSpPr>
            <p:spPr>
              <a:xfrm>
                <a:off x="16" y="2656"/>
                <a:ext cx="1440" cy="1618"/>
              </a:xfrm>
              <a:custGeom>
                <a:rect b="b" l="l" r="r" t="t"/>
                <a:pathLst>
                  <a:path extrusionOk="0" h="1618" w="1435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11"/>
              <p:cNvSpPr/>
              <p:nvPr/>
            </p:nvSpPr>
            <p:spPr>
              <a:xfrm>
                <a:off x="16" y="2260"/>
                <a:ext cx="1673" cy="2014"/>
              </a:xfrm>
              <a:custGeom>
                <a:rect b="b" l="l" r="r" t="t"/>
                <a:pathLst>
                  <a:path extrusionOk="0" h="2014" w="1668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11"/>
              <p:cNvSpPr txBox="1"/>
              <p:nvPr/>
            </p:nvSpPr>
            <p:spPr>
              <a:xfrm rot="-252000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11"/>
              <p:cNvSpPr txBox="1"/>
              <p:nvPr/>
            </p:nvSpPr>
            <p:spPr>
              <a:xfrm rot="-510000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11"/>
              <p:cNvSpPr txBox="1"/>
              <p:nvPr/>
            </p:nvSpPr>
            <p:spPr>
              <a:xfrm rot="-3420000">
                <a:off x="1017" y="269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11"/>
              <p:cNvSpPr txBox="1"/>
              <p:nvPr/>
            </p:nvSpPr>
            <p:spPr>
              <a:xfrm rot="-840000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1" name="Google Shape;901;p111"/>
              <p:cNvGrpSpPr/>
              <p:nvPr/>
            </p:nvGrpSpPr>
            <p:grpSpPr>
              <a:xfrm>
                <a:off x="3016" y="1316"/>
                <a:ext cx="310" cy="307"/>
                <a:chOff x="2973" y="1265"/>
                <a:chExt cx="436" cy="439"/>
              </a:xfrm>
            </p:grpSpPr>
            <p:sp>
              <p:nvSpPr>
                <p:cNvPr id="902" name="Google Shape;902;p111"/>
                <p:cNvSpPr/>
                <p:nvPr/>
              </p:nvSpPr>
              <p:spPr>
                <a:xfrm rot="2820000">
                  <a:off x="2987" y="1466"/>
                  <a:ext cx="283" cy="160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111"/>
                <p:cNvSpPr/>
                <p:nvPr/>
              </p:nvSpPr>
              <p:spPr>
                <a:xfrm>
                  <a:off x="3071" y="1375"/>
                  <a:ext cx="224" cy="223"/>
                </a:xfrm>
                <a:custGeom>
                  <a:rect b="b" l="l" r="r" t="t"/>
                  <a:pathLst>
                    <a:path extrusionOk="0" h="222" w="227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111"/>
                <p:cNvSpPr/>
                <p:nvPr/>
              </p:nvSpPr>
              <p:spPr>
                <a:xfrm>
                  <a:off x="3144" y="1365"/>
                  <a:ext cx="163" cy="156"/>
                </a:xfrm>
                <a:custGeom>
                  <a:rect b="b" l="l" r="r" t="t"/>
                  <a:pathLst>
                    <a:path extrusionOk="0" h="234" w="233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111"/>
                <p:cNvSpPr/>
                <p:nvPr/>
              </p:nvSpPr>
              <p:spPr>
                <a:xfrm>
                  <a:off x="3201" y="1272"/>
                  <a:ext cx="202" cy="197"/>
                </a:xfrm>
                <a:custGeom>
                  <a:rect b="b" l="l" r="r" t="t"/>
                  <a:pathLst>
                    <a:path extrusionOk="0" h="198" w="203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111"/>
                <p:cNvSpPr/>
                <p:nvPr/>
              </p:nvSpPr>
              <p:spPr>
                <a:xfrm>
                  <a:off x="3330" y="1265"/>
                  <a:ext cx="79" cy="74"/>
                </a:xfrm>
                <a:custGeom>
                  <a:rect b="b" l="l" r="r" t="t"/>
                  <a:pathLst>
                    <a:path extrusionOk="0" h="234" w="233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7" name="Google Shape;907;p11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8" name="Google Shape;908;p1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9" name="Google Shape;909;p1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0" name="Google Shape;910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1" name="Google Shape;911;p1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8"/>
            </a:gs>
            <a:gs pos="100000">
              <a:schemeClr val="dk2"/>
            </a:gs>
          </a:gsLst>
          <a:lin ang="2700000" scaled="0"/>
        </a:gra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3"/>
          <p:cNvGrpSpPr/>
          <p:nvPr/>
        </p:nvGrpSpPr>
        <p:grpSpPr>
          <a:xfrm>
            <a:off x="0" y="0"/>
            <a:ext cx="9144000" cy="6856412"/>
            <a:chOff x="0" y="0"/>
            <a:chExt cx="5760" cy="4319"/>
          </a:xfrm>
        </p:grpSpPr>
        <p:sp>
          <p:nvSpPr>
            <p:cNvPr id="920" name="Google Shape;920;p113"/>
            <p:cNvSpPr/>
            <p:nvPr/>
          </p:nvSpPr>
          <p:spPr>
            <a:xfrm>
              <a:off x="0" y="12"/>
              <a:ext cx="5758" cy="3273"/>
            </a:xfrm>
            <a:custGeom>
              <a:rect b="b" l="l" r="r" t="t"/>
              <a:pathLst>
                <a:path extrusionOk="0" h="3273" w="5740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>
              <a:gsLst>
                <a:gs pos="0">
                  <a:srgbClr val="000051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3"/>
            <p:cNvSpPr/>
            <p:nvPr/>
          </p:nvSpPr>
          <p:spPr>
            <a:xfrm>
              <a:off x="149" y="0"/>
              <a:ext cx="5609" cy="3243"/>
            </a:xfrm>
            <a:custGeom>
              <a:rect b="b" l="l" r="r" t="t"/>
              <a:pathLst>
                <a:path extrusionOk="0" h="3243" w="5591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>
              <a:gsLst>
                <a:gs pos="0">
                  <a:srgbClr val="00005D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3"/>
            <p:cNvSpPr/>
            <p:nvPr/>
          </p:nvSpPr>
          <p:spPr>
            <a:xfrm>
              <a:off x="0" y="3433"/>
              <a:ext cx="4038" cy="191"/>
            </a:xfrm>
            <a:custGeom>
              <a:rect b="b" l="l" r="r" t="t"/>
              <a:pathLst>
                <a:path extrusionOk="0" h="192" w="404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>
              <a:gsLst>
                <a:gs pos="0">
                  <a:srgbClr val="000061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3"/>
            <p:cNvSpPr/>
            <p:nvPr/>
          </p:nvSpPr>
          <p:spPr>
            <a:xfrm>
              <a:off x="4038" y="3577"/>
              <a:ext cx="1720" cy="65"/>
            </a:xfrm>
            <a:custGeom>
              <a:rect b="b" l="l" r="r" t="t"/>
              <a:pathLst>
                <a:path extrusionOk="0" h="66" w="1722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3"/>
            <p:cNvSpPr/>
            <p:nvPr/>
          </p:nvSpPr>
          <p:spPr>
            <a:xfrm>
              <a:off x="0" y="3726"/>
              <a:ext cx="4784" cy="329"/>
            </a:xfrm>
            <a:custGeom>
              <a:rect b="b" l="l" r="r" t="t"/>
              <a:pathLst>
                <a:path extrusionOk="0" h="329" w="478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>
              <a:gsLst>
                <a:gs pos="0">
                  <a:srgbClr val="00007D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3"/>
            <p:cNvSpPr/>
            <p:nvPr/>
          </p:nvSpPr>
          <p:spPr>
            <a:xfrm>
              <a:off x="4784" y="3702"/>
              <a:ext cx="974" cy="101"/>
            </a:xfrm>
            <a:custGeom>
              <a:rect b="b" l="l" r="r" t="t"/>
              <a:pathLst>
                <a:path extrusionOk="0" h="101" w="975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3"/>
            <p:cNvSpPr/>
            <p:nvPr/>
          </p:nvSpPr>
          <p:spPr>
            <a:xfrm>
              <a:off x="3619" y="3815"/>
              <a:ext cx="2139" cy="198"/>
            </a:xfrm>
            <a:custGeom>
              <a:rect b="b" l="l" r="r" t="t"/>
              <a:pathLst>
                <a:path extrusionOk="0" h="198" w="2141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3"/>
            <p:cNvSpPr/>
            <p:nvPr/>
          </p:nvSpPr>
          <p:spPr>
            <a:xfrm>
              <a:off x="0" y="3971"/>
              <a:ext cx="3619" cy="348"/>
            </a:xfrm>
            <a:custGeom>
              <a:rect b="b" l="l" r="r" t="t"/>
              <a:pathLst>
                <a:path extrusionOk="0" h="348" w="3623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>
              <a:gsLst>
                <a:gs pos="0">
                  <a:srgbClr val="00006F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3"/>
            <p:cNvSpPr/>
            <p:nvPr/>
          </p:nvSpPr>
          <p:spPr>
            <a:xfrm>
              <a:off x="2097" y="4043"/>
              <a:ext cx="2514" cy="276"/>
            </a:xfrm>
            <a:custGeom>
              <a:rect b="b" l="l" r="r" t="t"/>
              <a:pathLst>
                <a:path extrusionOk="0" h="276" w="2517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3"/>
            <p:cNvSpPr/>
            <p:nvPr/>
          </p:nvSpPr>
          <p:spPr>
            <a:xfrm>
              <a:off x="4354" y="3869"/>
              <a:ext cx="1404" cy="378"/>
            </a:xfrm>
            <a:custGeom>
              <a:rect b="b" l="l" r="r" t="t"/>
              <a:pathLst>
                <a:path extrusionOk="0" h="378" w="1405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8089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3"/>
            <p:cNvSpPr/>
            <p:nvPr/>
          </p:nvSpPr>
          <p:spPr>
            <a:xfrm>
              <a:off x="5030" y="3151"/>
              <a:ext cx="728" cy="240"/>
            </a:xfrm>
            <a:custGeom>
              <a:rect b="b" l="l" r="r" t="t"/>
              <a:pathLst>
                <a:path extrusionOk="0" h="240" w="729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3"/>
            <p:cNvSpPr/>
            <p:nvPr/>
          </p:nvSpPr>
          <p:spPr>
            <a:xfrm>
              <a:off x="0" y="1486"/>
              <a:ext cx="5030" cy="1671"/>
            </a:xfrm>
            <a:custGeom>
              <a:rect b="b" l="l" r="r" t="t"/>
              <a:pathLst>
                <a:path extrusionOk="0" h="1672" w="5035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>
              <a:gsLst>
                <a:gs pos="0">
                  <a:srgbClr val="000053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3"/>
            <p:cNvSpPr/>
            <p:nvPr/>
          </p:nvSpPr>
          <p:spPr>
            <a:xfrm>
              <a:off x="5030" y="3049"/>
              <a:ext cx="728" cy="318"/>
            </a:xfrm>
            <a:custGeom>
              <a:rect b="b" l="l" r="r" t="t"/>
              <a:pathLst>
                <a:path extrusionOk="0" h="318" w="729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3"/>
            <p:cNvSpPr/>
            <p:nvPr/>
          </p:nvSpPr>
          <p:spPr>
            <a:xfrm>
              <a:off x="0" y="916"/>
              <a:ext cx="5030" cy="2187"/>
            </a:xfrm>
            <a:custGeom>
              <a:rect b="b" l="l" r="r" t="t"/>
              <a:pathLst>
                <a:path extrusionOk="0" h="2188" w="5035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>
              <a:gsLst>
                <a:gs pos="0">
                  <a:srgbClr val="000055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3"/>
            <p:cNvSpPr/>
            <p:nvPr/>
          </p:nvSpPr>
          <p:spPr>
            <a:xfrm>
              <a:off x="2294" y="0"/>
              <a:ext cx="3159" cy="2725"/>
            </a:xfrm>
            <a:custGeom>
              <a:rect b="b" l="l" r="r" t="t"/>
              <a:pathLst>
                <a:path extrusionOk="0" h="2727" w="3163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3"/>
            <p:cNvSpPr/>
            <p:nvPr/>
          </p:nvSpPr>
          <p:spPr>
            <a:xfrm>
              <a:off x="5435" y="2702"/>
              <a:ext cx="323" cy="299"/>
            </a:xfrm>
            <a:custGeom>
              <a:rect b="b" l="l" r="r" t="t"/>
              <a:pathLst>
                <a:path extrusionOk="0" h="299" w="323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F0F9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3"/>
            <p:cNvSpPr/>
            <p:nvPr/>
          </p:nvSpPr>
          <p:spPr>
            <a:xfrm>
              <a:off x="5477" y="2588"/>
              <a:ext cx="281" cy="335"/>
            </a:xfrm>
            <a:custGeom>
              <a:rect b="b" l="l" r="r" t="t"/>
              <a:pathLst>
                <a:path extrusionOk="0" h="335" w="281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13"/>
            <p:cNvSpPr/>
            <p:nvPr/>
          </p:nvSpPr>
          <p:spPr>
            <a:xfrm>
              <a:off x="2454" y="0"/>
              <a:ext cx="3119" cy="2678"/>
            </a:xfrm>
            <a:custGeom>
              <a:rect b="b" l="l" r="r" t="t"/>
              <a:pathLst>
                <a:path extrusionOk="0" h="2680" w="3122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7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13"/>
            <p:cNvSpPr/>
            <p:nvPr/>
          </p:nvSpPr>
          <p:spPr>
            <a:xfrm>
              <a:off x="5626" y="2534"/>
              <a:ext cx="132" cy="132"/>
            </a:xfrm>
            <a:custGeom>
              <a:rect b="b" l="l" r="r" t="t"/>
              <a:pathLst>
                <a:path extrusionOk="0" h="132" w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13"/>
            <p:cNvSpPr/>
            <p:nvPr/>
          </p:nvSpPr>
          <p:spPr>
            <a:xfrm>
              <a:off x="3112" y="0"/>
              <a:ext cx="2514" cy="2534"/>
            </a:xfrm>
            <a:custGeom>
              <a:rect b="b" l="l" r="r" t="t"/>
              <a:pathLst>
                <a:path extrusionOk="0" h="2536" w="2517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F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13"/>
            <p:cNvSpPr/>
            <p:nvPr/>
          </p:nvSpPr>
          <p:spPr>
            <a:xfrm>
              <a:off x="3488" y="0"/>
              <a:ext cx="2198" cy="2480"/>
            </a:xfrm>
            <a:custGeom>
              <a:rect b="b" l="l" r="r" t="t"/>
              <a:pathLst>
                <a:path extrusionOk="0" h="2482" w="2200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5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13"/>
            <p:cNvSpPr/>
            <p:nvPr/>
          </p:nvSpPr>
          <p:spPr>
            <a:xfrm>
              <a:off x="5674" y="2474"/>
              <a:ext cx="84" cy="96"/>
            </a:xfrm>
            <a:custGeom>
              <a:rect b="b" l="l" r="r" t="t"/>
              <a:pathLst>
                <a:path extrusionOk="0" h="96" w="84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717A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13"/>
            <p:cNvSpPr/>
            <p:nvPr/>
          </p:nvSpPr>
          <p:spPr>
            <a:xfrm>
              <a:off x="5603" y="850"/>
              <a:ext cx="155" cy="516"/>
            </a:xfrm>
            <a:custGeom>
              <a:rect b="b" l="l" r="r" t="t"/>
              <a:pathLst>
                <a:path extrusionOk="0" h="516" w="155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13"/>
            <p:cNvSpPr/>
            <p:nvPr/>
          </p:nvSpPr>
          <p:spPr>
            <a:xfrm>
              <a:off x="5107" y="0"/>
              <a:ext cx="573" cy="1042"/>
            </a:xfrm>
            <a:custGeom>
              <a:rect b="b" l="l" r="r" t="t"/>
              <a:pathLst>
                <a:path extrusionOk="0" h="1043" w="574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55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3"/>
            <p:cNvSpPr/>
            <p:nvPr/>
          </p:nvSpPr>
          <p:spPr>
            <a:xfrm>
              <a:off x="5411" y="0"/>
              <a:ext cx="341" cy="796"/>
            </a:xfrm>
            <a:custGeom>
              <a:rect b="b" l="l" r="r" t="t"/>
              <a:pathLst>
                <a:path extrusionOk="0" h="797" w="341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>
              <a:gsLst>
                <a:gs pos="0">
                  <a:srgbClr val="000059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3"/>
            <p:cNvSpPr/>
            <p:nvPr/>
          </p:nvSpPr>
          <p:spPr>
            <a:xfrm>
              <a:off x="5698" y="653"/>
              <a:ext cx="60" cy="311"/>
            </a:xfrm>
            <a:custGeom>
              <a:rect b="b" l="l" r="r" t="t"/>
              <a:pathLst>
                <a:path extrusionOk="0" h="312" w="60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3"/>
            <p:cNvSpPr/>
            <p:nvPr/>
          </p:nvSpPr>
          <p:spPr>
            <a:xfrm>
              <a:off x="2" y="1601"/>
              <a:ext cx="5752" cy="1864"/>
            </a:xfrm>
            <a:custGeom>
              <a:rect b="b" l="l" r="r" t="t"/>
              <a:pathLst>
                <a:path extrusionOk="0" h="1864" w="5740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>
              <a:gsLst>
                <a:gs pos="0">
                  <a:srgbClr val="00006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3"/>
            <p:cNvSpPr/>
            <p:nvPr/>
          </p:nvSpPr>
          <p:spPr>
            <a:xfrm>
              <a:off x="5754" y="3483"/>
              <a:ext cx="6" cy="6"/>
            </a:xfrm>
            <a:custGeom>
              <a:rect b="b" l="l" r="r" t="t"/>
              <a:pathLst>
                <a:path extrusionOk="0" h="6" w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3"/>
            <p:cNvSpPr/>
            <p:nvPr/>
          </p:nvSpPr>
          <p:spPr>
            <a:xfrm>
              <a:off x="2" y="2152"/>
              <a:ext cx="5752" cy="1337"/>
            </a:xfrm>
            <a:custGeom>
              <a:rect b="b" l="l" r="r" t="t"/>
              <a:pathLst>
                <a:path extrusionOk="0" h="1337" w="5740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>
              <a:gsLst>
                <a:gs pos="0">
                  <a:srgbClr val="00005D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3"/>
            <p:cNvSpPr/>
            <p:nvPr/>
          </p:nvSpPr>
          <p:spPr>
            <a:xfrm>
              <a:off x="2" y="3177"/>
              <a:ext cx="5752" cy="414"/>
            </a:xfrm>
            <a:custGeom>
              <a:rect b="b" l="l" r="r" t="t"/>
              <a:pathLst>
                <a:path extrusionOk="0" h="414" w="5740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>
              <a:gsLst>
                <a:gs pos="0">
                  <a:srgbClr val="00008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13"/>
            <p:cNvSpPr/>
            <p:nvPr/>
          </p:nvSpPr>
          <p:spPr>
            <a:xfrm>
              <a:off x="1297" y="0"/>
              <a:ext cx="4457" cy="3177"/>
            </a:xfrm>
            <a:custGeom>
              <a:rect b="b" l="l" r="r" t="t"/>
              <a:pathLst>
                <a:path extrusionOk="0" h="3177" w="4448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A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13"/>
            <p:cNvSpPr/>
            <p:nvPr/>
          </p:nvSpPr>
          <p:spPr>
            <a:xfrm>
              <a:off x="3321" y="0"/>
              <a:ext cx="2433" cy="2614"/>
            </a:xfrm>
            <a:custGeom>
              <a:rect b="b" l="l" r="r" t="t"/>
              <a:pathLst>
                <a:path extrusionOk="0" h="2614" w="2428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3"/>
            <p:cNvSpPr/>
            <p:nvPr/>
          </p:nvSpPr>
          <p:spPr>
            <a:xfrm>
              <a:off x="3950" y="0"/>
              <a:ext cx="1804" cy="2464"/>
            </a:xfrm>
            <a:custGeom>
              <a:rect b="b" l="l" r="r" t="t"/>
              <a:pathLst>
                <a:path extrusionOk="0" h="2464" w="1800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rgbClr val="000065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3"/>
            <p:cNvSpPr/>
            <p:nvPr/>
          </p:nvSpPr>
          <p:spPr>
            <a:xfrm>
              <a:off x="4519" y="0"/>
              <a:ext cx="1235" cy="2074"/>
            </a:xfrm>
            <a:custGeom>
              <a:rect b="b" l="l" r="r" t="t"/>
              <a:pathLst>
                <a:path extrusionOk="0" h="2074" w="1232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58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3"/>
            <p:cNvSpPr/>
            <p:nvPr/>
          </p:nvSpPr>
          <p:spPr>
            <a:xfrm>
              <a:off x="4694" y="0"/>
              <a:ext cx="1060" cy="1936"/>
            </a:xfrm>
            <a:custGeom>
              <a:rect b="b" l="l" r="r" t="t"/>
              <a:pathLst>
                <a:path extrusionOk="0" h="1936" w="1058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F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3"/>
            <p:cNvSpPr/>
            <p:nvPr/>
          </p:nvSpPr>
          <p:spPr>
            <a:xfrm>
              <a:off x="4981" y="0"/>
              <a:ext cx="773" cy="1487"/>
            </a:xfrm>
            <a:custGeom>
              <a:rect b="b" l="l" r="r" t="t"/>
              <a:pathLst>
                <a:path extrusionOk="0" h="1487" w="771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>
              <a:gsLst>
                <a:gs pos="0">
                  <a:srgbClr val="000079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6" name="Google Shape;956;p113"/>
            <p:cNvGrpSpPr/>
            <p:nvPr/>
          </p:nvGrpSpPr>
          <p:grpSpPr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57" name="Google Shape;957;p113"/>
              <p:cNvSpPr/>
              <p:nvPr/>
            </p:nvSpPr>
            <p:spPr>
              <a:xfrm>
                <a:off x="0" y="1632"/>
                <a:ext cx="3670" cy="1313"/>
              </a:xfrm>
              <a:custGeom>
                <a:rect b="b" l="l" r="r" t="t"/>
                <a:pathLst>
                  <a:path extrusionOk="0" h="1313" w="3659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6F"/>
                  </a:gs>
                  <a:gs pos="100000">
                    <a:schemeClr val="dk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13"/>
              <p:cNvSpPr/>
              <p:nvPr/>
            </p:nvSpPr>
            <p:spPr>
              <a:xfrm>
                <a:off x="3646" y="2795"/>
                <a:ext cx="2112" cy="695"/>
              </a:xfrm>
              <a:custGeom>
                <a:rect b="b" l="l" r="r" t="t"/>
                <a:pathLst>
                  <a:path extrusionOk="0" h="695" w="210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717A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9" name="Google Shape;959;p11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0" name="Google Shape;960;p1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1" name="Google Shape;961;p1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2" name="Google Shape;962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3" name="Google Shape;963;p1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1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5" name="Google Shape;45;p21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Google Shape;47;p21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8" name="Google Shape;48;p2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□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■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🞐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266700" y="6172200"/>
            <a:ext cx="8610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26"/>
          <p:cNvCxnSpPr/>
          <p:nvPr/>
        </p:nvCxnSpPr>
        <p:spPr>
          <a:xfrm>
            <a:off x="228600" y="304800"/>
            <a:ext cx="8610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3" name="Google Shape;123;p26"/>
          <p:cNvGrpSpPr/>
          <p:nvPr/>
        </p:nvGrpSpPr>
        <p:grpSpPr>
          <a:xfrm>
            <a:off x="228600" y="457200"/>
            <a:ext cx="1246187" cy="1371600"/>
            <a:chOff x="144" y="288"/>
            <a:chExt cx="785" cy="864"/>
          </a:xfrm>
        </p:grpSpPr>
        <p:sp>
          <p:nvSpPr>
            <p:cNvPr id="124" name="Google Shape;124;p26"/>
            <p:cNvSpPr txBox="1"/>
            <p:nvPr/>
          </p:nvSpPr>
          <p:spPr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526" y="288"/>
              <a:ext cx="28" cy="4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 txBox="1"/>
            <p:nvPr/>
          </p:nvSpPr>
          <p:spPr>
            <a:xfrm>
              <a:off x="462" y="288"/>
              <a:ext cx="28" cy="4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 txBox="1"/>
            <p:nvPr/>
          </p:nvSpPr>
          <p:spPr>
            <a:xfrm>
              <a:off x="398" y="288"/>
              <a:ext cx="28" cy="33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 txBox="1"/>
            <p:nvPr/>
          </p:nvSpPr>
          <p:spPr>
            <a:xfrm>
              <a:off x="335" y="288"/>
              <a:ext cx="28" cy="2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 txBox="1"/>
            <p:nvPr/>
          </p:nvSpPr>
          <p:spPr>
            <a:xfrm>
              <a:off x="271" y="288"/>
              <a:ext cx="28" cy="19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 txBox="1"/>
            <p:nvPr/>
          </p:nvSpPr>
          <p:spPr>
            <a:xfrm>
              <a:off x="207" y="288"/>
              <a:ext cx="29" cy="13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144" y="288"/>
              <a:ext cx="28" cy="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 txBox="1"/>
            <p:nvPr/>
          </p:nvSpPr>
          <p:spPr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 txBox="1"/>
            <p:nvPr/>
          </p:nvSpPr>
          <p:spPr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 txBox="1"/>
            <p:nvPr/>
          </p:nvSpPr>
          <p:spPr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 txBox="1"/>
            <p:nvPr/>
          </p:nvSpPr>
          <p:spPr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2"/>
            </a:gs>
            <a:gs pos="100000">
              <a:schemeClr val="lt1"/>
            </a:gs>
          </a:gsLst>
          <a:lin ang="189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0"/>
          <p:cNvGrpSpPr/>
          <p:nvPr/>
        </p:nvGrpSpPr>
        <p:grpSpPr>
          <a:xfrm>
            <a:off x="-827491" y="762000"/>
            <a:ext cx="7621990" cy="6833268"/>
            <a:chOff x="-521" y="480"/>
            <a:chExt cx="4801" cy="4304"/>
          </a:xfrm>
        </p:grpSpPr>
        <p:grpSp>
          <p:nvGrpSpPr>
            <p:cNvPr id="146" name="Google Shape;146;p30"/>
            <p:cNvGrpSpPr/>
            <p:nvPr/>
          </p:nvGrpSpPr>
          <p:grpSpPr>
            <a:xfrm>
              <a:off x="-521" y="480"/>
              <a:ext cx="4801" cy="4304"/>
              <a:chOff x="-137" y="522"/>
              <a:chExt cx="4801" cy="4304"/>
            </a:xfrm>
          </p:grpSpPr>
          <p:grpSp>
            <p:nvGrpSpPr>
              <p:cNvPr id="147" name="Google Shape;147;p30"/>
              <p:cNvGrpSpPr/>
              <p:nvPr/>
            </p:nvGrpSpPr>
            <p:grpSpPr>
              <a:xfrm>
                <a:off x="-137" y="522"/>
                <a:ext cx="4801" cy="4304"/>
                <a:chOff x="-137" y="522"/>
                <a:chExt cx="4801" cy="4304"/>
              </a:xfrm>
            </p:grpSpPr>
            <p:sp>
              <p:nvSpPr>
                <p:cNvPr id="148" name="Google Shape;148;p30"/>
                <p:cNvSpPr/>
                <p:nvPr/>
              </p:nvSpPr>
              <p:spPr>
                <a:xfrm>
                  <a:off x="628" y="1241"/>
                  <a:ext cx="3281" cy="3075"/>
                </a:xfrm>
                <a:custGeom>
                  <a:rect b="b" l="l" r="r" t="t"/>
                  <a:pathLst>
                    <a:path extrusionOk="0" h="3075" w="3271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9" name="Google Shape;149;p30"/>
                <p:cNvGrpSpPr/>
                <p:nvPr/>
              </p:nvGrpSpPr>
              <p:grpSpPr>
                <a:xfrm>
                  <a:off x="-137" y="522"/>
                  <a:ext cx="4801" cy="4304"/>
                  <a:chOff x="-137" y="522"/>
                  <a:chExt cx="4801" cy="4304"/>
                </a:xfrm>
              </p:grpSpPr>
              <p:sp>
                <p:nvSpPr>
                  <p:cNvPr id="150" name="Google Shape;150;p30"/>
                  <p:cNvSpPr/>
                  <p:nvPr/>
                </p:nvSpPr>
                <p:spPr>
                  <a:xfrm>
                    <a:off x="400" y="815"/>
                    <a:ext cx="3964" cy="3501"/>
                  </a:xfrm>
                  <a:custGeom>
                    <a:rect b="b" l="l" r="r" t="t"/>
                    <a:pathLst>
                      <a:path extrusionOk="0" h="3501" w="3952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Google Shape;151;p30"/>
                  <p:cNvSpPr/>
                  <p:nvPr/>
                </p:nvSpPr>
                <p:spPr>
                  <a:xfrm>
                    <a:off x="406" y="953"/>
                    <a:ext cx="3803" cy="3363"/>
                  </a:xfrm>
                  <a:custGeom>
                    <a:rect b="b" l="l" r="r" t="t"/>
                    <a:pathLst>
                      <a:path extrusionOk="0" h="3363" w="3791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Google Shape;152;p30"/>
                  <p:cNvSpPr/>
                  <p:nvPr/>
                </p:nvSpPr>
                <p:spPr>
                  <a:xfrm>
                    <a:off x="514" y="1091"/>
                    <a:ext cx="3538" cy="3225"/>
                  </a:xfrm>
                  <a:custGeom>
                    <a:rect b="b" l="l" r="r" t="t"/>
                    <a:pathLst>
                      <a:path extrusionOk="0" h="3225" w="3527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53" name="Google Shape;153;p30"/>
                  <p:cNvGrpSpPr/>
                  <p:nvPr/>
                </p:nvGrpSpPr>
                <p:grpSpPr>
                  <a:xfrm>
                    <a:off x="-137" y="522"/>
                    <a:ext cx="4801" cy="4304"/>
                    <a:chOff x="-137" y="522"/>
                    <a:chExt cx="4801" cy="4304"/>
                  </a:xfrm>
                </p:grpSpPr>
                <p:sp>
                  <p:nvSpPr>
                    <p:cNvPr id="154" name="Google Shape;154;p30"/>
                    <p:cNvSpPr/>
                    <p:nvPr/>
                  </p:nvSpPr>
                  <p:spPr>
                    <a:xfrm>
                      <a:off x="400" y="522"/>
                      <a:ext cx="4264" cy="3794"/>
                    </a:xfrm>
                    <a:custGeom>
                      <a:rect b="b" l="l" r="r" t="t"/>
                      <a:pathLst>
                        <a:path extrusionOk="0" h="3794" w="4251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5" name="Google Shape;155;p30"/>
                    <p:cNvGrpSpPr/>
                    <p:nvPr/>
                  </p:nvGrpSpPr>
                  <p:grpSpPr>
                    <a:xfrm>
                      <a:off x="-137" y="534"/>
                      <a:ext cx="4795" cy="4292"/>
                      <a:chOff x="-137" y="534"/>
                      <a:chExt cx="4795" cy="4292"/>
                    </a:xfrm>
                  </p:grpSpPr>
                  <p:sp>
                    <p:nvSpPr>
                      <p:cNvPr id="156" name="Google Shape;156;p30"/>
                      <p:cNvSpPr/>
                      <p:nvPr/>
                    </p:nvSpPr>
                    <p:spPr>
                      <a:xfrm>
                        <a:off x="400" y="659"/>
                        <a:ext cx="4121" cy="3657"/>
                      </a:xfrm>
                      <a:custGeom>
                        <a:rect b="b" l="l" r="r" t="t"/>
                        <a:pathLst>
                          <a:path extrusionOk="0" h="3657" w="4108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57" name="Google Shape;157;p30"/>
                      <p:cNvGrpSpPr/>
                      <p:nvPr/>
                    </p:nvGrpSpPr>
                    <p:grpSpPr>
                      <a:xfrm>
                        <a:off x="-137" y="534"/>
                        <a:ext cx="4795" cy="4292"/>
                        <a:chOff x="-537" y="534"/>
                        <a:chExt cx="4795" cy="4292"/>
                      </a:xfrm>
                    </p:grpSpPr>
                    <p:cxnSp>
                      <p:nvCxnSpPr>
                        <p:cNvPr id="158" name="Google Shape;158;p30"/>
                        <p:cNvCxnSpPr/>
                        <p:nvPr/>
                      </p:nvCxnSpPr>
                      <p:spPr>
                        <a:xfrm rot="-9180000">
                          <a:off x="876" y="809"/>
                          <a:ext cx="1242" cy="191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59" name="Google Shape;159;p30"/>
                        <p:cNvCxnSpPr/>
                        <p:nvPr/>
                      </p:nvCxnSpPr>
                      <p:spPr>
                        <a:xfrm rot="-9180000">
                          <a:off x="-210" y="2117"/>
                          <a:ext cx="1921" cy="37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0" name="Google Shape;160;p30"/>
                        <p:cNvCxnSpPr/>
                        <p:nvPr/>
                      </p:nvCxnSpPr>
                      <p:spPr>
                        <a:xfrm rot="-9180000">
                          <a:off x="-257" y="1886"/>
                          <a:ext cx="2029" cy="59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1" name="Google Shape;161;p30"/>
                        <p:cNvCxnSpPr/>
                        <p:nvPr/>
                      </p:nvCxnSpPr>
                      <p:spPr>
                        <a:xfrm rot="-9180000">
                          <a:off x="-327" y="1599"/>
                          <a:ext cx="2175" cy="85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2" name="Google Shape;162;p30"/>
                        <p:cNvCxnSpPr/>
                        <p:nvPr/>
                      </p:nvCxnSpPr>
                      <p:spPr>
                        <a:xfrm rot="-9180000">
                          <a:off x="-400" y="1259"/>
                          <a:ext cx="2334" cy="116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3" name="Google Shape;163;p30"/>
                        <p:cNvCxnSpPr/>
                        <p:nvPr/>
                      </p:nvCxnSpPr>
                      <p:spPr>
                        <a:xfrm rot="-9180000">
                          <a:off x="179" y="872"/>
                          <a:ext cx="1891" cy="16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4" name="Google Shape;164;p30"/>
                        <p:cNvCxnSpPr/>
                        <p:nvPr/>
                      </p:nvCxnSpPr>
                      <p:spPr>
                        <a:xfrm rot="-9180000">
                          <a:off x="-150" y="2329"/>
                          <a:ext cx="1806" cy="19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5" name="Google Shape;165;p30"/>
                        <p:cNvCxnSpPr/>
                        <p:nvPr/>
                      </p:nvCxnSpPr>
                      <p:spPr>
                        <a:xfrm rot="-9180000">
                          <a:off x="-109" y="2514"/>
                          <a:ext cx="1720" cy="3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6" name="Google Shape;166;p30"/>
                        <p:cNvCxnSpPr/>
                        <p:nvPr/>
                      </p:nvCxnSpPr>
                      <p:spPr>
                        <a:xfrm flipH="1" rot="1680000">
                          <a:off x="545" y="2785"/>
                          <a:ext cx="849" cy="80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7" name="Google Shape;167;p30"/>
                        <p:cNvCxnSpPr/>
                        <p:nvPr/>
                      </p:nvCxnSpPr>
                      <p:spPr>
                        <a:xfrm flipH="1" rot="1680000">
                          <a:off x="168" y="2669"/>
                          <a:ext cx="1295" cy="56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8" name="Google Shape;168;p30"/>
                        <p:cNvCxnSpPr/>
                        <p:nvPr/>
                      </p:nvCxnSpPr>
                      <p:spPr>
                        <a:xfrm flipH="1" rot="1680000">
                          <a:off x="-34" y="2588"/>
                          <a:ext cx="1576" cy="24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69" name="Google Shape;169;p30"/>
                        <p:cNvCxnSpPr/>
                        <p:nvPr/>
                      </p:nvCxnSpPr>
                      <p:spPr>
                        <a:xfrm flipH="1" rot="1680000">
                          <a:off x="1201" y="2985"/>
                          <a:ext cx="141" cy="104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0" name="Google Shape;170;p30"/>
                        <p:cNvCxnSpPr/>
                        <p:nvPr/>
                      </p:nvCxnSpPr>
                      <p:spPr>
                        <a:xfrm flipH="1" rot="1680000">
                          <a:off x="1292" y="3013"/>
                          <a:ext cx="47" cy="105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1" name="Google Shape;171;p30"/>
                        <p:cNvCxnSpPr/>
                        <p:nvPr/>
                      </p:nvCxnSpPr>
                      <p:spPr>
                        <a:xfrm rot="1620000">
                          <a:off x="1331" y="3034"/>
                          <a:ext cx="47" cy="10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2" name="Google Shape;172;p30"/>
                        <p:cNvCxnSpPr/>
                        <p:nvPr/>
                      </p:nvCxnSpPr>
                      <p:spPr>
                        <a:xfrm rot="1620000">
                          <a:off x="1325" y="3059"/>
                          <a:ext cx="145" cy="110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3" name="Google Shape;173;p30"/>
                        <p:cNvCxnSpPr/>
                        <p:nvPr/>
                      </p:nvCxnSpPr>
                      <p:spPr>
                        <a:xfrm rot="1620000">
                          <a:off x="1320" y="3090"/>
                          <a:ext cx="255" cy="112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4" name="Google Shape;174;p30"/>
                        <p:cNvCxnSpPr/>
                        <p:nvPr/>
                      </p:nvCxnSpPr>
                      <p:spPr>
                        <a:xfrm rot="1620000">
                          <a:off x="1314" y="3117"/>
                          <a:ext cx="365" cy="11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5" name="Google Shape;175;p30"/>
                        <p:cNvCxnSpPr/>
                        <p:nvPr/>
                      </p:nvCxnSpPr>
                      <p:spPr>
                        <a:xfrm rot="1620000">
                          <a:off x="1337" y="3181"/>
                          <a:ext cx="567" cy="107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6" name="Google Shape;176;p30"/>
                        <p:cNvCxnSpPr/>
                        <p:nvPr/>
                      </p:nvCxnSpPr>
                      <p:spPr>
                        <a:xfrm rot="1620000">
                          <a:off x="1354" y="3209"/>
                          <a:ext cx="663" cy="101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7" name="Google Shape;177;p30"/>
                        <p:cNvCxnSpPr/>
                        <p:nvPr/>
                      </p:nvCxnSpPr>
                      <p:spPr>
                        <a:xfrm rot="1620000">
                          <a:off x="1375" y="3238"/>
                          <a:ext cx="745" cy="95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8" name="Google Shape;178;p30"/>
                        <p:cNvCxnSpPr/>
                        <p:nvPr/>
                      </p:nvCxnSpPr>
                      <p:spPr>
                        <a:xfrm rot="1620000">
                          <a:off x="1393" y="3266"/>
                          <a:ext cx="849" cy="90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79" name="Google Shape;179;p30"/>
                        <p:cNvCxnSpPr/>
                        <p:nvPr/>
                      </p:nvCxnSpPr>
                      <p:spPr>
                        <a:xfrm rot="1620000">
                          <a:off x="1412" y="3293"/>
                          <a:ext cx="950" cy="8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0" name="Google Shape;180;p30"/>
                        <p:cNvCxnSpPr/>
                        <p:nvPr/>
                      </p:nvCxnSpPr>
                      <p:spPr>
                        <a:xfrm rot="1620000">
                          <a:off x="1429" y="3321"/>
                          <a:ext cx="1056" cy="78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1" name="Google Shape;181;p30"/>
                        <p:cNvCxnSpPr/>
                        <p:nvPr/>
                      </p:nvCxnSpPr>
                      <p:spPr>
                        <a:xfrm rot="1620000">
                          <a:off x="1452" y="3356"/>
                          <a:ext cx="1173" cy="72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2" name="Google Shape;182;p30"/>
                        <p:cNvCxnSpPr/>
                        <p:nvPr/>
                      </p:nvCxnSpPr>
                      <p:spPr>
                        <a:xfrm rot="1620000">
                          <a:off x="1469" y="3388"/>
                          <a:ext cx="1315" cy="66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3" name="Google Shape;183;p30"/>
                        <p:cNvCxnSpPr/>
                        <p:nvPr/>
                      </p:nvCxnSpPr>
                      <p:spPr>
                        <a:xfrm rot="1620000">
                          <a:off x="1493" y="3426"/>
                          <a:ext cx="1469" cy="58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4" name="Google Shape;184;p30"/>
                        <p:cNvCxnSpPr/>
                        <p:nvPr/>
                      </p:nvCxnSpPr>
                      <p:spPr>
                        <a:xfrm rot="1620000">
                          <a:off x="1511" y="3464"/>
                          <a:ext cx="1649" cy="49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5" name="Google Shape;185;p30"/>
                        <p:cNvCxnSpPr/>
                        <p:nvPr/>
                      </p:nvCxnSpPr>
                      <p:spPr>
                        <a:xfrm rot="1620000">
                          <a:off x="1528" y="3518"/>
                          <a:ext cx="1885" cy="38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6" name="Google Shape;186;p30"/>
                        <p:cNvCxnSpPr/>
                        <p:nvPr/>
                      </p:nvCxnSpPr>
                      <p:spPr>
                        <a:xfrm rot="1620000">
                          <a:off x="1552" y="3586"/>
                          <a:ext cx="2168" cy="24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7" name="Google Shape;187;p30"/>
                        <p:cNvCxnSpPr/>
                        <p:nvPr/>
                      </p:nvCxnSpPr>
                      <p:spPr>
                        <a:xfrm rot="1620000">
                          <a:off x="1577" y="3670"/>
                          <a:ext cx="2528" cy="6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8" name="Google Shape;188;p30"/>
                        <p:cNvCxnSpPr/>
                        <p:nvPr/>
                      </p:nvCxnSpPr>
                      <p:spPr>
                        <a:xfrm flipH="1" rot="-9120000">
                          <a:off x="1621" y="3545"/>
                          <a:ext cx="2730" cy="17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89" name="Google Shape;189;p30"/>
                        <p:cNvCxnSpPr/>
                        <p:nvPr/>
                      </p:nvCxnSpPr>
                      <p:spPr>
                        <a:xfrm flipH="1" rot="-9120000">
                          <a:off x="1682" y="3297"/>
                          <a:ext cx="2635" cy="40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90" name="Google Shape;190;p30"/>
                        <p:cNvCxnSpPr/>
                        <p:nvPr/>
                      </p:nvCxnSpPr>
                      <p:spPr>
                        <a:xfrm flipH="1" rot="-9120000">
                          <a:off x="1782" y="2845"/>
                          <a:ext cx="2370" cy="78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91" name="Google Shape;191;p30"/>
                        <p:cNvCxnSpPr/>
                        <p:nvPr/>
                      </p:nvCxnSpPr>
                      <p:spPr>
                        <a:xfrm flipH="1" rot="-9120000">
                          <a:off x="1960" y="1992"/>
                          <a:ext cx="1530" cy="14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92" name="Google Shape;192;p30"/>
                        <p:cNvCxnSpPr/>
                        <p:nvPr/>
                      </p:nvCxnSpPr>
                      <p:spPr>
                        <a:xfrm flipH="1" rot="-9120000">
                          <a:off x="2014" y="1727"/>
                          <a:ext cx="1219" cy="1629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sp>
                      <p:nvSpPr>
                        <p:cNvPr id="193" name="Google Shape;193;p30"/>
                        <p:cNvSpPr/>
                        <p:nvPr/>
                      </p:nvSpPr>
                      <p:spPr>
                        <a:xfrm>
                          <a:off x="0" y="2548"/>
                          <a:ext cx="1542" cy="1768"/>
                        </a:xfrm>
                        <a:custGeom>
                          <a:rect b="b" l="l" r="r" t="t"/>
                          <a:pathLst>
                            <a:path extrusionOk="0" h="1768" w="1537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i="0" sz="1800" u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194" name="Google Shape;194;p30"/>
                        <p:cNvGrpSpPr/>
                        <p:nvPr/>
                      </p:nvGrpSpPr>
                      <p:grpSpPr>
                        <a:xfrm>
                          <a:off x="-195" y="824"/>
                          <a:ext cx="4083" cy="4003"/>
                          <a:chOff x="-190" y="828"/>
                          <a:chExt cx="4083" cy="4003"/>
                        </a:xfrm>
                      </p:grpSpPr>
                      <p:sp>
                        <p:nvSpPr>
                          <p:cNvPr id="195" name="Google Shape;195;p30"/>
                          <p:cNvSpPr/>
                          <p:nvPr/>
                        </p:nvSpPr>
                        <p:spPr>
                          <a:xfrm rot="-2820000">
                            <a:off x="1544" y="2860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96" name="Google Shape;196;p30"/>
                          <p:cNvSpPr/>
                          <p:nvPr/>
                        </p:nvSpPr>
                        <p:spPr>
                          <a:xfrm rot="-2820000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97" name="Google Shape;197;p30"/>
                          <p:cNvSpPr/>
                          <p:nvPr/>
                        </p:nvSpPr>
                        <p:spPr>
                          <a:xfrm rot="-2820000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98" name="Google Shape;198;p30"/>
                          <p:cNvSpPr/>
                          <p:nvPr/>
                        </p:nvSpPr>
                        <p:spPr>
                          <a:xfrm rot="-2820000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99" name="Google Shape;199;p30"/>
                          <p:cNvSpPr/>
                          <p:nvPr/>
                        </p:nvSpPr>
                        <p:spPr>
                          <a:xfrm rot="-2820000">
                            <a:off x="1293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0" name="Google Shape;200;p30"/>
                          <p:cNvSpPr/>
                          <p:nvPr/>
                        </p:nvSpPr>
                        <p:spPr>
                          <a:xfrm rot="-2820000">
                            <a:off x="1237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1" name="Google Shape;201;p30"/>
                          <p:cNvSpPr/>
                          <p:nvPr/>
                        </p:nvSpPr>
                        <p:spPr>
                          <a:xfrm rot="-2820000">
                            <a:off x="1165" y="1856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2" name="Google Shape;202;p30"/>
                          <p:cNvSpPr/>
                          <p:nvPr/>
                        </p:nvSpPr>
                        <p:spPr>
                          <a:xfrm rot="-2820000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3" name="Google Shape;203;p30"/>
                          <p:cNvSpPr/>
                          <p:nvPr/>
                        </p:nvSpPr>
                        <p:spPr>
                          <a:xfrm rot="-2820000">
                            <a:off x="1004" y="1527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4" name="Google Shape;204;p30"/>
                          <p:cNvSpPr/>
                          <p:nvPr/>
                        </p:nvSpPr>
                        <p:spPr>
                          <a:xfrm rot="-2820000">
                            <a:off x="938" y="1348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5" name="Google Shape;205;p30"/>
                          <p:cNvSpPr/>
                          <p:nvPr/>
                        </p:nvSpPr>
                        <p:spPr>
                          <a:xfrm rot="-2880000">
                            <a:off x="876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206" name="Google Shape;206;p30"/>
                          <p:cNvSpPr/>
                          <p:nvPr/>
                        </p:nvSpPr>
                        <p:spPr>
                          <a:xfrm rot="-2820000">
                            <a:off x="827" y="993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cap="flat" cmpd="sng" w="9525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07" name="Google Shape;207;p30"/>
                        <p:cNvCxnSpPr/>
                        <p:nvPr/>
                      </p:nvCxnSpPr>
                      <p:spPr>
                        <a:xfrm flipH="1" rot="10800000">
                          <a:off x="1656" y="1164"/>
                          <a:ext cx="831" cy="177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08" name="Google Shape;208;p30"/>
                        <p:cNvCxnSpPr/>
                        <p:nvPr/>
                      </p:nvCxnSpPr>
                      <p:spPr>
                        <a:xfrm flipH="1" rot="-10140000">
                          <a:off x="1811" y="1299"/>
                          <a:ext cx="819" cy="172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09" name="Google Shape;209;p30"/>
                        <p:cNvCxnSpPr/>
                        <p:nvPr/>
                      </p:nvCxnSpPr>
                      <p:spPr>
                        <a:xfrm flipH="1" rot="-9660000">
                          <a:off x="1963" y="1148"/>
                          <a:ext cx="383" cy="189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0" name="Google Shape;210;p30"/>
                        <p:cNvCxnSpPr/>
                        <p:nvPr/>
                      </p:nvCxnSpPr>
                      <p:spPr>
                        <a:xfrm flipH="1" rot="-9720000">
                          <a:off x="1921" y="1332"/>
                          <a:ext cx="744" cy="176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1" name="Google Shape;211;p30"/>
                        <p:cNvCxnSpPr/>
                        <p:nvPr/>
                      </p:nvCxnSpPr>
                      <p:spPr>
                        <a:xfrm flipH="1" rot="-8580000">
                          <a:off x="2217" y="1314"/>
                          <a:ext cx="311" cy="191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2" name="Google Shape;212;p30"/>
                        <p:cNvCxnSpPr/>
                        <p:nvPr/>
                      </p:nvCxnSpPr>
                      <p:spPr>
                        <a:xfrm flipH="1" rot="-9120000">
                          <a:off x="2039" y="1549"/>
                          <a:ext cx="895" cy="172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3" name="Google Shape;213;p30"/>
                        <p:cNvCxnSpPr/>
                        <p:nvPr/>
                      </p:nvCxnSpPr>
                      <p:spPr>
                        <a:xfrm flipH="1" rot="-9120000">
                          <a:off x="2024" y="1649"/>
                          <a:ext cx="1049" cy="166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4" name="Google Shape;214;p30"/>
                        <p:cNvCxnSpPr/>
                        <p:nvPr/>
                      </p:nvCxnSpPr>
                      <p:spPr>
                        <a:xfrm flipH="1" rot="-9120000">
                          <a:off x="1985" y="1876"/>
                          <a:ext cx="1357" cy="151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5" name="Google Shape;215;p30"/>
                        <p:cNvCxnSpPr/>
                        <p:nvPr/>
                      </p:nvCxnSpPr>
                      <p:spPr>
                        <a:xfrm flipH="1" rot="-9120000">
                          <a:off x="1936" y="2115"/>
                          <a:ext cx="1686" cy="13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6" name="Google Shape;216;p30"/>
                        <p:cNvCxnSpPr/>
                        <p:nvPr/>
                      </p:nvCxnSpPr>
                      <p:spPr>
                        <a:xfrm flipH="1" rot="-9120000">
                          <a:off x="1897" y="2287"/>
                          <a:ext cx="1880" cy="122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7" name="Google Shape;217;p30"/>
                        <p:cNvCxnSpPr/>
                        <p:nvPr/>
                      </p:nvCxnSpPr>
                      <p:spPr>
                        <a:xfrm flipH="1" rot="-9120000">
                          <a:off x="1855" y="2458"/>
                          <a:ext cx="2060" cy="109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8" name="Google Shape;218;p30"/>
                        <p:cNvCxnSpPr/>
                        <p:nvPr/>
                      </p:nvCxnSpPr>
                      <p:spPr>
                        <a:xfrm flipH="1" rot="-9120000">
                          <a:off x="1823" y="2640"/>
                          <a:ext cx="2224" cy="95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19" name="Google Shape;219;p30"/>
                        <p:cNvCxnSpPr/>
                        <p:nvPr/>
                      </p:nvCxnSpPr>
                      <p:spPr>
                        <a:xfrm flipH="1" rot="-9120000">
                          <a:off x="1737" y="3059"/>
                          <a:ext cx="2520" cy="61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0" name="Google Shape;220;p30"/>
                        <p:cNvCxnSpPr/>
                        <p:nvPr/>
                      </p:nvCxnSpPr>
                      <p:spPr>
                        <a:xfrm rot="1620000">
                          <a:off x="1324" y="3150"/>
                          <a:ext cx="472" cy="112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1" name="Google Shape;221;p30"/>
                        <p:cNvCxnSpPr/>
                        <p:nvPr/>
                      </p:nvCxnSpPr>
                      <p:spPr>
                        <a:xfrm flipH="1" rot="1680000">
                          <a:off x="1121" y="2961"/>
                          <a:ext cx="220" cy="101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2" name="Google Shape;222;p30"/>
                        <p:cNvCxnSpPr/>
                        <p:nvPr/>
                      </p:nvCxnSpPr>
                      <p:spPr>
                        <a:xfrm flipH="1" rot="1680000">
                          <a:off x="1041" y="2935"/>
                          <a:ext cx="304" cy="99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3" name="Google Shape;223;p30"/>
                        <p:cNvCxnSpPr/>
                        <p:nvPr/>
                      </p:nvCxnSpPr>
                      <p:spPr>
                        <a:xfrm flipH="1" rot="1680000">
                          <a:off x="957" y="2910"/>
                          <a:ext cx="394" cy="97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4" name="Google Shape;224;p30"/>
                        <p:cNvCxnSpPr/>
                        <p:nvPr/>
                      </p:nvCxnSpPr>
                      <p:spPr>
                        <a:xfrm flipH="1" rot="1680000">
                          <a:off x="880" y="2885"/>
                          <a:ext cx="478" cy="94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5" name="Google Shape;225;p30"/>
                        <p:cNvCxnSpPr/>
                        <p:nvPr/>
                      </p:nvCxnSpPr>
                      <p:spPr>
                        <a:xfrm flipH="1" rot="1680000">
                          <a:off x="801" y="2863"/>
                          <a:ext cx="561" cy="91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6" name="Google Shape;226;p30"/>
                        <p:cNvCxnSpPr/>
                        <p:nvPr/>
                      </p:nvCxnSpPr>
                      <p:spPr>
                        <a:xfrm flipH="1" rot="1680000">
                          <a:off x="717" y="2836"/>
                          <a:ext cx="656" cy="8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7" name="Google Shape;227;p30"/>
                        <p:cNvCxnSpPr/>
                        <p:nvPr/>
                      </p:nvCxnSpPr>
                      <p:spPr>
                        <a:xfrm flipH="1" rot="1680000">
                          <a:off x="631" y="2810"/>
                          <a:ext cx="752" cy="84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8" name="Google Shape;228;p30"/>
                        <p:cNvCxnSpPr/>
                        <p:nvPr/>
                      </p:nvCxnSpPr>
                      <p:spPr>
                        <a:xfrm flipH="1" rot="1680000">
                          <a:off x="462" y="2758"/>
                          <a:ext cx="946" cy="75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29" name="Google Shape;229;p30"/>
                        <p:cNvCxnSpPr/>
                        <p:nvPr/>
                      </p:nvCxnSpPr>
                      <p:spPr>
                        <a:xfrm flipH="1" rot="1680000">
                          <a:off x="365" y="2729"/>
                          <a:ext cx="1058" cy="69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0" name="Google Shape;230;p30"/>
                        <p:cNvCxnSpPr/>
                        <p:nvPr/>
                      </p:nvCxnSpPr>
                      <p:spPr>
                        <a:xfrm flipH="1" rot="1680000">
                          <a:off x="265" y="2697"/>
                          <a:ext cx="1174" cy="63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1" name="Google Shape;231;p30"/>
                        <p:cNvCxnSpPr/>
                        <p:nvPr/>
                      </p:nvCxnSpPr>
                      <p:spPr>
                        <a:xfrm flipH="1" rot="1680000">
                          <a:off x="55" y="2632"/>
                          <a:ext cx="1431" cy="48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2" name="Google Shape;232;p30"/>
                        <p:cNvCxnSpPr/>
                        <p:nvPr/>
                      </p:nvCxnSpPr>
                      <p:spPr>
                        <a:xfrm flipH="1" rot="1680000">
                          <a:off x="-1" y="2607"/>
                          <a:ext cx="1513" cy="37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3" name="Google Shape;233;p30"/>
                        <p:cNvCxnSpPr/>
                        <p:nvPr/>
                      </p:nvCxnSpPr>
                      <p:spPr>
                        <a:xfrm flipH="1" rot="1680000">
                          <a:off x="-72" y="2570"/>
                          <a:ext cx="1648" cy="10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4" name="Google Shape;234;p30"/>
                        <p:cNvCxnSpPr/>
                        <p:nvPr/>
                      </p:nvCxnSpPr>
                      <p:spPr>
                        <a:xfrm rot="-9180000">
                          <a:off x="-237" y="1095"/>
                          <a:ext cx="2219" cy="136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5" name="Google Shape;235;p30"/>
                        <p:cNvCxnSpPr/>
                        <p:nvPr/>
                      </p:nvCxnSpPr>
                      <p:spPr>
                        <a:xfrm rot="-9180000">
                          <a:off x="-43" y="962"/>
                          <a:ext cx="2071" cy="154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6" name="Google Shape;236;p30"/>
                        <p:cNvCxnSpPr/>
                        <p:nvPr/>
                      </p:nvCxnSpPr>
                      <p:spPr>
                        <a:xfrm rot="-9180000">
                          <a:off x="418" y="826"/>
                          <a:ext cx="1672" cy="178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7" name="Google Shape;237;p30"/>
                        <p:cNvCxnSpPr/>
                        <p:nvPr/>
                      </p:nvCxnSpPr>
                      <p:spPr>
                        <a:xfrm rot="-9180000">
                          <a:off x="634" y="808"/>
                          <a:ext cx="1473" cy="185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8" name="Google Shape;238;p30"/>
                        <p:cNvCxnSpPr/>
                        <p:nvPr/>
                      </p:nvCxnSpPr>
                      <p:spPr>
                        <a:xfrm rot="-9180000">
                          <a:off x="1094" y="827"/>
                          <a:ext cx="1030" cy="1945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39" name="Google Shape;239;p30"/>
                        <p:cNvCxnSpPr/>
                        <p:nvPr/>
                      </p:nvCxnSpPr>
                      <p:spPr>
                        <a:xfrm rot="-9180000">
                          <a:off x="1302" y="857"/>
                          <a:ext cx="829" cy="197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40" name="Google Shape;240;p30"/>
                        <p:cNvCxnSpPr/>
                        <p:nvPr/>
                      </p:nvCxnSpPr>
                      <p:spPr>
                        <a:xfrm rot="-9180000">
                          <a:off x="1496" y="901"/>
                          <a:ext cx="633" cy="19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41" name="Google Shape;241;p30"/>
                        <p:cNvCxnSpPr/>
                        <p:nvPr/>
                      </p:nvCxnSpPr>
                      <p:spPr>
                        <a:xfrm rot="-9180000">
                          <a:off x="1679" y="952"/>
                          <a:ext cx="447" cy="1978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242" name="Google Shape;242;p30"/>
                        <p:cNvCxnSpPr/>
                        <p:nvPr/>
                      </p:nvCxnSpPr>
                      <p:spPr>
                        <a:xfrm rot="-9180000">
                          <a:off x="1859" y="1013"/>
                          <a:ext cx="261" cy="196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accent2"/>
                          </a:solidFill>
                          <a:prstDash val="solid"/>
                          <a:miter lim="800000"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</p:grpSp>
              </p:grpSp>
            </p:grpSp>
          </p:grpSp>
          <p:grpSp>
            <p:nvGrpSpPr>
              <p:cNvPr id="243" name="Google Shape;243;p30"/>
              <p:cNvGrpSpPr/>
              <p:nvPr/>
            </p:nvGrpSpPr>
            <p:grpSpPr>
              <a:xfrm>
                <a:off x="402" y="1386"/>
                <a:ext cx="3162" cy="2934"/>
                <a:chOff x="2" y="1386"/>
                <a:chExt cx="3162" cy="2934"/>
              </a:xfrm>
            </p:grpSpPr>
            <p:cxnSp>
              <p:nvCxnSpPr>
                <p:cNvPr id="244" name="Google Shape;244;p30"/>
                <p:cNvCxnSpPr/>
                <p:nvPr/>
              </p:nvCxnSpPr>
              <p:spPr>
                <a:xfrm flipH="1" rot="-9120000">
                  <a:off x="2057" y="1454"/>
                  <a:ext cx="732" cy="177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Google Shape;245;p30"/>
                <p:cNvCxnSpPr/>
                <p:nvPr/>
              </p:nvCxnSpPr>
              <p:spPr>
                <a:xfrm rot="10800000">
                  <a:off x="870" y="3854"/>
                  <a:ext cx="223" cy="46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246" name="Google Shape;246;p30"/>
                <p:cNvGrpSpPr/>
                <p:nvPr/>
              </p:nvGrpSpPr>
              <p:grpSpPr>
                <a:xfrm>
                  <a:off x="2" y="2738"/>
                  <a:ext cx="1317" cy="1582"/>
                  <a:chOff x="2" y="2738"/>
                  <a:chExt cx="1317" cy="1582"/>
                </a:xfrm>
              </p:grpSpPr>
              <p:cxnSp>
                <p:nvCxnSpPr>
                  <p:cNvPr id="247" name="Google Shape;247;p30"/>
                  <p:cNvCxnSpPr/>
                  <p:nvPr/>
                </p:nvCxnSpPr>
                <p:spPr>
                  <a:xfrm flipH="1">
                    <a:off x="697" y="3855"/>
                    <a:ext cx="173" cy="187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48" name="Google Shape;248;p30"/>
                  <p:cNvSpPr/>
                  <p:nvPr/>
                </p:nvSpPr>
                <p:spPr>
                  <a:xfrm>
                    <a:off x="2" y="3218"/>
                    <a:ext cx="1006" cy="1102"/>
                  </a:xfrm>
                  <a:custGeom>
                    <a:rect b="b" l="l" r="r" t="t"/>
                    <a:pathLst>
                      <a:path extrusionOk="0" h="1102" w="1006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49" name="Google Shape;249;p30"/>
                  <p:cNvCxnSpPr/>
                  <p:nvPr/>
                </p:nvCxnSpPr>
                <p:spPr>
                  <a:xfrm flipH="1">
                    <a:off x="1242" y="4231"/>
                    <a:ext cx="77" cy="88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0" name="Google Shape;250;p30"/>
                  <p:cNvCxnSpPr/>
                  <p:nvPr/>
                </p:nvCxnSpPr>
                <p:spPr>
                  <a:xfrm rot="10800000">
                    <a:off x="340" y="3668"/>
                    <a:ext cx="532" cy="18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1" name="Google Shape;251;p30"/>
                  <p:cNvCxnSpPr/>
                  <p:nvPr/>
                </p:nvCxnSpPr>
                <p:spPr>
                  <a:xfrm rot="10800000">
                    <a:off x="237" y="3101"/>
                    <a:ext cx="101" cy="567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2" name="Google Shape;252;p30"/>
                  <p:cNvCxnSpPr/>
                  <p:nvPr/>
                </p:nvCxnSpPr>
                <p:spPr>
                  <a:xfrm rot="10800000">
                    <a:off x="2" y="3009"/>
                    <a:ext cx="235" cy="9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3" name="Google Shape;253;p30"/>
                  <p:cNvCxnSpPr/>
                  <p:nvPr/>
                </p:nvCxnSpPr>
                <p:spPr>
                  <a:xfrm flipH="1" rot="10800000">
                    <a:off x="54" y="3101"/>
                    <a:ext cx="182" cy="194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4" name="Google Shape;254;p30"/>
                  <p:cNvCxnSpPr/>
                  <p:nvPr/>
                </p:nvCxnSpPr>
                <p:spPr>
                  <a:xfrm flipH="1">
                    <a:off x="336" y="3476"/>
                    <a:ext cx="176" cy="19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5" name="Google Shape;255;p30"/>
                  <p:cNvCxnSpPr/>
                  <p:nvPr/>
                </p:nvCxnSpPr>
                <p:spPr>
                  <a:xfrm flipH="1" rot="10800000">
                    <a:off x="3" y="2738"/>
                    <a:ext cx="14" cy="23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2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</p:grpSp>
        <p:grpSp>
          <p:nvGrpSpPr>
            <p:cNvPr id="256" name="Google Shape;256;p30"/>
            <p:cNvGrpSpPr/>
            <p:nvPr/>
          </p:nvGrpSpPr>
          <p:grpSpPr>
            <a:xfrm>
              <a:off x="16" y="1326"/>
              <a:ext cx="3289" cy="2948"/>
              <a:chOff x="16" y="1326"/>
              <a:chExt cx="3289" cy="2948"/>
            </a:xfrm>
          </p:grpSpPr>
          <p:sp>
            <p:nvSpPr>
              <p:cNvPr id="257" name="Google Shape;257;p30"/>
              <p:cNvSpPr/>
              <p:nvPr/>
            </p:nvSpPr>
            <p:spPr>
              <a:xfrm>
                <a:off x="16" y="2656"/>
                <a:ext cx="1440" cy="1618"/>
              </a:xfrm>
              <a:custGeom>
                <a:rect b="b" l="l" r="r" t="t"/>
                <a:pathLst>
                  <a:path extrusionOk="0" h="1618" w="1435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16" y="2260"/>
                <a:ext cx="1673" cy="2014"/>
              </a:xfrm>
              <a:custGeom>
                <a:rect b="b" l="l" r="r" t="t"/>
                <a:pathLst>
                  <a:path extrusionOk="0" h="2014" w="1668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0"/>
              <p:cNvSpPr txBox="1"/>
              <p:nvPr/>
            </p:nvSpPr>
            <p:spPr>
              <a:xfrm rot="-252000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 txBox="1"/>
              <p:nvPr/>
            </p:nvSpPr>
            <p:spPr>
              <a:xfrm rot="-510000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 txBox="1"/>
              <p:nvPr/>
            </p:nvSpPr>
            <p:spPr>
              <a:xfrm rot="-3420000">
                <a:off x="1007" y="270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 txBox="1"/>
              <p:nvPr/>
            </p:nvSpPr>
            <p:spPr>
              <a:xfrm rot="-840000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3" name="Google Shape;263;p30"/>
              <p:cNvGrpSpPr/>
              <p:nvPr/>
            </p:nvGrpSpPr>
            <p:grpSpPr>
              <a:xfrm>
                <a:off x="2993" y="1326"/>
                <a:ext cx="312" cy="311"/>
                <a:chOff x="2968" y="1265"/>
                <a:chExt cx="441" cy="441"/>
              </a:xfrm>
            </p:grpSpPr>
            <p:sp>
              <p:nvSpPr>
                <p:cNvPr id="264" name="Google Shape;264;p30"/>
                <p:cNvSpPr/>
                <p:nvPr/>
              </p:nvSpPr>
              <p:spPr>
                <a:xfrm rot="2820000">
                  <a:off x="2982" y="1467"/>
                  <a:ext cx="282" cy="162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30"/>
                <p:cNvSpPr/>
                <p:nvPr/>
              </p:nvSpPr>
              <p:spPr>
                <a:xfrm>
                  <a:off x="3070" y="1374"/>
                  <a:ext cx="227" cy="221"/>
                </a:xfrm>
                <a:custGeom>
                  <a:rect b="b" l="l" r="r" t="t"/>
                  <a:pathLst>
                    <a:path extrusionOk="0" h="222" w="227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30"/>
                <p:cNvSpPr/>
                <p:nvPr/>
              </p:nvSpPr>
              <p:spPr>
                <a:xfrm>
                  <a:off x="3144" y="1366"/>
                  <a:ext cx="163" cy="156"/>
                </a:xfrm>
                <a:custGeom>
                  <a:rect b="b" l="l" r="r" t="t"/>
                  <a:pathLst>
                    <a:path extrusionOk="0" h="234" w="233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30"/>
                <p:cNvSpPr/>
                <p:nvPr/>
              </p:nvSpPr>
              <p:spPr>
                <a:xfrm>
                  <a:off x="3202" y="1272"/>
                  <a:ext cx="203" cy="199"/>
                </a:xfrm>
                <a:custGeom>
                  <a:rect b="b" l="l" r="r" t="t"/>
                  <a:pathLst>
                    <a:path extrusionOk="0" h="198" w="203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30"/>
                <p:cNvSpPr/>
                <p:nvPr/>
              </p:nvSpPr>
              <p:spPr>
                <a:xfrm>
                  <a:off x="3330" y="1265"/>
                  <a:ext cx="79" cy="74"/>
                </a:xfrm>
                <a:custGeom>
                  <a:rect b="b" l="l" r="r" t="t"/>
                  <a:pathLst>
                    <a:path extrusionOk="0" h="234" w="233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686A6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9" name="Google Shape;269;p3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8"/>
            </a:gs>
            <a:gs pos="100000">
              <a:schemeClr val="lt1"/>
            </a:gs>
          </a:gsLst>
          <a:lin ang="270000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4"/>
          <p:cNvGrpSpPr/>
          <p:nvPr/>
        </p:nvGrpSpPr>
        <p:grpSpPr>
          <a:xfrm>
            <a:off x="0" y="0"/>
            <a:ext cx="9144000" cy="6856412"/>
            <a:chOff x="0" y="0"/>
            <a:chExt cx="5760" cy="4319"/>
          </a:xfrm>
        </p:grpSpPr>
        <p:sp>
          <p:nvSpPr>
            <p:cNvPr id="282" name="Google Shape;282;p34"/>
            <p:cNvSpPr/>
            <p:nvPr/>
          </p:nvSpPr>
          <p:spPr>
            <a:xfrm>
              <a:off x="0" y="12"/>
              <a:ext cx="5758" cy="3273"/>
            </a:xfrm>
            <a:custGeom>
              <a:rect b="b" l="l" r="r" t="t"/>
              <a:pathLst>
                <a:path extrusionOk="0" h="3273" w="5740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>
              <a:gsLst>
                <a:gs pos="0">
                  <a:srgbClr val="00005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9" y="0"/>
              <a:ext cx="5609" cy="3243"/>
            </a:xfrm>
            <a:custGeom>
              <a:rect b="b" l="l" r="r" t="t"/>
              <a:pathLst>
                <a:path extrusionOk="0" h="3243" w="5591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>
              <a:gsLst>
                <a:gs pos="0">
                  <a:srgbClr val="00005D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0" y="3433"/>
              <a:ext cx="4038" cy="191"/>
            </a:xfrm>
            <a:custGeom>
              <a:rect b="b" l="l" r="r" t="t"/>
              <a:pathLst>
                <a:path extrusionOk="0" h="192" w="404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>
              <a:gsLst>
                <a:gs pos="0">
                  <a:srgbClr val="00006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038" y="3577"/>
              <a:ext cx="1720" cy="65"/>
            </a:xfrm>
            <a:custGeom>
              <a:rect b="b" l="l" r="r" t="t"/>
              <a:pathLst>
                <a:path extrusionOk="0" h="66" w="1722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0" y="3726"/>
              <a:ext cx="4784" cy="329"/>
            </a:xfrm>
            <a:custGeom>
              <a:rect b="b" l="l" r="r" t="t"/>
              <a:pathLst>
                <a:path extrusionOk="0" h="329" w="478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>
              <a:gsLst>
                <a:gs pos="0">
                  <a:srgbClr val="00007D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784" y="3702"/>
              <a:ext cx="974" cy="101"/>
            </a:xfrm>
            <a:custGeom>
              <a:rect b="b" l="l" r="r" t="t"/>
              <a:pathLst>
                <a:path extrusionOk="0" h="101" w="975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3619" y="3815"/>
              <a:ext cx="2139" cy="198"/>
            </a:xfrm>
            <a:custGeom>
              <a:rect b="b" l="l" r="r" t="t"/>
              <a:pathLst>
                <a:path extrusionOk="0" h="198" w="2141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0" y="3971"/>
              <a:ext cx="3619" cy="348"/>
            </a:xfrm>
            <a:custGeom>
              <a:rect b="b" l="l" r="r" t="t"/>
              <a:pathLst>
                <a:path extrusionOk="0" h="348" w="3623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>
              <a:gsLst>
                <a:gs pos="0">
                  <a:srgbClr val="00006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097" y="4043"/>
              <a:ext cx="2514" cy="276"/>
            </a:xfrm>
            <a:custGeom>
              <a:rect b="b" l="l" r="r" t="t"/>
              <a:pathLst>
                <a:path extrusionOk="0" h="276" w="2517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354" y="3869"/>
              <a:ext cx="1404" cy="378"/>
            </a:xfrm>
            <a:custGeom>
              <a:rect b="b" l="l" r="r" t="t"/>
              <a:pathLst>
                <a:path extrusionOk="0" h="378" w="1405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8089C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030" y="3151"/>
              <a:ext cx="728" cy="240"/>
            </a:xfrm>
            <a:custGeom>
              <a:rect b="b" l="l" r="r" t="t"/>
              <a:pathLst>
                <a:path extrusionOk="0" h="240" w="729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0" y="1486"/>
              <a:ext cx="5030" cy="1671"/>
            </a:xfrm>
            <a:custGeom>
              <a:rect b="b" l="l" r="r" t="t"/>
              <a:pathLst>
                <a:path extrusionOk="0" h="1672" w="5035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>
              <a:gsLst>
                <a:gs pos="0">
                  <a:srgbClr val="000053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030" y="3049"/>
              <a:ext cx="728" cy="318"/>
            </a:xfrm>
            <a:custGeom>
              <a:rect b="b" l="l" r="r" t="t"/>
              <a:pathLst>
                <a:path extrusionOk="0" h="318" w="729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0" y="916"/>
              <a:ext cx="5030" cy="2187"/>
            </a:xfrm>
            <a:custGeom>
              <a:rect b="b" l="l" r="r" t="t"/>
              <a:pathLst>
                <a:path extrusionOk="0" h="2188" w="5035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>
              <a:gsLst>
                <a:gs pos="0">
                  <a:srgbClr val="000055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2294" y="0"/>
              <a:ext cx="3159" cy="2725"/>
            </a:xfrm>
            <a:custGeom>
              <a:rect b="b" l="l" r="r" t="t"/>
              <a:pathLst>
                <a:path extrusionOk="0" h="2727" w="3163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B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435" y="2702"/>
              <a:ext cx="323" cy="299"/>
            </a:xfrm>
            <a:custGeom>
              <a:rect b="b" l="l" r="r" t="t"/>
              <a:pathLst>
                <a:path extrusionOk="0" h="299" w="323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F0F9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477" y="2588"/>
              <a:ext cx="281" cy="335"/>
            </a:xfrm>
            <a:custGeom>
              <a:rect b="b" l="l" r="r" t="t"/>
              <a:pathLst>
                <a:path extrusionOk="0" h="335" w="281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2454" y="0"/>
              <a:ext cx="3119" cy="2678"/>
            </a:xfrm>
            <a:custGeom>
              <a:rect b="b" l="l" r="r" t="t"/>
              <a:pathLst>
                <a:path extrusionOk="0" h="2680" w="3122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7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26" y="2534"/>
              <a:ext cx="132" cy="132"/>
            </a:xfrm>
            <a:custGeom>
              <a:rect b="b" l="l" r="r" t="t"/>
              <a:pathLst>
                <a:path extrusionOk="0" h="132" w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112" y="0"/>
              <a:ext cx="2514" cy="2534"/>
            </a:xfrm>
            <a:custGeom>
              <a:rect b="b" l="l" r="r" t="t"/>
              <a:pathLst>
                <a:path extrusionOk="0" h="2536" w="2517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488" y="0"/>
              <a:ext cx="2198" cy="2480"/>
            </a:xfrm>
            <a:custGeom>
              <a:rect b="b" l="l" r="r" t="t"/>
              <a:pathLst>
                <a:path extrusionOk="0" h="2482" w="2200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5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5674" y="2474"/>
              <a:ext cx="84" cy="96"/>
            </a:xfrm>
            <a:custGeom>
              <a:rect b="b" l="l" r="r" t="t"/>
              <a:pathLst>
                <a:path extrusionOk="0" h="96" w="84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1717A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603" y="850"/>
              <a:ext cx="155" cy="516"/>
            </a:xfrm>
            <a:custGeom>
              <a:rect b="b" l="l" r="r" t="t"/>
              <a:pathLst>
                <a:path extrusionOk="0" h="516" w="155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107" y="0"/>
              <a:ext cx="573" cy="1042"/>
            </a:xfrm>
            <a:custGeom>
              <a:rect b="b" l="l" r="r" t="t"/>
              <a:pathLst>
                <a:path extrusionOk="0" h="1043" w="574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55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411" y="0"/>
              <a:ext cx="341" cy="796"/>
            </a:xfrm>
            <a:custGeom>
              <a:rect b="b" l="l" r="r" t="t"/>
              <a:pathLst>
                <a:path extrusionOk="0" h="797" w="341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>
              <a:gsLst>
                <a:gs pos="0">
                  <a:srgbClr val="000059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5698" y="653"/>
              <a:ext cx="60" cy="311"/>
            </a:xfrm>
            <a:custGeom>
              <a:rect b="b" l="l" r="r" t="t"/>
              <a:pathLst>
                <a:path extrusionOk="0" h="312" w="60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2" y="1601"/>
              <a:ext cx="5752" cy="1864"/>
            </a:xfrm>
            <a:custGeom>
              <a:rect b="b" l="l" r="r" t="t"/>
              <a:pathLst>
                <a:path extrusionOk="0" h="1864" w="5740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>
              <a:gsLst>
                <a:gs pos="0">
                  <a:srgbClr val="000061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754" y="3483"/>
              <a:ext cx="6" cy="6"/>
            </a:xfrm>
            <a:custGeom>
              <a:rect b="b" l="l" r="r" t="t"/>
              <a:pathLst>
                <a:path extrusionOk="0" h="6" w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2" y="2152"/>
              <a:ext cx="5752" cy="1337"/>
            </a:xfrm>
            <a:custGeom>
              <a:rect b="b" l="l" r="r" t="t"/>
              <a:pathLst>
                <a:path extrusionOk="0" h="1337" w="5740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>
              <a:gsLst>
                <a:gs pos="0">
                  <a:srgbClr val="00005D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2" y="3177"/>
              <a:ext cx="5752" cy="414"/>
            </a:xfrm>
            <a:custGeom>
              <a:rect b="b" l="l" r="r" t="t"/>
              <a:pathLst>
                <a:path extrusionOk="0" h="414" w="5740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297" y="0"/>
              <a:ext cx="4457" cy="3177"/>
            </a:xfrm>
            <a:custGeom>
              <a:rect b="b" l="l" r="r" t="t"/>
              <a:pathLst>
                <a:path extrusionOk="0" h="3177" w="4448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4A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321" y="0"/>
              <a:ext cx="2433" cy="2614"/>
            </a:xfrm>
            <a:custGeom>
              <a:rect b="b" l="l" r="r" t="t"/>
              <a:pathLst>
                <a:path extrusionOk="0" h="2614" w="2428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950" y="0"/>
              <a:ext cx="1804" cy="2464"/>
            </a:xfrm>
            <a:custGeom>
              <a:rect b="b" l="l" r="r" t="t"/>
              <a:pathLst>
                <a:path extrusionOk="0" h="2464" w="1800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rgbClr val="000065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519" y="0"/>
              <a:ext cx="1235" cy="2074"/>
            </a:xfrm>
            <a:custGeom>
              <a:rect b="b" l="l" r="r" t="t"/>
              <a:pathLst>
                <a:path extrusionOk="0" h="2074" w="1232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58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694" y="0"/>
              <a:ext cx="1060" cy="1936"/>
            </a:xfrm>
            <a:custGeom>
              <a:rect b="b" l="l" r="r" t="t"/>
              <a:pathLst>
                <a:path extrusionOk="0" h="1936" w="1058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6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981" y="0"/>
              <a:ext cx="773" cy="1487"/>
            </a:xfrm>
            <a:custGeom>
              <a:rect b="b" l="l" r="r" t="t"/>
              <a:pathLst>
                <a:path extrusionOk="0" h="1487" w="771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>
              <a:gsLst>
                <a:gs pos="0">
                  <a:srgbClr val="00007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34"/>
            <p:cNvGrpSpPr/>
            <p:nvPr/>
          </p:nvGrpSpPr>
          <p:grpSpPr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19" name="Google Shape;319;p34"/>
              <p:cNvSpPr/>
              <p:nvPr/>
            </p:nvSpPr>
            <p:spPr>
              <a:xfrm>
                <a:off x="0" y="1632"/>
                <a:ext cx="3670" cy="1313"/>
              </a:xfrm>
              <a:custGeom>
                <a:rect b="b" l="l" r="r" t="t"/>
                <a:pathLst>
                  <a:path extrusionOk="0" h="1313" w="3659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6F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3646" y="2795"/>
                <a:ext cx="2112" cy="695"/>
              </a:xfrm>
              <a:custGeom>
                <a:rect b="b" l="l" r="r" t="t"/>
                <a:pathLst>
                  <a:path extrusionOk="0" h="695" w="210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1717A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1" name="Google Shape;321;p3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8"/>
          <p:cNvGrpSpPr/>
          <p:nvPr/>
        </p:nvGrpSpPr>
        <p:grpSpPr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334" name="Google Shape;334;p38"/>
            <p:cNvSpPr txBox="1"/>
            <p:nvPr/>
          </p:nvSpPr>
          <p:spPr>
            <a:xfrm>
              <a:off x="144" y="144"/>
              <a:ext cx="5472" cy="3744"/>
            </a:xfrm>
            <a:prstGeom prst="rect">
              <a:avLst/>
            </a:prstGeom>
            <a:solidFill>
              <a:schemeClr val="lt1"/>
            </a:solidFill>
            <a:ln cap="flat" cmpd="sng" w="44450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 txBox="1"/>
            <p:nvPr/>
          </p:nvSpPr>
          <p:spPr>
            <a:xfrm>
              <a:off x="193" y="193"/>
              <a:ext cx="5373" cy="36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38"/>
            <p:cNvCxnSpPr/>
            <p:nvPr/>
          </p:nvCxnSpPr>
          <p:spPr>
            <a:xfrm>
              <a:off x="336" y="1092"/>
              <a:ext cx="5136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7" name="Google Shape;337;p38"/>
          <p:cNvSpPr txBox="1"/>
          <p:nvPr>
            <p:ph type="title"/>
          </p:nvPr>
        </p:nvSpPr>
        <p:spPr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6237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91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10" type="dt"/>
          </p:nvPr>
        </p:nvSpPr>
        <p:spPr>
          <a:xfrm>
            <a:off x="533400" y="6248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11" type="ftr"/>
          </p:nvPr>
        </p:nvSpPr>
        <p:spPr>
          <a:xfrm>
            <a:off x="32385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🞆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42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354" name="Google Shape;354;p42"/>
          <p:cNvCxnSpPr/>
          <p:nvPr/>
        </p:nvCxnSpPr>
        <p:spPr>
          <a:xfrm rot="10800000">
            <a:off x="1371600" y="3048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5" name="Google Shape;355;p42"/>
          <p:cNvSpPr/>
          <p:nvPr/>
        </p:nvSpPr>
        <p:spPr>
          <a:xfrm>
            <a:off x="152400" y="838200"/>
            <a:ext cx="228600" cy="228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🞆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10" type="dt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1"/>
          <p:cNvSpPr txBox="1"/>
          <p:nvPr>
            <p:ph idx="11" type="ftr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12" type="sldNum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370" name="Google Shape;370;p41"/>
          <p:cNvCxnSpPr/>
          <p:nvPr/>
        </p:nvCxnSpPr>
        <p:spPr>
          <a:xfrm rot="10800000">
            <a:off x="1371600" y="3048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1" name="Google Shape;371;p41"/>
          <p:cNvSpPr/>
          <p:nvPr/>
        </p:nvSpPr>
        <p:spPr>
          <a:xfrm>
            <a:off x="152400" y="838200"/>
            <a:ext cx="228600" cy="228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"/>
          <p:cNvSpPr/>
          <p:nvPr>
            <p:ph type="ctrTitle"/>
          </p:nvPr>
        </p:nvSpPr>
        <p:spPr>
          <a:xfrm>
            <a:off x="685800" y="762000"/>
            <a:ext cx="8458200" cy="2667000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Validitas (Keabsahan)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Reliabilitas (Ketepatan/Kemantapan)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 mengukur Validitas</a:t>
            </a:r>
            <a:endParaRPr/>
          </a:p>
        </p:txBody>
      </p:sp>
      <p:sp>
        <p:nvSpPr>
          <p:cNvPr id="1033" name="Google Shape;1033;p10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mendefinisikan secara operasional konsep yang akan diukur 🡪 sampai tersusun alat ukur atau kuesioner.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Uji coba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Tabulasi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Uji statistik dengan korelasi ‘Product Moment’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"/>
          <p:cNvSpPr txBox="1"/>
          <p:nvPr>
            <p:ph type="title"/>
          </p:nvPr>
        </p:nvSpPr>
        <p:spPr>
          <a:xfrm>
            <a:off x="6858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Tingkat validitas dipengaruhi oleh 2 hal:</a:t>
            </a:r>
            <a:endParaRPr/>
          </a:p>
        </p:txBody>
      </p:sp>
      <p:sp>
        <p:nvSpPr>
          <p:cNvPr id="1040" name="Google Shape;1040;p1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324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Kemampuan pewawancara 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🡪 apakah mengikuti petunjuk/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pedoman kuesioner/ tidak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324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Keadaan responden sewaktu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wawancara berlangsung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2"/>
          <p:cNvSpPr txBox="1"/>
          <p:nvPr>
            <p:ph type="title"/>
          </p:nvPr>
        </p:nvSpPr>
        <p:spPr>
          <a:xfrm>
            <a:off x="1524000" y="190500"/>
            <a:ext cx="7239000" cy="152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RELIABILITAS (KEAKURATAN/KEMANTAPAN)</a:t>
            </a:r>
            <a:endParaRPr/>
          </a:p>
        </p:txBody>
      </p:sp>
      <p:sp>
        <p:nvSpPr>
          <p:cNvPr id="1047" name="Google Shape;1047;p12"/>
          <p:cNvSpPr txBox="1"/>
          <p:nvPr>
            <p:ph idx="1" type="body"/>
          </p:nvPr>
        </p:nvSpPr>
        <p:spPr>
          <a:xfrm>
            <a:off x="533400" y="1905000"/>
            <a:ext cx="8382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🞆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Apakah yang dimaksud dengan reliabilitas?</a:t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🡪"/>
            </a:pP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Apakah alat ukur yang dipakai tersebut tepat untuk mengukur konsep yang hendak diukur?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🡪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menunjuk pada sejauh mana suatu hasil pengukuran relatif konsisten apabila pengukuran dilakukan berulangkali.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3"/>
          <p:cNvSpPr txBox="1"/>
          <p:nvPr>
            <p:ph type="title"/>
          </p:nvPr>
        </p:nvSpPr>
        <p:spPr>
          <a:xfrm>
            <a:off x="1371600" y="152400"/>
            <a:ext cx="73120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Apakah hubungan validitas dan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reliabilitas?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54" name="Google Shape;1054;p13"/>
          <p:cNvSpPr txBox="1"/>
          <p:nvPr>
            <p:ph idx="1" type="body"/>
          </p:nvPr>
        </p:nvSpPr>
        <p:spPr>
          <a:xfrm>
            <a:off x="609600" y="1827212"/>
            <a:ext cx="8305800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Validitas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🡪 mempermasalahkan kesesuaian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antara konsep dan kenyataan empiris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Reliabilitas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🡪 kesesuaian hasil-hasil antara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pengukuran di tingkat kenyataan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empiris</a:t>
            </a:r>
            <a:endParaRPr b="1" i="1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1" i="1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Karena itu 🡪 valid pasti reliable, tapi tidak sebaliknya</a:t>
            </a:r>
            <a:endParaRPr/>
          </a:p>
          <a:p>
            <a:pPr indent="-213995" lvl="0" marL="342900" rtl="0" algn="l">
              <a:spcBef>
                <a:spcPts val="58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b="1" i="1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ahoma"/>
              <a:buNone/>
            </a:pPr>
            <a:br>
              <a:rPr b="1" i="0" lang="en-US" sz="3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Cara mengukur reliabilitas/tipe reliablitas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60" name="Google Shape;1060;p14"/>
          <p:cNvSpPr txBox="1"/>
          <p:nvPr>
            <p:ph idx="1" type="body"/>
          </p:nvPr>
        </p:nvSpPr>
        <p:spPr>
          <a:xfrm>
            <a:off x="152400" y="19050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Metode ulang</a:t>
            </a:r>
            <a:endParaRPr/>
          </a:p>
          <a:p>
            <a:pPr indent="-47244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3240"/>
              <a:buFont typeface="Noto Sans Symbols"/>
              <a:buChar char="🡪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responden sama, kuesioner (alat ukur) sama, penelitian dua kali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1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rPr b="0" i="1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Stability Reliability 🡪 Neuman (2000)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5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Black"/>
              <a:buNone/>
            </a:pPr>
            <a:r>
              <a:rPr b="0" i="0" lang="en-US" sz="33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Metode Belah Dua</a:t>
            </a:r>
            <a:r>
              <a:rPr b="0" i="0" lang="en-US" sz="29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/>
          </a:p>
        </p:txBody>
      </p:sp>
      <p:sp>
        <p:nvSpPr>
          <p:cNvPr id="1067" name="Google Shape;1067;p15"/>
          <p:cNvSpPr txBox="1"/>
          <p:nvPr>
            <p:ph idx="1" type="body"/>
          </p:nvPr>
        </p:nvSpPr>
        <p:spPr>
          <a:xfrm>
            <a:off x="685800" y="1905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Char char="●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pertanyaan dalam kuesioner (alat ukur) dibagi menjadi dua dengan cara acak diberikan pada responden yang sama pada waktu yang sama</a:t>
            </a:r>
            <a:endParaRPr b="0" i="1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520"/>
              <a:buNone/>
            </a:pP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🡪 Representative Reliability 🡪 Neuman (2000)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spcBef>
                <a:spcPts val="72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Paralel</a:t>
            </a:r>
            <a:endParaRPr/>
          </a:p>
        </p:txBody>
      </p:sp>
      <p:sp>
        <p:nvSpPr>
          <p:cNvPr id="1074" name="Google Shape;1074;p16"/>
          <p:cNvSpPr txBox="1"/>
          <p:nvPr>
            <p:ph idx="1" type="body"/>
          </p:nvPr>
        </p:nvSpPr>
        <p:spPr>
          <a:xfrm>
            <a:off x="381000" y="18288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ada 2 cara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kuesioner (alat ukur) sama, responden sama, waktu sama, dilakukan oleh dua (2) peneliti yang berbeda.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Peneliti satu (1) orang, responden sama, alat ukur (kuesioner) dua (2) perangkat </a:t>
            </a:r>
            <a:endParaRPr b="0" i="1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Equivalence Reliability 🡪 Neuman (2000)</a:t>
            </a:r>
            <a:endParaRPr/>
          </a:p>
          <a:p>
            <a:pPr indent="-327660" lvl="0" marL="469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i="1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PRINSIP-PRINSIP PENGUKURAN DAN PENYUSUNAN SKALA</a:t>
            </a:r>
            <a:endParaRPr/>
          </a:p>
        </p:txBody>
      </p:sp>
      <p:sp>
        <p:nvSpPr>
          <p:cNvPr id="981" name="Google Shape;981;p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Pengukuran: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upaya menghubungkan konsep (yang abstrak) dengan  realitas,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menguji teori dan hipotesis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Alat pengukur sangat menentukan hasil penelitian.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 bedanya dengan definisi operasional? 🡪 langkah awal pengukuran.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⮚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 Kecerdasan (konsep)🡪 realitas empiris: kemampuan seseorang untuk……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 yang dilakukan dalam pengukuran?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 pengukuran merupakan rangkaian  empat aktivitas: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 dimensi konsep/variabel penelitian (definisi operasional) 🡪 menentukan indikator: prinsipnya, semakin lengkap dimensi suatu variabel yang dpt diukur, semakin baik ukuran yang dihasilkan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Merumuskan ukuran/item-item/pertanyaan untuk setiap dimensi/ indikator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 tingkat ukuran yang digunakan 🡪 Nominal,  Ordinal,  Interval, Rasio (NOIR)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 tingkat validitas dan reliabilitas </a:t>
            </a:r>
            <a:endParaRPr/>
          </a:p>
          <a:p>
            <a:pPr indent="-205740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"/>
          <p:cNvSpPr txBox="1"/>
          <p:nvPr>
            <p:ph type="title"/>
          </p:nvPr>
        </p:nvSpPr>
        <p:spPr>
          <a:xfrm>
            <a:off x="914400" y="533400"/>
            <a:ext cx="7175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br>
              <a:rPr b="1" i="0" lang="en-US" sz="2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 2 strategi  menghubungkan  </a:t>
            </a:r>
            <a:br>
              <a:rPr b="1" i="0" lang="en-US" sz="2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konsep dan realitas:</a:t>
            </a:r>
            <a:br>
              <a:rPr b="1" i="0" lang="en-US" sz="2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93" name="Google Shape;993;p4"/>
          <p:cNvSpPr txBox="1"/>
          <p:nvPr>
            <p:ph idx="1" type="body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□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Strategi “empiris” 🡪 konsep diukur dengan sebanyak mungkin indikator yang diharapkan dapat menunjukkan konsep yang akan diteliti.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■"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KECERDASAN: intelegensi, emosi, spritual, adversibility, dll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□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Strategi  “rasional” 🡪 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■"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Meneliti literature  yang membahas konsep untuk memahami definisi yang digunakan penulis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■"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Mencari hubungan antara konsep yang diteliti dengan konsep lain yang berkaitan, sehingga dapat mengukur validitas instrumen.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"/>
          <p:cNvSpPr txBox="1"/>
          <p:nvPr>
            <p:ph type="title"/>
          </p:nvPr>
        </p:nvSpPr>
        <p:spPr>
          <a:xfrm>
            <a:off x="457200" y="27781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 2 variasi Strategi  “rasional”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0" name="Google Shape;1000;p5"/>
          <p:cNvSpPr txBox="1"/>
          <p:nvPr>
            <p:ph idx="1" type="body"/>
          </p:nvPr>
        </p:nvSpPr>
        <p:spPr>
          <a:xfrm>
            <a:off x="152400" y="1371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AutoNum type="arabicPeriod"/>
            </a:pPr>
            <a:r>
              <a:rPr b="0" i="0" lang="en-US" sz="2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Peneliti menyusun instrumen dengan menganggap bahwa indikator yang digunakan sudah mencakup seluruh aspek konsepnya:    </a:t>
            </a:r>
            <a:endParaRPr/>
          </a:p>
          <a:p>
            <a:pPr indent="0" lvl="2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🡪  biasanya  dengan pertanyaan “tunggal” untuk setiap  konsep. (misalnya: Prestasi akademik: diukur dengan IPK)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AutoNum type="arabicPeriod"/>
            </a:pPr>
            <a:r>
              <a:rPr b="0" i="0" lang="en-US" sz="2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Peneliti menyusun instrumen dengan anggapan awal bahwa konsep yang hendak diukur bersifat  ”multidimensional”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Contohnya: Status Sosial-Ekonomi: tingkat pendidikan, tingkat penghasilan, jumlah barang-barang berharga, luas tanah, jenis dan posisi pekerjaan, dll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"/>
          <p:cNvSpPr txBox="1"/>
          <p:nvPr>
            <p:ph type="title"/>
          </p:nvPr>
        </p:nvSpPr>
        <p:spPr>
          <a:xfrm>
            <a:off x="457200" y="277812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DAN RELIABILITAS</a:t>
            </a:r>
            <a:b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07" name="Google Shape;1007;p6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0" i="0" lang="en-US" sz="30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Validitas dan reliabilitas merupakan tahap yang sangat penting  dalam semua pengukuran.</a:t>
            </a:r>
            <a:endParaRPr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b="1" i="0" lang="en-US" sz="30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VALIDITAS (KEABSAHAN/KETEPATAN)🡪 terhadap isi dan kegunaan suatu alat ukur.</a:t>
            </a:r>
            <a:endParaRPr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b="1" i="0" lang="en-US" sz="30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Apakah yang dimaksud dengan validitas?  </a:t>
            </a:r>
            <a:endParaRPr>
              <a:highlight>
                <a:srgbClr val="FFFFFF"/>
              </a:highlight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980"/>
              <a:buChar char="•"/>
            </a:pPr>
            <a:r>
              <a:rPr b="0" i="0" lang="en-US" sz="22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Apakah kita benar-benar mengukur apa (konsep) yang hendak kita ukur?</a:t>
            </a:r>
            <a:endParaRPr>
              <a:highlight>
                <a:srgbClr val="FFFFFF"/>
              </a:highlight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980"/>
              <a:buChar char="•"/>
            </a:pPr>
            <a:r>
              <a:rPr b="1" i="0" lang="en-US" sz="22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Validitas menunjukkan sejauh mana suatu alat ukur itu mengukur apa yang hendak diukur.</a:t>
            </a:r>
            <a:endParaRPr>
              <a:highlight>
                <a:srgbClr val="FFFFFF"/>
              </a:highlight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980"/>
              <a:buChar char="•"/>
            </a:pPr>
            <a:r>
              <a:rPr b="1" i="0" lang="en-US" sz="22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contoh: </a:t>
            </a:r>
            <a:endParaRPr>
              <a:highlight>
                <a:srgbClr val="FFFFFF"/>
              </a:highlight>
            </a:endParaRPr>
          </a:p>
          <a:p>
            <a:pPr indent="-228600" lvl="3" marL="16002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mengukur kecerdasan: test IQ atau intensitas mengunjungi perpustakaan?</a:t>
            </a:r>
            <a:endParaRPr>
              <a:highlight>
                <a:srgbClr val="FFFFFF"/>
              </a:highlight>
            </a:endParaRPr>
          </a:p>
          <a:p>
            <a:pPr indent="-107950" lvl="3" marL="16002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315" lvl="0" marL="342900" rtl="0" algn="l">
              <a:spcBef>
                <a:spcPts val="38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"/>
          <p:cNvSpPr txBox="1"/>
          <p:nvPr>
            <p:ph type="title"/>
          </p:nvPr>
        </p:nvSpPr>
        <p:spPr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dua hal yang terkandung dalam pengertian tersebut:</a:t>
            </a:r>
            <a:endParaRPr/>
          </a:p>
        </p:txBody>
      </p:sp>
      <p:sp>
        <p:nvSpPr>
          <p:cNvPr id="1014" name="Google Shape;1014;p7"/>
          <p:cNvSpPr txBox="1"/>
          <p:nvPr>
            <p:ph idx="1" type="body"/>
          </p:nvPr>
        </p:nvSpPr>
        <p:spPr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5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Apakah alat ukur itu sesungguhnya mengukur konsep yang ingin diukur dan bukan konsep yang lain🡪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Apakah pengukuran konsep tersebut dilakukan secara tepat.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"/>
          <p:cNvSpPr txBox="1"/>
          <p:nvPr>
            <p:ph type="title"/>
          </p:nvPr>
        </p:nvSpPr>
        <p:spPr>
          <a:xfrm>
            <a:off x="1524000" y="190500"/>
            <a:ext cx="7010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JENIS-JENIS VALIDITAS</a:t>
            </a:r>
            <a:endParaRPr/>
          </a:p>
        </p:txBody>
      </p:sp>
      <p:sp>
        <p:nvSpPr>
          <p:cNvPr id="1021" name="Google Shape;1021;p8"/>
          <p:cNvSpPr txBox="1"/>
          <p:nvPr>
            <p:ph idx="1" type="body"/>
          </p:nvPr>
        </p:nvSpPr>
        <p:spPr>
          <a:xfrm>
            <a:off x="304800" y="10668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🞆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Muka (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 validity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🡪 sangat sederhana (dimensi dan item pertanyaan tunggal), memiliki arti:</a:t>
            </a:r>
            <a:endParaRPr/>
          </a:p>
          <a:p>
            <a:pPr indent="-609600" lvl="1" marL="10096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●"/>
            </a:pPr>
            <a:r>
              <a:rPr b="0" i="0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Mengukur atribut yang konkrit: misalnya tingkat literasi penduduk desa: diukur dari kemampuan baca-tulis huruf latin</a:t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🞆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Isi (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validity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🡪 sejauh mana isi alat ukur telah mewakili semua aspek suatu konsep.</a:t>
            </a:r>
            <a:endParaRPr/>
          </a:p>
          <a:p>
            <a:pPr indent="-609600" lvl="1" marL="10096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●"/>
            </a:pPr>
            <a:r>
              <a:rPr b="0" i="0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Misalnya ingin mengukur kemampuan mahasiswa  tentang metode melakukan penelitian: alat ukur yang baik akan mengukur semua materi tentang metode penelitian yang harus dikuasai mahasiswa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"/>
          <p:cNvSpPr txBox="1"/>
          <p:nvPr>
            <p:ph idx="1" type="body"/>
          </p:nvPr>
        </p:nvSpPr>
        <p:spPr>
          <a:xfrm>
            <a:off x="1524000" y="1219200"/>
            <a:ext cx="7010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🞆"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konstruk (</a:t>
            </a:r>
            <a:r>
              <a:rPr b="1" i="1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 validity</a:t>
            </a: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🡪 konsep yang paling abstrak</a:t>
            </a:r>
            <a:endParaRPr/>
          </a:p>
          <a:p>
            <a:pPr indent="-609600" lvl="1" marL="10096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Contoh: mengukur kecerdasan: kemampuan mengingat fakta, membuat abstraksi, aplikasi, analisis, sintesis, evaluasi, dll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🞆"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prediktif  (</a:t>
            </a:r>
            <a:r>
              <a:rPr b="1" i="1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predictive validity</a:t>
            </a: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609600" lvl="1" marL="10096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57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Untuk mengukur kemampuan seorang siswa mampu menjadi mahasiswa yang berhasil dalam studinya, maka soal-soal SBMPT harus mampu memprediksi kemampuan tersebut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🞆"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antarbudaya</a:t>
            </a: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instrument penelitian dapat dipahami dan digunakan di berbagai budaya, negara, atau wilayah  yang berbeda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🞆"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Validitas internal-eksternal</a:t>
            </a:r>
            <a:endParaRPr/>
          </a:p>
          <a:p>
            <a:pPr indent="-245109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ho">
  <a:themeElements>
    <a:clrScheme name="Echo 3">
      <a:dk1>
        <a:srgbClr val="194349"/>
      </a:dk1>
      <a:lt1>
        <a:srgbClr val="FFFFCC"/>
      </a:lt1>
      <a:dk2>
        <a:srgbClr val="006666"/>
      </a:dk2>
      <a:lt2>
        <a:srgbClr val="FFFFFF"/>
      </a:lt2>
      <a:accent1>
        <a:srgbClr val="99CC00"/>
      </a:accent1>
      <a:accent2>
        <a:srgbClr val="00B6B2"/>
      </a:accent2>
      <a:accent3>
        <a:srgbClr val="AAB8B8"/>
      </a:accent3>
      <a:accent4>
        <a:srgbClr val="DADAAE"/>
      </a:accent4>
      <a:accent5>
        <a:srgbClr val="CAE2AA"/>
      </a:accent5>
      <a:accent6>
        <a:srgbClr val="00A5A1"/>
      </a:accent6>
      <a:hlink>
        <a:srgbClr val="66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atellite Dish">
  <a:themeElements>
    <a:clrScheme name="Satellite Dish 3">
      <a:dk1>
        <a:srgbClr val="495630"/>
      </a:dk1>
      <a:lt1>
        <a:srgbClr val="FFFFCC"/>
      </a:lt1>
      <a:dk2>
        <a:srgbClr val="2D361C"/>
      </a:dk2>
      <a:lt2>
        <a:srgbClr val="BAD38D"/>
      </a:lt2>
      <a:accent1>
        <a:srgbClr val="68803E"/>
      </a:accent1>
      <a:accent2>
        <a:srgbClr val="556636"/>
      </a:accent2>
      <a:accent3>
        <a:srgbClr val="ADAEAB"/>
      </a:accent3>
      <a:accent4>
        <a:srgbClr val="DADAAE"/>
      </a:accent4>
      <a:accent5>
        <a:srgbClr val="B9C0AF"/>
      </a:accent5>
      <a:accent6>
        <a:srgbClr val="4C5C30"/>
      </a:accent6>
      <a:hlink>
        <a:srgbClr val="339933"/>
      </a:hlink>
      <a:folHlink>
        <a:srgbClr val="D9D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udio">
  <a:themeElements>
    <a:clrScheme name="Studio 8">
      <a:dk1>
        <a:srgbClr val="666699"/>
      </a:dk1>
      <a:lt1>
        <a:srgbClr val="FFFFFF"/>
      </a:lt1>
      <a:dk2>
        <a:srgbClr val="4C004C"/>
      </a:dk2>
      <a:lt2>
        <a:srgbClr val="FFFFFF"/>
      </a:lt2>
      <a:accent1>
        <a:srgbClr val="0099CC"/>
      </a:accent1>
      <a:accent2>
        <a:srgbClr val="993366"/>
      </a:accent2>
      <a:accent3>
        <a:srgbClr val="B2AAB2"/>
      </a:accent3>
      <a:accent4>
        <a:srgbClr val="DADADA"/>
      </a:accent4>
      <a:accent5>
        <a:srgbClr val="AACAE2"/>
      </a:accent5>
      <a:accent6>
        <a:srgbClr val="8A2D5C"/>
      </a:accent6>
      <a:hlink>
        <a:srgbClr val="99CC00"/>
      </a:hlink>
      <a:folHlink>
        <a:srgbClr val="00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cho">
  <a:themeElements>
    <a:clrScheme name="Echo 1">
      <a:dk1>
        <a:srgbClr val="25252F"/>
      </a:dk1>
      <a:lt1>
        <a:srgbClr val="9999FF"/>
      </a:lt1>
      <a:dk2>
        <a:srgbClr val="000000"/>
      </a:dk2>
      <a:lt2>
        <a:srgbClr val="FFFFFF"/>
      </a:lt2>
      <a:accent1>
        <a:srgbClr val="3366FF"/>
      </a:accent1>
      <a:accent2>
        <a:srgbClr val="003399"/>
      </a:accent2>
      <a:accent3>
        <a:srgbClr val="AAAAAA"/>
      </a:accent3>
      <a:accent4>
        <a:srgbClr val="8282DA"/>
      </a:accent4>
      <a:accent5>
        <a:srgbClr val="ADB8FF"/>
      </a:accent5>
      <a:accent6>
        <a:srgbClr val="002D8A"/>
      </a:accent6>
      <a:hlink>
        <a:srgbClr val="0099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clipse">
  <a:themeElements>
    <a:clrScheme name="Eclipse 6">
      <a:dk1>
        <a:srgbClr val="434343"/>
      </a:dk1>
      <a:lt1>
        <a:srgbClr val="FFFFFF"/>
      </a:lt1>
      <a:dk2>
        <a:srgbClr val="360404"/>
      </a:dk2>
      <a:lt2>
        <a:srgbClr val="FFFFFF"/>
      </a:lt2>
      <a:accent1>
        <a:srgbClr val="669900"/>
      </a:accent1>
      <a:accent2>
        <a:srgbClr val="CC6600"/>
      </a:accent2>
      <a:accent3>
        <a:srgbClr val="AEAAAA"/>
      </a:accent3>
      <a:accent4>
        <a:srgbClr val="DADADA"/>
      </a:accent4>
      <a:accent5>
        <a:srgbClr val="B8CAAA"/>
      </a:accent5>
      <a:accent6>
        <a:srgbClr val="B95C00"/>
      </a:accent6>
      <a:hlink>
        <a:srgbClr val="CC3300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Radial">
  <a:themeElements>
    <a:clrScheme name="Radial 4">
      <a:dk1>
        <a:srgbClr val="993300"/>
      </a:dk1>
      <a:lt1>
        <a:srgbClr val="FFFFFF"/>
      </a:lt1>
      <a:dk2>
        <a:srgbClr val="431A01"/>
      </a:dk2>
      <a:lt2>
        <a:srgbClr val="FFFFFF"/>
      </a:lt2>
      <a:accent1>
        <a:srgbClr val="FFCC00"/>
      </a:accent1>
      <a:accent2>
        <a:srgbClr val="FF9966"/>
      </a:accent2>
      <a:accent3>
        <a:srgbClr val="B0ABAA"/>
      </a:accent3>
      <a:accent4>
        <a:srgbClr val="DADADA"/>
      </a:accent4>
      <a:accent5>
        <a:srgbClr val="FFE2AA"/>
      </a:accent5>
      <a:accent6>
        <a:srgbClr val="E78A5C"/>
      </a:accent6>
      <a:hlink>
        <a:srgbClr val="FF66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Refined">
  <a:themeElements>
    <a:clrScheme name="Refined 3">
      <a:dk1>
        <a:srgbClr val="666699"/>
      </a:dk1>
      <a:lt1>
        <a:srgbClr val="FFFFFF"/>
      </a:lt1>
      <a:dk2>
        <a:srgbClr val="400040"/>
      </a:dk2>
      <a:lt2>
        <a:srgbClr val="FFFFFF"/>
      </a:lt2>
      <a:accent1>
        <a:srgbClr val="FFCC00"/>
      </a:accent1>
      <a:accent2>
        <a:srgbClr val="FF3300"/>
      </a:accent2>
      <a:accent3>
        <a:srgbClr val="AFAAAF"/>
      </a:accent3>
      <a:accent4>
        <a:srgbClr val="DADADA"/>
      </a:accent4>
      <a:accent5>
        <a:srgbClr val="FFE2AA"/>
      </a:accent5>
      <a:accent6>
        <a:srgbClr val="E72D00"/>
      </a:accent6>
      <a:hlink>
        <a:srgbClr val="CC99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Satellite Dish">
  <a:themeElements>
    <a:clrScheme name="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yers">
  <a:themeElements>
    <a:clrScheme name="Layers 2">
      <a:dk1>
        <a:srgbClr val="993300"/>
      </a:dk1>
      <a:lt1>
        <a:srgbClr val="CCCCCC"/>
      </a:lt1>
      <a:dk2>
        <a:srgbClr val="330000"/>
      </a:dk2>
      <a:lt2>
        <a:srgbClr val="FFFFFF"/>
      </a:lt2>
      <a:accent1>
        <a:srgbClr val="996633"/>
      </a:accent1>
      <a:accent2>
        <a:srgbClr val="FF0000"/>
      </a:accent2>
      <a:accent3>
        <a:srgbClr val="ADAAAA"/>
      </a:accent3>
      <a:accent4>
        <a:srgbClr val="AEAEAE"/>
      </a:accent4>
      <a:accent5>
        <a:srgbClr val="CAB8AD"/>
      </a:accent5>
      <a:accent6>
        <a:srgbClr val="E70000"/>
      </a:accent6>
      <a:hlink>
        <a:srgbClr val="FF3300"/>
      </a:hlink>
      <a:folHlink>
        <a:srgbClr val="CC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Cascade">
  <a:themeElements>
    <a:clrScheme name="Cascade 2">
      <a:dk1>
        <a:srgbClr val="CC99FF"/>
      </a:dk1>
      <a:lt1>
        <a:srgbClr val="FFFFFF"/>
      </a:lt1>
      <a:dk2>
        <a:srgbClr val="400040"/>
      </a:dk2>
      <a:lt2>
        <a:srgbClr val="FFFFFF"/>
      </a:lt2>
      <a:accent1>
        <a:srgbClr val="FF66FF"/>
      </a:accent1>
      <a:accent2>
        <a:srgbClr val="CC00CC"/>
      </a:accent2>
      <a:accent3>
        <a:srgbClr val="AFAAAF"/>
      </a:accent3>
      <a:accent4>
        <a:srgbClr val="DADADA"/>
      </a:accent4>
      <a:accent5>
        <a:srgbClr val="FFB8FF"/>
      </a:accent5>
      <a:accent6>
        <a:srgbClr val="B900B9"/>
      </a:accent6>
      <a:hlink>
        <a:srgbClr val="FF7C80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Quadrant">
  <a:themeElements>
    <a:clrScheme name="Quadrant 5">
      <a:dk1>
        <a:srgbClr val="666699"/>
      </a:dk1>
      <a:lt1>
        <a:srgbClr val="FFFFFF"/>
      </a:lt1>
      <a:dk2>
        <a:srgbClr val="000033"/>
      </a:dk2>
      <a:lt2>
        <a:srgbClr val="FFFFFF"/>
      </a:lt2>
      <a:accent1>
        <a:srgbClr val="9966FF"/>
      </a:accent1>
      <a:accent2>
        <a:srgbClr val="CCCCFF"/>
      </a:accent2>
      <a:accent3>
        <a:srgbClr val="AAAAAD"/>
      </a:accent3>
      <a:accent4>
        <a:srgbClr val="DADADA"/>
      </a:accent4>
      <a:accent5>
        <a:srgbClr val="CAB8FF"/>
      </a:accent5>
      <a:accent6>
        <a:srgbClr val="B9B9E7"/>
      </a:accent6>
      <a:hlink>
        <a:srgbClr val="CC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Quadrant">
  <a:themeElements>
    <a:clrScheme name="Quadrant 3">
      <a:dk1>
        <a:srgbClr val="618052"/>
      </a:dk1>
      <a:lt1>
        <a:srgbClr val="FFFFE3"/>
      </a:lt1>
      <a:dk2>
        <a:srgbClr val="162E36"/>
      </a:dk2>
      <a:lt2>
        <a:srgbClr val="FFFFFF"/>
      </a:lt2>
      <a:accent1>
        <a:srgbClr val="336699"/>
      </a:accent1>
      <a:accent2>
        <a:srgbClr val="69888B"/>
      </a:accent2>
      <a:accent3>
        <a:srgbClr val="ABADAE"/>
      </a:accent3>
      <a:accent4>
        <a:srgbClr val="DADAC2"/>
      </a:accent4>
      <a:accent5>
        <a:srgbClr val="ADB8CA"/>
      </a:accent5>
      <a:accent6>
        <a:srgbClr val="5E7B7D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ends">
  <a:themeElements>
    <a:clrScheme name="Blends 1">
      <a:dk1>
        <a:srgbClr val="969696"/>
      </a:dk1>
      <a:lt1>
        <a:srgbClr val="FFFFFF"/>
      </a:lt1>
      <a:dk2>
        <a:srgbClr val="000000"/>
      </a:dk2>
      <a:lt2>
        <a:srgbClr val="DDDDDD"/>
      </a:lt2>
      <a:accent1>
        <a:srgbClr val="00E4A8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FD1"/>
      </a:accent5>
      <a:accent6>
        <a:srgbClr val="2D2DB9"/>
      </a:accent6>
      <a:hlink>
        <a:srgbClr val="FF5050"/>
      </a:hlink>
      <a:folHlink>
        <a:srgbClr val="FFCF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Capsules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eam">
  <a:themeElements>
    <a:clrScheme name="Beam 4">
      <a:dk1>
        <a:srgbClr val="006E6B"/>
      </a:dk1>
      <a:lt1>
        <a:srgbClr val="FFFFFF"/>
      </a:lt1>
      <a:dk2>
        <a:srgbClr val="008080"/>
      </a:dk2>
      <a:lt2>
        <a:srgbClr val="E2EFCD"/>
      </a:lt2>
      <a:accent1>
        <a:srgbClr val="33CCCC"/>
      </a:accent1>
      <a:accent2>
        <a:srgbClr val="6352B8"/>
      </a:accent2>
      <a:accent3>
        <a:srgbClr val="AAC0C0"/>
      </a:accent3>
      <a:accent4>
        <a:srgbClr val="DADADA"/>
      </a:accent4>
      <a:accent5>
        <a:srgbClr val="ADE2E2"/>
      </a:accent5>
      <a:accent6>
        <a:srgbClr val="5949A6"/>
      </a:accent6>
      <a:hlink>
        <a:srgbClr val="CCFF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2008-09-14T13:32:35Z</dcterms:created>
  <dc:creator>test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