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E6F06-DD5D-3B1D-5655-20A2AF5B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40EDB-5744-E916-A343-9A9449492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1D7E3-32B9-6274-BBC5-15813E1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2BDC1-D7C1-50BA-CBE3-3A268CD4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AA16C-BE11-4915-2BAF-FAC29A48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B942C-C961-8115-615D-57E938F4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D8733-EDAE-8344-A547-8B7ABCBAA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71B8A-7926-4187-0A50-7D87F92A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551BF-25EA-1595-2C92-493993C9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C3D5B-44F5-6478-C75C-C63F3AB7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5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93D7D-69E9-557B-06F4-2596DF751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504A0-9223-CE84-76F6-7D63F8502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4CC91-CE87-271C-332E-0FFD0B44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C6A56-2951-E8C4-C9B6-D0E939C3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2ACB7-988B-15BC-63CA-C51D43B9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8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9F61A-BAF9-1D67-F25D-DD171F9D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96DEA-1948-8910-312D-65F2DE31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07A85-4940-357A-4EF2-C11C50AE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0C75E-F162-B8CA-1960-449F7128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BCFF4-72A9-25D0-438C-FAC3C139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9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5EC24-763C-3B59-AF59-E24E0A73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EBABF-B370-2BB7-A877-F8268454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CE2EF-2438-05B3-2D89-2605A2A6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EAD66-D501-4165-9E49-9F0BEE53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1F659-9FE6-AAB3-6B73-AB2B0404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4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472-CFFF-E4B6-B75F-48888AD8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4EEC5-ED07-143A-580E-C98592570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2BB37-3DB7-1C98-9809-567ACCDE3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8891A-1B05-2857-6BA5-1C9081CE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AE997-A595-8657-ECFB-09742CE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DA4EB-CCF7-27BA-52C9-76BA36D7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1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1B3D2-BF42-7267-3DB7-736A92BD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59169B-2780-08DE-BCD1-31D08EF0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17755-609A-2373-A09A-5161AEFF9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03E83-AA20-3674-4B41-B69D8A3B4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0ACFE-FC30-A487-872F-7A7483653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F66C0-B965-D30A-6878-A2DF1BF5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36B04E-1D7E-620E-EAF4-6A8ABD47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EAF78C-4F26-D71A-05F4-EDCC5A88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6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09B4D-D09A-70A3-37A7-2A80A3AC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1A85D9-AEE3-766A-F1C5-6954D835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6E649C-0AA6-F5CE-4278-C9C35BB4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D8A01-BB39-E88F-6693-AA37F37B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6B6173-DA75-698F-E8FD-EB05FE23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1B76F-1B66-68E7-C793-3FB406CA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76A59-1F93-BFD1-3524-1DBB45A6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5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4F4B1-EC06-588B-8AE1-63ED411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CB330-771D-22C9-31AA-47288CF5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0CD5D-5E68-3A61-B170-9C419F56B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05FBC-A93F-1162-FB94-8BFEA6B8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B41FA-70BF-6B8B-36E7-7EE041F5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74AFD-14DF-4C37-2F4B-142B4A2A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9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15EA-C84A-6B81-508D-52F9B2CB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E77008-474E-2718-8AA5-0B8CF37F6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C6028-5F0B-F40C-2327-36595389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74A66-8203-6EA4-D165-49503741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0D30-E344-B4CB-176C-B17156D9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C0503-E0A7-3FBB-6951-9ED4F657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2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4A4626-E675-BA1C-1225-D255D803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355D0-4D95-6FA5-8AC2-C5F47C19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7F018-7D46-DD5C-6801-E2D0E610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D4AB0-4AAD-4E43-BF74-1E73D64F359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F5A77-358B-5123-E90A-C7DBEF4A0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B682D-74FA-3F21-581A-4DA3CE4AF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2A27A-FEDC-416A-9F38-E0C6F68D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텍스트, 폰트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28F2602C-4E99-808A-9F9E-DDE802B5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9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07C1-357D-983E-A15E-ED4836CA4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12F4B10-0D2A-8748-88E5-7130A5E7A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A148-6B98-5436-6CC0-895D06C33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F1405A3-A987-12A2-2826-1690F2747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6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05E12-0890-7D68-15BB-E7352B68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94039FF5-53DA-C73D-B45E-BC617C68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5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7D69-DE96-A135-F42F-BFB792DE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온라인 광고이(가) 표시된 사진&#10;&#10;자동 생성된 설명">
            <a:extLst>
              <a:ext uri="{FF2B5EF4-FFF2-40B4-BE49-F238E27FC236}">
                <a16:creationId xmlns:a16="http://schemas.microsoft.com/office/drawing/2014/main" id="{ADBAE96A-ED1B-D232-AB6A-D9039A0F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5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1B961-101D-33BC-7385-C157FFC0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07A3D10-9156-222E-BC3C-44FF54CF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4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02C49-457D-E501-7476-2DA13D5C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브랜드이(가) 표시된 사진&#10;&#10;자동 생성된 설명">
            <a:extLst>
              <a:ext uri="{FF2B5EF4-FFF2-40B4-BE49-F238E27FC236}">
                <a16:creationId xmlns:a16="http://schemas.microsoft.com/office/drawing/2014/main" id="{5308E01F-F0FB-FFF5-4D7F-3BE944C20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5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9072-F8A3-CDC1-8392-7188AD3E4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78FC99B8-56A9-47B9-137E-4656C86FE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9F410-25BE-9B00-D6E1-259F8FE2C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A3EE41B-B283-DF46-74A5-5C0FF0AA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F49CE-EC3E-F8C4-9449-F5EBFE81F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6CA715AB-2EA9-F702-95DD-B46655F5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6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705B8-6AA1-1C94-CA95-50CCD5D58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305B0411-CB91-F252-D4BD-EC78CEC8D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4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8215453-B4A3-825A-BF0D-2C2A4B745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4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022B8-AA20-B556-CBAF-681D5B0F2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32E68B4F-7094-C4E5-E2E6-9720D329F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9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CD35D-7DB0-9A57-50A5-5EBFFE26D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E9446FE5-5832-DFF9-9006-900510DA8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AD8F0-2CC1-4CC1-10E4-54519D47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컴퓨터 아이콘이(가) 표시된 사진&#10;&#10;자동 생성된 설명">
            <a:extLst>
              <a:ext uri="{FF2B5EF4-FFF2-40B4-BE49-F238E27FC236}">
                <a16:creationId xmlns:a16="http://schemas.microsoft.com/office/drawing/2014/main" id="{1FB8C194-4374-CE21-2DF5-DFFA9FDCC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C1C56-8E98-BFE2-204C-8F76ED52A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폰트이(가) 표시된 사진&#10;&#10;자동 생성된 설명">
            <a:extLst>
              <a:ext uri="{FF2B5EF4-FFF2-40B4-BE49-F238E27FC236}">
                <a16:creationId xmlns:a16="http://schemas.microsoft.com/office/drawing/2014/main" id="{C80E793B-C97A-A2AB-F6AC-B650734B3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8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4331-BDF0-A87A-302B-5C9BA34E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91B6EF34-AD5C-1403-ADA7-5A28F67F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0139A-E489-BF92-F227-4220B906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8B056F-212E-5F75-C044-6CC5D045E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AAE24-40A1-8083-BE03-21CABDB30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B0E84D4-88DF-BE5B-B8AE-9BC9235F7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6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Guzman</dc:creator>
  <cp:lastModifiedBy>James Guzman</cp:lastModifiedBy>
  <cp:revision>4</cp:revision>
  <dcterms:created xsi:type="dcterms:W3CDTF">2024-10-07T04:56:15Z</dcterms:created>
  <dcterms:modified xsi:type="dcterms:W3CDTF">2024-10-07T05:04:01Z</dcterms:modified>
</cp:coreProperties>
</file>