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6F06-DD5D-3B1D-5655-20A2AF5B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40EDB-5744-E916-A343-9A944949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1D7E3-32B9-6274-BBC5-15813E1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2BDC1-D7C1-50BA-CBE3-3A268CD4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AA16C-BE11-4915-2BAF-FAC29A48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942C-C961-8115-615D-57E938F4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D8733-EDAE-8344-A547-8B7ABCBAA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71B8A-7926-4187-0A50-7D87F92A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551BF-25EA-1595-2C92-493993C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C3D5B-44F5-6478-C75C-C63F3AB7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93D7D-69E9-557B-06F4-2596DF751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504A0-9223-CE84-76F6-7D63F850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4CC91-CE87-271C-332E-0FFD0B44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C6A56-2951-E8C4-C9B6-D0E939C3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ACB7-988B-15BC-63CA-C51D43B9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9F61A-BAF9-1D67-F25D-DD171F9D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96DEA-1948-8910-312D-65F2DE31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07A85-4940-357A-4EF2-C11C50AE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0C75E-F162-B8CA-1960-449F7128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BCFF4-72A9-25D0-438C-FAC3C139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EC24-763C-3B59-AF59-E24E0A73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EBABF-B370-2BB7-A877-F826845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E2EF-2438-05B3-2D89-2605A2A6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EAD66-D501-4165-9E49-9F0BEE53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1F659-9FE6-AAB3-6B73-AB2B0404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472-CFFF-E4B6-B75F-48888AD8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4EEC5-ED07-143A-580E-C98592570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2BB37-3DB7-1C98-9809-567ACCDE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8891A-1B05-2857-6BA5-1C9081C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AE997-A595-8657-ECFB-09742CE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DA4EB-CCF7-27BA-52C9-76BA36D7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1B3D2-BF42-7267-3DB7-736A92BD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9169B-2780-08DE-BCD1-31D08EF0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17755-609A-2373-A09A-5161AEFF9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03E83-AA20-3674-4B41-B69D8A3B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0ACFE-FC30-A487-872F-7A7483653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F66C0-B965-D30A-6878-A2DF1BF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6B04E-1D7E-620E-EAF4-6A8ABD47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EAF78C-4F26-D71A-05F4-EDCC5A88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09B4D-D09A-70A3-37A7-2A80A3AC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A85D9-AEE3-766A-F1C5-6954D83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6E649C-0AA6-F5CE-4278-C9C35BB4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D8A01-BB39-E88F-6693-AA37F37B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B6173-DA75-698F-E8FD-EB05FE23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1B76F-1B66-68E7-C793-3FB406CA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76A59-1F93-BFD1-3524-1DBB45A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4F4B1-EC06-588B-8AE1-63ED411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B330-771D-22C9-31AA-47288CF5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0CD5D-5E68-3A61-B170-9C419F56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05FBC-A93F-1162-FB94-8BFEA6B8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B41FA-70BF-6B8B-36E7-7EE041F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74AFD-14DF-4C37-2F4B-142B4A2A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15EA-C84A-6B81-508D-52F9B2C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77008-474E-2718-8AA5-0B8CF37F6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C6028-5F0B-F40C-2327-36595389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74A66-8203-6EA4-D165-49503741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0D30-E344-B4CB-176C-B17156D9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C0503-E0A7-3FBB-6951-9ED4F657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A4626-E675-BA1C-1225-D255D803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355D0-4D95-6FA5-8AC2-C5F47C19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7F018-7D46-DD5C-6801-E2D0E610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5A77-358B-5123-E90A-C7DBEF4A0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B682D-74FA-3F21-581A-4DA3CE4AF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텍스트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28F2602C-4E99-808A-9F9E-DDE802B5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CAC1-F915-C4B7-A1AB-41A8155B1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34125A-DAAE-3DA0-1A24-2A5C6C49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B38B-CBC4-F8EF-D7C3-6D8186EA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2C897FD5-BB50-FCBC-78AE-4A773007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970A8-17BF-ACB7-5E43-6BC01082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4802D699-6BA1-E033-133A-E4A209A9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13E7B-7F88-3616-6795-CD8A5969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BAAA86A-EE1A-9488-EFB0-8100F56E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45FD-F695-9253-DB92-372B5E4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E909709-0B78-8EC5-8F4B-0056583C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15ACB-BAA6-D6BC-AEC8-171C25AF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C8FEBA4-963C-23D5-E7B5-98614EB2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A5BA7-5585-C537-F8B8-5F2F1C12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0A82656-5CA6-0A0A-EA6A-E67BD19C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3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9525F-067A-A032-6D04-075D55CE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BE4D1F-2AF0-445A-ACC4-B57C85D0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84109-B191-DBF4-6BD1-A83E8A155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6F5F23A-8CD9-B81F-B0B1-067B49D8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FBCCA-11D1-D876-1F71-CFD13533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3ED71C-D8FD-6ABB-7A95-6F1D97F6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215453-B4A3-825A-BF0D-2C2A4B74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4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1296D-9040-FD61-F6DF-1131E89A5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CFCFE1A-E170-21B6-A128-58FD52C50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4F4B3-5312-AF58-9ED7-ACEB1E8C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폰트이(가) 표시된 사진&#10;&#10;자동 생성된 설명">
            <a:extLst>
              <a:ext uri="{FF2B5EF4-FFF2-40B4-BE49-F238E27FC236}">
                <a16:creationId xmlns:a16="http://schemas.microsoft.com/office/drawing/2014/main" id="{E043E936-77B2-FD2D-1671-BCFB867B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2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C5E8-F343-9BED-44D2-8B871423D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118F3E-D4BE-E6B2-60EC-CBEEBF67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022B8-AA20-B556-CBAF-681D5B0F2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2E68B4F-7094-C4E5-E2E6-9720D329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9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8C98-3750-6EA7-634E-17326984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3382150C-9F31-4FE6-D62E-CA3614622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EAFC-74C7-55DB-42C0-1E940C5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979B47D-5156-1195-CDF7-719D8B7AF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03264-1AD4-9C8D-7D93-DFB40142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B9041C7-4C83-DD8E-E0BB-FEEEB5B2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56FB8-C4CE-B13A-F013-56280DFE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FE3935-83E1-832F-82B9-D1791C57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8414-EA36-D7CD-7554-57F21E3DC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960A67DD-8255-D90D-65DB-EFB04573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E898F-9503-3733-B653-1E0052181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온라인 광고, 디자인이(가) 표시된 사진&#10;&#10;자동 생성된 설명">
            <a:extLst>
              <a:ext uri="{FF2B5EF4-FFF2-40B4-BE49-F238E27FC236}">
                <a16:creationId xmlns:a16="http://schemas.microsoft.com/office/drawing/2014/main" id="{CD1FB5AE-8CAD-F89D-3772-764AE2A5C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Guzman</dc:creator>
  <cp:lastModifiedBy>James Guzman</cp:lastModifiedBy>
  <cp:revision>5</cp:revision>
  <dcterms:created xsi:type="dcterms:W3CDTF">2024-10-07T04:56:15Z</dcterms:created>
  <dcterms:modified xsi:type="dcterms:W3CDTF">2024-10-07T11:43:29Z</dcterms:modified>
</cp:coreProperties>
</file>