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3F630-E69D-6857-2F89-DCAB4F484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03FD4B-7269-EC4E-E9BD-6E107974E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0C9C9-348B-A240-A6D9-41EA41D3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EE5-3257-4ABA-8D64-95B9687B09D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1FDDD-B456-C44B-22E6-0A2C896D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2B0F3-0034-9D49-7F7A-C71DA6C4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567B-145D-4A44-A09C-489DD61A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4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08D32-FBDF-C4A2-448F-D30B9483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CDDFF-A7A8-F68A-693F-FE5690B9B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23CC-B7B1-B465-417C-4F59E721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EE5-3257-4ABA-8D64-95B9687B09D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B1512-C51C-23B8-D1EC-B631CD70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781FA-952D-2984-B6CD-11A314E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567B-145D-4A44-A09C-489DD61A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0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C31FF4-7EC0-230B-39ED-5972B4481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D40E2E-A30A-D970-5F77-859B3CA26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D9016-14E7-C266-2335-F3D0D34C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EE5-3257-4ABA-8D64-95B9687B09D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BE4C3-8406-7F6F-CBA1-C81EF7D6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110DF-6C7B-2EB0-BE58-E3AD72D6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567B-145D-4A44-A09C-489DD61A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8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E8E1C-2591-1C44-49D7-B11BED03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5A2E1-8AB4-BDC7-BAB2-CF5ED8C1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71CB8-ED12-689D-7FD4-F9AF467E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EE5-3257-4ABA-8D64-95B9687B09D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8D646-3856-707A-B057-4E2FB8F5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3203A-7EA5-4AAE-8489-0552D33B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567B-145D-4A44-A09C-489DD61A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3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8D47-21D9-AAB0-DD2C-B97905B7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D2329-4CB7-0A42-10CD-38C0AD634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44751-180C-F6B6-6391-C8072BB5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EE5-3257-4ABA-8D64-95B9687B09D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400EA-5200-69D1-E1FC-3392F7C6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13FD0-C8E1-B1BF-6845-46055492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567B-145D-4A44-A09C-489DD61A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5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4895E-4249-A0D7-90E5-3E8C1362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6F358-C645-F008-EAF5-903F48F6D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C4C774-80BB-217A-65A2-75D34CEF0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44208-6294-4BD3-B010-23626B9A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EE5-3257-4ABA-8D64-95B9687B09D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81232-0827-210B-E47E-EFDC0C28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805B7-45A4-4D28-918E-D57BC267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567B-145D-4A44-A09C-489DD61A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0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E7B38-D376-8C1E-568D-A955A09A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C26C2-F4CA-EA13-2084-CEBEDFD25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5547F9-9506-632E-736E-481AFCE43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DFF38-4DEA-02C3-C056-26A06CE5C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FF6042-A8C7-A9CF-234D-3576E8D6A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E607C3-DC78-9706-3761-09954899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EE5-3257-4ABA-8D64-95B9687B09D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DD4CE1-F5CF-2362-C0C8-C4EE20BC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984D6D-EB1C-2F17-717E-22B60BB4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567B-145D-4A44-A09C-489DD61A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6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388A8-58BA-586E-3426-F6CA8D9D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59E926-8D1E-2287-DACD-B5AB89DD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EE5-3257-4ABA-8D64-95B9687B09D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73304C-0778-28E7-1D1C-D6685E78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1D7186-9E8C-F3F9-9EC8-6FC028E8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567B-145D-4A44-A09C-489DD61A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730F22-0A2C-5D56-7163-55AC37E2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EE5-3257-4ABA-8D64-95B9687B09D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607CE-3051-982D-71DE-18042D15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EB6CFB-B1E1-C810-66E7-7128672B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567B-145D-4A44-A09C-489DD61A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5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63C32-F1E7-0653-7008-7E2F1D7E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B84D8-87DF-0FD4-A8FB-13843FC8D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7D34AA-AB9D-6ED4-F152-6B5694B0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B92A52-0D68-610E-F6C3-56D5C40F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EE5-3257-4ABA-8D64-95B9687B09D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52BB8-F937-B03B-3F34-1796D7EC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A237E-A865-62B7-C109-7B3D434E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567B-145D-4A44-A09C-489DD61A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8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CBDDE-D1FA-789B-1227-8F009F2B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3852E2-C602-A7C0-B32C-7DCA494D4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ADD184-875D-D58A-36CE-16A3FC0E1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36FDAA-E4BD-2FDC-5FD4-773E4A7B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0EE5-3257-4ABA-8D64-95B9687B09D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0B96E-4B91-9228-EEB4-FD8C7C34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2820D-CB9B-C14F-FC30-9FB8BD68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567B-145D-4A44-A09C-489DD61A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5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53ADD-C709-6741-E4DE-184B292B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3946F-600B-1A72-9E29-AEF1931E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665BB-21E8-F7F5-8107-2C0FFF972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10EE5-3257-4ABA-8D64-95B9687B09D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A1F26-B81B-82B9-92C6-60D925A6B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0A3CF-E986-0F17-7B53-8CCE4ADBD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B7567B-145D-4A44-A09C-489DD61A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1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폰트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AADBD594-BA56-7484-C193-687571BFC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7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4DE05-ECCF-F9CD-BCE5-D8BD59F36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02326442-47F1-4F87-DBCA-832AE2DAF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CE439-DB85-7A42-703B-1B9859FC9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F9EC1575-B032-C927-05F2-7265A4240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8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EE064-BC97-E31C-8001-02B86ED46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5B02F364-877D-B177-48C0-75F0D7577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8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45B81-E107-BBBF-CA4D-E7E6DDAF3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05FF513D-9461-9DBC-BF9A-C2FE9F802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8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6CAFE-292D-577F-AE62-0AD9094AF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CDF5A79-699F-135C-4419-CAB3E6F78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9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FDD98-6026-A1D5-244B-F98596C63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웹 페이지이(가) 표시된 사진&#10;&#10;자동 생성된 설명">
            <a:extLst>
              <a:ext uri="{FF2B5EF4-FFF2-40B4-BE49-F238E27FC236}">
                <a16:creationId xmlns:a16="http://schemas.microsoft.com/office/drawing/2014/main" id="{2163BE4E-4208-935D-B31C-7D48DEAD4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8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F3F3C-8A35-5125-6471-7E1F0F521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브랜드이(가) 표시된 사진&#10;&#10;자동 생성된 설명">
            <a:extLst>
              <a:ext uri="{FF2B5EF4-FFF2-40B4-BE49-F238E27FC236}">
                <a16:creationId xmlns:a16="http://schemas.microsoft.com/office/drawing/2014/main" id="{C5A5A5D1-215B-4F67-7354-B47F16329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2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Guzman</dc:creator>
  <cp:lastModifiedBy>James Guzman</cp:lastModifiedBy>
  <cp:revision>2</cp:revision>
  <dcterms:created xsi:type="dcterms:W3CDTF">2024-10-07T11:36:50Z</dcterms:created>
  <dcterms:modified xsi:type="dcterms:W3CDTF">2024-10-07T11:43:36Z</dcterms:modified>
</cp:coreProperties>
</file>