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8" r:id="rId4"/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1231"/>
    <a:srgbClr val="C00000"/>
    <a:srgbClr val="FFD40C"/>
    <a:srgbClr val="DE4362"/>
    <a:srgbClr val="2E90D2"/>
    <a:srgbClr val="FF812B"/>
    <a:srgbClr val="17A6E8"/>
    <a:srgbClr val="EFD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3" autoAdjust="0"/>
    <p:restoredTop sz="94660"/>
  </p:normalViewPr>
  <p:slideViewPr>
    <p:cSldViewPr snapToGrid="0">
      <p:cViewPr varScale="1">
        <p:scale>
          <a:sx n="48" d="100"/>
          <a:sy n="48" d="100"/>
        </p:scale>
        <p:origin x="8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4128F-4692-4180-8ACD-DEFAA469C1D7}" type="datetimeFigureOut">
              <a:rPr lang="en-ID" smtClean="0"/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E37F7-F363-426F-AD49-43DC33812783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71173-D31D-41B0-9C71-654A20F28E97}" type="datetimeFigureOut">
              <a:rPr lang="en-ID" smtClean="0"/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59168-3215-44F1-974E-11AF82313A14}" type="slidenum">
              <a:rPr lang="en-ID" smtClean="0"/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4305782" y="1388962"/>
            <a:ext cx="3796496" cy="1713053"/>
          </a:xfrm>
          <a:prstGeom prst="rect">
            <a:avLst/>
          </a:prstGeom>
          <a:solidFill>
            <a:srgbClr val="17A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/>
          <p:cNvSpPr txBox="1"/>
          <p:nvPr/>
        </p:nvSpPr>
        <p:spPr>
          <a:xfrm>
            <a:off x="5435230" y="3102015"/>
            <a:ext cx="1537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rgbClr val="FFD40C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Copyright©petaniweb</a:t>
            </a:r>
            <a:endParaRPr lang="en-ID" sz="1100" dirty="0">
              <a:solidFill>
                <a:srgbClr val="FFD40C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929" y="5907594"/>
            <a:ext cx="49244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D40C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UPLOAD FILE LARAVEL</a:t>
            </a:r>
            <a:endParaRPr lang="en-ID" sz="3200" b="1" dirty="0">
              <a:solidFill>
                <a:srgbClr val="FFD40C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3" name="Picture 2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732" y="1765605"/>
            <a:ext cx="3352596" cy="750542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35037" y="7412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D" dirty="0">
                <a:solidFill>
                  <a:srgbClr val="B81231"/>
                </a:solidFill>
              </a:rPr>
              <a:t>Upload File Laravel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6" name="TextBox 14"/>
          <p:cNvSpPr txBox="1"/>
          <p:nvPr/>
        </p:nvSpPr>
        <p:spPr>
          <a:xfrm>
            <a:off x="838200" y="1940560"/>
            <a:ext cx="110642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B81231"/>
                </a:solidFill>
              </a:rPr>
              <a:t>Materi upload file pada laravel tidak terlalu berbeda dengan upload file di framework lain ataupun di php native.</a:t>
            </a:r>
            <a:endParaRPr lang="en-US" sz="2400" dirty="0">
              <a:solidFill>
                <a:srgbClr val="B8123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400" dirty="0">
              <a:solidFill>
                <a:srgbClr val="B81231"/>
              </a:solidFill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B81231"/>
                </a:solidFill>
              </a:rPr>
              <a:t>Konsepnya sama, yaitu kita input sebuah file, lalu kita save di sebuah directory public, setelah itu path-nya kita save ke database sebagai text yang berisi path directory, dan yang terakhir kita baca path file dari database tersebut untuk kita tampilkan sebagai image.</a:t>
            </a:r>
            <a:endParaRPr lang="en-US" sz="2400" dirty="0">
              <a:solidFill>
                <a:srgbClr val="B8123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Route &amp; Controller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81979" y="1773757"/>
            <a:ext cx="2545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B81231"/>
                </a:solidFill>
              </a:rPr>
              <a:t>Buat route</a:t>
            </a:r>
            <a:endParaRPr lang="en-US" sz="3200" dirty="0">
              <a:solidFill>
                <a:srgbClr val="B81231"/>
              </a:solidFill>
            </a:endParaRPr>
          </a:p>
        </p:txBody>
      </p:sp>
      <p:pic>
        <p:nvPicPr>
          <p:cNvPr id="5" name="Picture 4" descr="UPLOAD - ROUT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7120"/>
            <a:ext cx="5753100" cy="850900"/>
          </a:xfrm>
          <a:prstGeom prst="rect">
            <a:avLst/>
          </a:prstGeom>
        </p:spPr>
      </p:pic>
      <p:sp>
        <p:nvSpPr>
          <p:cNvPr id="8" name="TextBox 14"/>
          <p:cNvSpPr txBox="1"/>
          <p:nvPr/>
        </p:nvSpPr>
        <p:spPr>
          <a:xfrm>
            <a:off x="838494" y="3816552"/>
            <a:ext cx="33121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B81231"/>
                </a:solidFill>
              </a:rPr>
              <a:t>Buat controller</a:t>
            </a:r>
            <a:endParaRPr lang="en-US" sz="3200" dirty="0">
              <a:solidFill>
                <a:srgbClr val="B81231"/>
              </a:solidFill>
            </a:endParaRPr>
          </a:p>
        </p:txBody>
      </p:sp>
      <p:pic>
        <p:nvPicPr>
          <p:cNvPr id="10" name="Picture 9" descr="UPLOAD - MAKE CONTROLL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4532630"/>
            <a:ext cx="57404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UploadController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494" y="1554047"/>
            <a:ext cx="53835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B81231"/>
                </a:solidFill>
              </a:rPr>
              <a:t>Edit UploadController.php</a:t>
            </a:r>
            <a:endParaRPr lang="en-US" sz="3200" dirty="0">
              <a:solidFill>
                <a:srgbClr val="B81231"/>
              </a:solidFill>
            </a:endParaRPr>
          </a:p>
        </p:txBody>
      </p:sp>
      <p:pic>
        <p:nvPicPr>
          <p:cNvPr id="6" name="Picture 5" descr="UPLOAD - CONTROL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2137410"/>
            <a:ext cx="4015740" cy="4475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Model Galery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494" y="1674697"/>
            <a:ext cx="92925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B81231"/>
                </a:solidFill>
              </a:rPr>
              <a:t>Run php artisan make:model Galery --migration</a:t>
            </a:r>
            <a:endParaRPr lang="en-US" sz="3200" dirty="0">
              <a:solidFill>
                <a:srgbClr val="B81231"/>
              </a:solidFill>
            </a:endParaRPr>
          </a:p>
        </p:txBody>
      </p:sp>
      <p:pic>
        <p:nvPicPr>
          <p:cNvPr id="5" name="Picture 4" descr="UPLOAD - MAKE MODEL MIGR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2303780"/>
            <a:ext cx="5816600" cy="520700"/>
          </a:xfrm>
          <a:prstGeom prst="rect">
            <a:avLst/>
          </a:prstGeom>
        </p:spPr>
      </p:pic>
      <p:pic>
        <p:nvPicPr>
          <p:cNvPr id="9" name="Picture 8" descr="UPLOAD - 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65" y="3615690"/>
            <a:ext cx="5969000" cy="2971800"/>
          </a:xfrm>
          <a:prstGeom prst="rect">
            <a:avLst/>
          </a:prstGeom>
        </p:spPr>
      </p:pic>
      <p:sp>
        <p:nvSpPr>
          <p:cNvPr id="10" name="TextBox 14"/>
          <p:cNvSpPr txBox="1"/>
          <p:nvPr/>
        </p:nvSpPr>
        <p:spPr>
          <a:xfrm>
            <a:off x="838494" y="2986607"/>
            <a:ext cx="34569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B81231"/>
                </a:solidFill>
              </a:rPr>
              <a:t>Edit Galery.php</a:t>
            </a:r>
            <a:endParaRPr lang="en-US" sz="3200" dirty="0">
              <a:solidFill>
                <a:srgbClr val="B8123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Migrate Galery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674495"/>
            <a:ext cx="11097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B81231"/>
                </a:solidFill>
              </a:rPr>
              <a:t>Edit Galery migration(dabase/migration/create_galeries_table.php</a:t>
            </a:r>
            <a:endParaRPr lang="en-US" sz="2800" dirty="0">
              <a:solidFill>
                <a:srgbClr val="B81231"/>
              </a:solidFill>
            </a:endParaRPr>
          </a:p>
        </p:txBody>
      </p:sp>
      <p:pic>
        <p:nvPicPr>
          <p:cNvPr id="6" name="Picture 5" descr="UPLOAD - GALERY MIGR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2196465"/>
            <a:ext cx="3636645" cy="420624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344930" y="3866515"/>
            <a:ext cx="2942590" cy="1189355"/>
          </a:xfrm>
          <a:prstGeom prst="round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Migrate Galery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691005"/>
            <a:ext cx="11097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B81231"/>
                </a:solidFill>
              </a:rPr>
              <a:t>Run &gt;&gt; php artisan migrate</a:t>
            </a:r>
            <a:endParaRPr lang="en-US" sz="2800" dirty="0">
              <a:solidFill>
                <a:srgbClr val="B81231"/>
              </a:solidFill>
            </a:endParaRPr>
          </a:p>
        </p:txBody>
      </p:sp>
      <p:pic>
        <p:nvPicPr>
          <p:cNvPr id="5" name="Picture 4" descr="UPLOAD - RUN MIGR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331720"/>
            <a:ext cx="5181600" cy="482600"/>
          </a:xfrm>
          <a:prstGeom prst="rect">
            <a:avLst/>
          </a:prstGeom>
        </p:spPr>
      </p:pic>
      <p:sp>
        <p:nvSpPr>
          <p:cNvPr id="9" name="TextBox 14"/>
          <p:cNvSpPr txBox="1"/>
          <p:nvPr/>
        </p:nvSpPr>
        <p:spPr>
          <a:xfrm>
            <a:off x="838200" y="3076575"/>
            <a:ext cx="11097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B81231"/>
                </a:solidFill>
              </a:rPr>
              <a:t>Check database &gt;&gt; table galery</a:t>
            </a:r>
            <a:endParaRPr lang="en-US" sz="2800" dirty="0">
              <a:solidFill>
                <a:srgbClr val="B81231"/>
              </a:solidFill>
            </a:endParaRPr>
          </a:p>
        </p:txBody>
      </p:sp>
      <p:pic>
        <p:nvPicPr>
          <p:cNvPr id="10" name="Picture 9" descr="UPLOAD - RESULT MIGRATE"/>
          <p:cNvPicPr>
            <a:picLocks noChangeAspect="1"/>
          </p:cNvPicPr>
          <p:nvPr/>
        </p:nvPicPr>
        <p:blipFill>
          <a:blip r:embed="rId3"/>
          <a:srcRect l="4632" t="52881"/>
          <a:stretch>
            <a:fillRect/>
          </a:stretch>
        </p:blipFill>
        <p:spPr>
          <a:xfrm>
            <a:off x="955040" y="3598545"/>
            <a:ext cx="6746875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View Upload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691005"/>
            <a:ext cx="110972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B81231"/>
                </a:solidFill>
              </a:rPr>
              <a:t>upload.blade.php</a:t>
            </a:r>
            <a:endParaRPr lang="en-US" sz="2800" dirty="0">
              <a:solidFill>
                <a:srgbClr val="B81231"/>
              </a:solidFill>
            </a:endParaRPr>
          </a:p>
        </p:txBody>
      </p:sp>
      <p:pic>
        <p:nvPicPr>
          <p:cNvPr id="6" name="Picture 5" descr="UPLOAD - 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65" y="2212975"/>
            <a:ext cx="3920490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1"/>
          <p:cNvSpPr/>
          <p:nvPr/>
        </p:nvSpPr>
        <p:spPr>
          <a:xfrm>
            <a:off x="135037" y="79204"/>
            <a:ext cx="11921925" cy="1368598"/>
          </a:xfrm>
          <a:prstGeom prst="rect">
            <a:avLst/>
          </a:prstGeom>
          <a:solidFill>
            <a:srgbClr val="FFD40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17" name="TextBox 16"/>
          <p:cNvSpPr txBox="1"/>
          <p:nvPr/>
        </p:nvSpPr>
        <p:spPr>
          <a:xfrm>
            <a:off x="10051214" y="663554"/>
            <a:ext cx="1603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400" dirty="0">
                <a:solidFill>
                  <a:srgbClr val="FFD40C"/>
                </a:solidFill>
              </a:rPr>
              <a:t>We plant good web</a:t>
            </a:r>
            <a:endParaRPr lang="en-ID" sz="1400" dirty="0">
              <a:solidFill>
                <a:srgbClr val="FFD40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6873" y="92597"/>
            <a:ext cx="4520089" cy="867985"/>
          </a:xfrm>
          <a:prstGeom prst="rect">
            <a:avLst/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2" name="Parallelogram 21"/>
          <p:cNvSpPr/>
          <p:nvPr/>
        </p:nvSpPr>
        <p:spPr>
          <a:xfrm flipH="1">
            <a:off x="6975357" y="92206"/>
            <a:ext cx="915746" cy="867984"/>
          </a:xfrm>
          <a:prstGeom prst="parallelogram">
            <a:avLst>
              <a:gd name="adj" fmla="val 42026"/>
            </a:avLst>
          </a:prstGeom>
          <a:solidFill>
            <a:srgbClr val="DE43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3" name="Rectangle 22"/>
          <p:cNvSpPr/>
          <p:nvPr/>
        </p:nvSpPr>
        <p:spPr>
          <a:xfrm>
            <a:off x="135037" y="1382417"/>
            <a:ext cx="11921925" cy="78778"/>
          </a:xfrm>
          <a:prstGeom prst="rect">
            <a:avLst/>
          </a:prstGeom>
          <a:solidFill>
            <a:srgbClr val="DE4362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4" name="Rectangle 23"/>
          <p:cNvSpPr/>
          <p:nvPr/>
        </p:nvSpPr>
        <p:spPr>
          <a:xfrm>
            <a:off x="135034" y="6742098"/>
            <a:ext cx="11921925" cy="78778"/>
          </a:xfrm>
          <a:prstGeom prst="rect">
            <a:avLst/>
          </a:prstGeom>
          <a:solidFill>
            <a:srgbClr val="FFD40C"/>
          </a:solidFill>
          <a:ln>
            <a:solidFill>
              <a:srgbClr val="DE43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 dirty="0"/>
          </a:p>
        </p:txBody>
      </p:sp>
      <p:sp>
        <p:nvSpPr>
          <p:cNvPr id="27" name="TextBox 26"/>
          <p:cNvSpPr txBox="1"/>
          <p:nvPr/>
        </p:nvSpPr>
        <p:spPr>
          <a:xfrm>
            <a:off x="9198890" y="925742"/>
            <a:ext cx="27247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ID" sz="2800" dirty="0">
                <a:solidFill>
                  <a:srgbClr val="B81231"/>
                </a:solidFill>
              </a:rPr>
              <a:t># UPLOAD FILE</a:t>
            </a:r>
            <a:endParaRPr lang="en-US" altLang="en-ID" sz="2800" dirty="0">
              <a:solidFill>
                <a:srgbClr val="B8123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D" dirty="0">
                <a:solidFill>
                  <a:srgbClr val="B81231"/>
                </a:solidFill>
              </a:rPr>
              <a:t>Result Upload</a:t>
            </a:r>
            <a:endParaRPr lang="en-US" altLang="en-ID" dirty="0">
              <a:solidFill>
                <a:srgbClr val="B81231"/>
              </a:solidFill>
            </a:endParaRPr>
          </a:p>
        </p:txBody>
      </p:sp>
      <p:pic>
        <p:nvPicPr>
          <p:cNvPr id="32" name="Picture 31" descr="A close up of a logo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59" y="199876"/>
            <a:ext cx="3161865" cy="707844"/>
          </a:xfrm>
          <a:prstGeom prst="rect">
            <a:avLst/>
          </a:prstGeom>
        </p:spPr>
      </p:pic>
      <p:pic>
        <p:nvPicPr>
          <p:cNvPr id="5" name="Picture 4" descr="UPLOAD - RES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45" y="1691005"/>
            <a:ext cx="5325110" cy="4165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WPS Presentation</Application>
  <PresentationFormat>Widescreen</PresentationFormat>
  <Paragraphs>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Helvetica Neue</vt:lpstr>
      <vt:lpstr>微软雅黑</vt:lpstr>
      <vt:lpstr>PingFang SC</vt:lpstr>
      <vt:lpstr>Arial Unicode MS</vt:lpstr>
      <vt:lpstr>Calibri Light</vt:lpstr>
      <vt:lpstr>Songti SC</vt:lpstr>
      <vt:lpstr>Office Theme</vt:lpstr>
      <vt:lpstr>PowerPoint 演示文稿</vt:lpstr>
      <vt:lpstr>Contoh html sederhana</vt:lpstr>
      <vt:lpstr>Upload File Laravel</vt:lpstr>
      <vt:lpstr>Route &amp; Controller</vt:lpstr>
      <vt:lpstr>UploadController</vt:lpstr>
      <vt:lpstr>Model Galery</vt:lpstr>
      <vt:lpstr>Migrate Galery</vt:lpstr>
      <vt:lpstr>Migrate Galery</vt:lpstr>
      <vt:lpstr>View Upload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Nadiah NA</dc:creator>
  <cp:lastModifiedBy>fsociety</cp:lastModifiedBy>
  <cp:revision>83</cp:revision>
  <dcterms:created xsi:type="dcterms:W3CDTF">2020-05-02T13:13:15Z</dcterms:created>
  <dcterms:modified xsi:type="dcterms:W3CDTF">2020-05-02T13:13:15Z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1033-2.1.1.3493</vt:lpwstr>
  </property>
</Properties>
</file>