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여기에 인용을 입력하십시오.”"/>
          <p:cNvSpPr txBox="1"/>
          <p:nvPr>
            <p:ph type="body" sz="quarter" idx="14"/>
          </p:nvPr>
        </p:nvSpPr>
        <p:spPr>
          <a:xfrm>
            <a:off x="1270000" y="4290678"/>
            <a:ext cx="10464800" cy="64561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제목 텍스트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2" name="본문 첫 번째 줄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제목 텍스트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40" name="본문 첫 번째 줄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7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7" name="본문 첫 번째 줄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이미지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이미지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Unity를 활용한 TPS 게임제작"/>
          <p:cNvSpPr txBox="1"/>
          <p:nvPr>
            <p:ph type="ctrTitle"/>
          </p:nvPr>
        </p:nvSpPr>
        <p:spPr>
          <a:xfrm>
            <a:off x="1270000" y="1257300"/>
            <a:ext cx="10464800" cy="1130300"/>
          </a:xfrm>
          <a:prstGeom prst="rect">
            <a:avLst/>
          </a:prstGeom>
        </p:spPr>
        <p:txBody>
          <a:bodyPr/>
          <a:lstStyle/>
          <a:p>
            <a:pPr defTabSz="566674">
              <a:defRPr sz="6305"/>
            </a:pPr>
            <a:r>
              <a:t>Unity를 활용한 </a:t>
            </a:r>
            <a:r>
              <a:rPr>
                <a:solidFill>
                  <a:schemeClr val="accent5"/>
                </a:solidFill>
              </a:rPr>
              <a:t>TPS</a:t>
            </a:r>
            <a:r>
              <a:t> 게임제작</a:t>
            </a:r>
          </a:p>
        </p:txBody>
      </p:sp>
      <p:sp>
        <p:nvSpPr>
          <p:cNvPr id="120" name="대표적 TPS게임PLAYERUNKNOWN'S BATTLEGROUNDS"/>
          <p:cNvSpPr txBox="1"/>
          <p:nvPr>
            <p:ph type="subTitle" sz="quarter" idx="1"/>
          </p:nvPr>
        </p:nvSpPr>
        <p:spPr>
          <a:xfrm>
            <a:off x="8926317" y="5310807"/>
            <a:ext cx="3606801" cy="1205112"/>
          </a:xfrm>
          <a:prstGeom prst="rect">
            <a:avLst/>
          </a:prstGeom>
        </p:spPr>
        <p:txBody>
          <a:bodyPr/>
          <a:lstStyle/>
          <a:p>
            <a:pPr defTabSz="572516">
              <a:defRPr sz="2352"/>
            </a:pPr>
            <a:r>
              <a:t>대표적 TPS게임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PLAYERUNKNOWN'S BATTLEGROUNDS</a:t>
            </a:r>
          </a:p>
        </p:txBody>
      </p:sp>
      <p:pic>
        <p:nvPicPr>
          <p:cNvPr id="121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26317" y="7038058"/>
            <a:ext cx="3606801" cy="2247901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TPS란? : 포탄이나 다양한 무기를 사용할 수 있는 3인칭 슈팅게임입니다.(네이버 사전)"/>
          <p:cNvSpPr txBox="1"/>
          <p:nvPr/>
        </p:nvSpPr>
        <p:spPr>
          <a:xfrm>
            <a:off x="646337" y="3046120"/>
            <a:ext cx="11712125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>
                <a:solidFill>
                  <a:schemeClr val="accent5"/>
                </a:solidFill>
              </a:rPr>
              <a:t>TPS란?</a:t>
            </a:r>
            <a:r>
              <a:t> : 포탄이나 다양한 무기를 사용할 수 있는 3인칭 슈팅게임입니다.(네이버 사전)</a:t>
            </a:r>
          </a:p>
        </p:txBody>
      </p:sp>
      <p:sp>
        <p:nvSpPr>
          <p:cNvPr id="123" name="TPS 장점 : 플레이어가 캐릭터를 직접 보면서 게임을 할 수 있으므로 FPS보다 넓은 시야를 제공합니다.(네이버 사전)"/>
          <p:cNvSpPr txBox="1"/>
          <p:nvPr/>
        </p:nvSpPr>
        <p:spPr>
          <a:xfrm>
            <a:off x="646337" y="3908709"/>
            <a:ext cx="11712126" cy="879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>
                <a:solidFill>
                  <a:schemeClr val="accent5"/>
                </a:solidFill>
              </a:rPr>
              <a:t>TPS 장점</a:t>
            </a:r>
            <a:r>
              <a:t> : 플레이어가 캐릭터를 직접 보면서 게임을 할 수 있으므로 FPS보다 넓은 시야를 제공합니다.(네이버 사전)</a:t>
            </a:r>
          </a:p>
        </p:txBody>
      </p:sp>
      <p:sp>
        <p:nvSpPr>
          <p:cNvPr id="124" name="프로젝트 목표…"/>
          <p:cNvSpPr txBox="1"/>
          <p:nvPr/>
        </p:nvSpPr>
        <p:spPr>
          <a:xfrm>
            <a:off x="632210" y="5164898"/>
            <a:ext cx="7424367" cy="4189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360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t>프로젝트 목표</a:t>
            </a:r>
          </a:p>
          <a:p>
            <a:pPr algn="l">
              <a:defRPr sz="3600"/>
            </a:pPr>
          </a:p>
          <a:p>
            <a:pPr marL="500062" indent="-500062" algn="l">
              <a:buSzPct val="145000"/>
              <a:buChar char="*"/>
              <a:defRPr sz="3600"/>
            </a:pPr>
            <a:r>
              <a:t>오픈소스로 공개된 C#스크립트를 활용한 Unity엔진 TPS게임 제작</a:t>
            </a:r>
          </a:p>
          <a:p>
            <a:pPr marL="500062" indent="-500062" algn="l">
              <a:buSzPct val="145000"/>
              <a:buChar char="*"/>
              <a:defRPr sz="3600"/>
            </a:pPr>
          </a:p>
          <a:p>
            <a:pPr marL="500062" indent="-500062" algn="l">
              <a:buSzPct val="145000"/>
              <a:buChar char="*"/>
              <a:defRPr sz="3600"/>
            </a:pPr>
            <a:r>
              <a:t>다양한 리소스 활용을 통한 재밌는 게임 제작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