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3" r:id="rId5"/>
    <p:sldId id="274" r:id="rId6"/>
    <p:sldId id="272" r:id="rId7"/>
    <p:sldId id="276" r:id="rId8"/>
    <p:sldId id="271" r:id="rId9"/>
    <p:sldId id="277" r:id="rId10"/>
    <p:sldId id="270" r:id="rId11"/>
    <p:sldId id="269" r:id="rId12"/>
    <p:sldId id="268" r:id="rId13"/>
    <p:sldId id="259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660033"/>
    <a:srgbClr val="5F5F5F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23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3B17D-1E23-41E2-B63D-BF228643273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F0DF-95AC-4DF8-92D1-9C5D0CA7CCE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33B9E-FD0D-4797-A744-A8ECDE2E97A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26D4C-E79B-41CC-838B-C6113F32D93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FB72F-C09B-4678-A353-3A5CD4B7B1A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8F113-FD49-4F27-82CB-74F15FF13CD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F5C32-10DD-4E21-8001-012D07191F7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BC818-1F58-4D8E-B926-C6EDECF0F07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AAE70-3F57-412D-8C57-5A53C99CDE3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E09DE-5F02-460B-BEB2-EC10D8B23AE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75144-F9C6-4763-9E88-920EDC5081C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35C0D9-990F-42B6-9D27-87D41254211C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468313" y="1125538"/>
            <a:ext cx="5329237" cy="647700"/>
          </a:xfrm>
        </p:spPr>
        <p:txBody>
          <a:bodyPr/>
          <a:lstStyle/>
          <a:p>
            <a:pPr algn="l"/>
            <a:r>
              <a:rPr lang="es-UY" sz="9600" b="1" dirty="0" err="1" smtClean="0">
                <a:solidFill>
                  <a:srgbClr val="1C1C1C"/>
                </a:solidFill>
              </a:rPr>
              <a:t>GitHub</a:t>
            </a:r>
            <a:endParaRPr lang="es-ES" sz="9600" b="1" dirty="0">
              <a:solidFill>
                <a:srgbClr val="1C1C1C"/>
              </a:solidFill>
            </a:endParaRPr>
          </a:p>
        </p:txBody>
      </p:sp>
      <p:sp>
        <p:nvSpPr>
          <p:cNvPr id="2213" name="Rectangle 165"/>
          <p:cNvSpPr>
            <a:spLocks noChangeArrowheads="1"/>
          </p:cNvSpPr>
          <p:nvPr/>
        </p:nvSpPr>
        <p:spPr bwMode="auto">
          <a:xfrm>
            <a:off x="612775" y="5589588"/>
            <a:ext cx="3743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dirty="0" err="1" smtClean="0">
                <a:solidFill>
                  <a:srgbClr val="5F5F5F"/>
                </a:solidFill>
              </a:rPr>
              <a:t>Pertemuan</a:t>
            </a:r>
            <a:r>
              <a:rPr lang="en-US" dirty="0" smtClean="0">
                <a:solidFill>
                  <a:srgbClr val="5F5F5F"/>
                </a:solidFill>
              </a:rPr>
              <a:t> 9</a:t>
            </a:r>
          </a:p>
          <a:p>
            <a:r>
              <a:rPr lang="en-US" dirty="0" smtClean="0">
                <a:solidFill>
                  <a:srgbClr val="5F5F5F"/>
                </a:solidFill>
              </a:rPr>
              <a:t>Open Source System</a:t>
            </a:r>
            <a:endParaRPr lang="es-ES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Analogi</a:t>
            </a:r>
            <a:r>
              <a:rPr lang="en-US" b="1" dirty="0" smtClean="0">
                <a:solidFill>
                  <a:schemeClr val="tx1"/>
                </a:solidFill>
              </a:rPr>
              <a:t> &lt;1&gt;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26" y="1643050"/>
            <a:ext cx="8786874" cy="4525963"/>
          </a:xfrm>
        </p:spPr>
        <p:txBody>
          <a:bodyPr/>
          <a:lstStyle/>
          <a:p>
            <a:r>
              <a:rPr lang="sv-SE" dirty="0" smtClean="0"/>
              <a:t>M</a:t>
            </a:r>
            <a:r>
              <a:rPr lang="sv-S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isalkan </a:t>
            </a:r>
            <a:r>
              <a:rPr lang="sv-S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 sedang mengembangkan sebuah aplikasi web menggunakan </a:t>
            </a:r>
            <a:r>
              <a:rPr lang="sv-S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mempunyai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juta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repo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sofware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Jika</a:t>
            </a:r>
            <a:r>
              <a:rPr lang="fr-FR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ingin</a:t>
            </a: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mencari</a:t>
            </a:r>
            <a:r>
              <a:rPr lang="fr-FR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proyek</a:t>
            </a:r>
            <a:r>
              <a:rPr lang="fr-FR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source </a:t>
            </a:r>
            <a:r>
              <a:rPr lang="fr-FR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fr-FR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gunakan</a:t>
            </a:r>
            <a:r>
              <a:rPr lang="fr-FR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fitur</a:t>
            </a:r>
            <a:r>
              <a:rPr lang="fr-FR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pencarian</a:t>
            </a:r>
            <a:endParaRPr lang="fr-F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memperkecil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 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pencarian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filter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berdasarkan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code,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issue,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Pencarian</a:t>
            </a:r>
            <a:r>
              <a:rPr lang="en-US" b="1" dirty="0" smtClean="0">
                <a:solidFill>
                  <a:schemeClr val="tx1"/>
                </a:solidFill>
              </a:rPr>
              <a:t> Resource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643050"/>
            <a:ext cx="7960072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Analogi</a:t>
            </a:r>
            <a:r>
              <a:rPr lang="en-US" b="1" dirty="0" smtClean="0">
                <a:solidFill>
                  <a:schemeClr val="tx1"/>
                </a:solidFill>
              </a:rPr>
              <a:t> &lt;2&gt;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14488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Ajak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mahasiswa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programmer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berbagi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sehingga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bermanfaat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bagi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lain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lain </a:t>
            </a:r>
          </a:p>
          <a:p>
            <a:r>
              <a:rPr lang="en-US" dirty="0" err="1" smtClean="0"/>
              <a:t>Tidak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ruginya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semakin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memakai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</a:t>
            </a:r>
            <a:r>
              <a:rPr lang="en-US" dirty="0" err="1" smtClean="0"/>
              <a:t>kita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reputasi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kita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meningkat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Jadi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jangan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pelit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sharing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8229600" cy="981075"/>
          </a:xfrm>
        </p:spPr>
        <p:txBody>
          <a:bodyPr/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The End</a:t>
            </a:r>
            <a:endParaRPr lang="en-US" sz="9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Pengantar</a:t>
            </a:r>
            <a:r>
              <a:rPr lang="en-US" b="1" dirty="0" smtClean="0">
                <a:solidFill>
                  <a:schemeClr val="tx1"/>
                </a:solidFill>
              </a:rPr>
              <a:t> &lt;1&gt;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ayanan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penginangan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 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bersama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pengembangan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lunak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yang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pengontrol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B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dikatakan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layanan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hosting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source yang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Tool System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revisi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kontrol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Pengantar</a:t>
            </a:r>
            <a:r>
              <a:rPr lang="en-US" b="1" dirty="0" smtClean="0">
                <a:solidFill>
                  <a:schemeClr val="tx1"/>
                </a:solidFill>
              </a:rPr>
              <a:t> &lt;2&gt;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jejaring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sosial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developer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mengembangkan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proyek</a:t>
            </a:r>
            <a:endParaRPr lang="nl-NL" dirty="0" smtClean="0"/>
          </a:p>
          <a:p>
            <a:r>
              <a:rPr lang="nl-NL" dirty="0" smtClean="0"/>
              <a:t>D</a:t>
            </a:r>
            <a:r>
              <a:rPr 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itulis </a:t>
            </a:r>
            <a:r>
              <a:rPr 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 </a:t>
            </a:r>
            <a:r>
              <a:rPr lang="nl-NL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Ruby on Rails</a:t>
            </a:r>
            <a:r>
              <a:rPr 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dan </a:t>
            </a:r>
            <a:r>
              <a:rPr lang="nl-NL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Erlang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Fasilitas</a:t>
            </a:r>
            <a:r>
              <a:rPr lang="en-US" b="1" dirty="0" smtClean="0">
                <a:solidFill>
                  <a:schemeClr val="tx1"/>
                </a:solidFill>
              </a:rPr>
              <a:t> &lt;1&gt;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enyediakan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fungsionalitas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jejaring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sosial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jejaring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sosial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bagaimana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pengembang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menggarap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mereka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S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itus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bergaya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pastebin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bernama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Gist yang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menyajikan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wiki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masing-masing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Fasilitas</a:t>
            </a:r>
            <a:r>
              <a:rPr lang="en-US" b="1" dirty="0" smtClean="0">
                <a:solidFill>
                  <a:schemeClr val="tx1"/>
                </a:solidFill>
              </a:rPr>
              <a:t> &lt;2&gt;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enginangan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bernama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Speaker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Deck</a:t>
            </a:r>
          </a:p>
          <a:p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</a:t>
            </a:r>
            <a:r>
              <a:rPr lang="de-D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analisis web bernama Gauges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Control System (VCS) yang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pengembangan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lunak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bekerja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bersama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M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encatat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terjadi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source code 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yang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dibuat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66"/>
            <a:ext cx="9144000" cy="6072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GITHUB </a:t>
            </a:r>
            <a:r>
              <a:rPr lang="en-US" b="1" dirty="0" err="1" smtClean="0">
                <a:solidFill>
                  <a:schemeClr val="tx1"/>
                </a:solidFill>
              </a:rPr>
              <a:t>vs</a:t>
            </a:r>
            <a:r>
              <a:rPr lang="en-US" b="1" dirty="0" smtClean="0">
                <a:solidFill>
                  <a:schemeClr val="tx1"/>
                </a:solidFill>
              </a:rPr>
              <a:t> Project Hosting &lt;1&gt;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tool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utama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merevisi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free hosting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source,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namun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juga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menawarkan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hosting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berbayar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perusahaan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pribadi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sifatnya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ditargetkan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developer yang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bekerja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disatu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tempat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GITHUB </a:t>
            </a:r>
            <a:r>
              <a:rPr lang="en-US" b="1" dirty="0" err="1" smtClean="0">
                <a:solidFill>
                  <a:schemeClr val="tx1"/>
                </a:solidFill>
              </a:rPr>
              <a:t>vs</a:t>
            </a:r>
            <a:r>
              <a:rPr lang="en-US" b="1" dirty="0" smtClean="0">
                <a:solidFill>
                  <a:schemeClr val="tx1"/>
                </a:solidFill>
              </a:rPr>
              <a:t> Project Hosting &lt;2&gt;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mempunyai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fitur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Social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Twitter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follow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favorit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(Star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mendukung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memakai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tool yang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biasa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pakai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4933</TotalTime>
  <Words>267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Diseño predeterminado</vt:lpstr>
      <vt:lpstr>GitHub</vt:lpstr>
      <vt:lpstr>Pengantar &lt;1&gt;</vt:lpstr>
      <vt:lpstr>Pengantar &lt;2&gt;</vt:lpstr>
      <vt:lpstr>Fasilitas &lt;1&gt;</vt:lpstr>
      <vt:lpstr>Fasilitas &lt;2&gt;</vt:lpstr>
      <vt:lpstr>GIT</vt:lpstr>
      <vt:lpstr>Slide 7</vt:lpstr>
      <vt:lpstr>GITHUB vs Project Hosting &lt;1&gt;</vt:lpstr>
      <vt:lpstr>GITHUB vs Project Hosting &lt;2&gt;</vt:lpstr>
      <vt:lpstr>Analogi &lt;1&gt;</vt:lpstr>
      <vt:lpstr>Pencarian Resource</vt:lpstr>
      <vt:lpstr>Analogi &lt;2&gt;</vt:lpstr>
      <vt:lpstr>The End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Windows7Ultimate</cp:lastModifiedBy>
  <cp:revision>709</cp:revision>
  <dcterms:created xsi:type="dcterms:W3CDTF">2010-05-23T14:28:12Z</dcterms:created>
  <dcterms:modified xsi:type="dcterms:W3CDTF">2016-04-21T06:52:21Z</dcterms:modified>
</cp:coreProperties>
</file>