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C389-290B-47DD-AD85-C85EE6AE91C9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986D-5D1A-4E06-9814-13D300EF2A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42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C389-290B-47DD-AD85-C85EE6AE91C9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986D-5D1A-4E06-9814-13D300EF2A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19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C389-290B-47DD-AD85-C85EE6AE91C9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986D-5D1A-4E06-9814-13D300EF2A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55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C389-290B-47DD-AD85-C85EE6AE91C9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986D-5D1A-4E06-9814-13D300EF2A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63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C389-290B-47DD-AD85-C85EE6AE91C9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986D-5D1A-4E06-9814-13D300EF2A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95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C389-290B-47DD-AD85-C85EE6AE91C9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986D-5D1A-4E06-9814-13D300EF2A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26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C389-290B-47DD-AD85-C85EE6AE91C9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986D-5D1A-4E06-9814-13D300EF2A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484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C389-290B-47DD-AD85-C85EE6AE91C9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986D-5D1A-4E06-9814-13D300EF2A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341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C389-290B-47DD-AD85-C85EE6AE91C9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986D-5D1A-4E06-9814-13D300EF2A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97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C389-290B-47DD-AD85-C85EE6AE91C9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986D-5D1A-4E06-9814-13D300EF2A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70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C389-290B-47DD-AD85-C85EE6AE91C9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986D-5D1A-4E06-9814-13D300EF2A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564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9C389-290B-47DD-AD85-C85EE6AE91C9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9986D-5D1A-4E06-9814-13D300EF2A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94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транспорта Российской Федерации</a:t>
            </a:r>
          </a:p>
          <a:p>
            <a:pPr algn="ctr"/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автономное образовательное</a:t>
            </a:r>
          </a:p>
          <a:p>
            <a:pPr algn="ctr"/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 высшего образования</a:t>
            </a:r>
          </a:p>
          <a:p>
            <a:pPr algn="ctr"/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РОССИЙСКИЙ УНИВЕРСИТЕТ ТРАНСПОРТА (МИИТ)</a:t>
            </a:r>
          </a:p>
          <a:p>
            <a:pPr algn="ctr"/>
            <a:endParaRPr lang="ru-RU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«Электропоезда и локомотивы»</a:t>
            </a:r>
          </a:p>
          <a:p>
            <a:pPr algn="ctr"/>
            <a:endParaRPr lang="ru-RU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Проектная деятельность</a:t>
            </a:r>
          </a:p>
          <a:p>
            <a:pPr algn="ctr"/>
            <a:endParaRPr lang="ru-RU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на тему:</a:t>
            </a:r>
          </a:p>
          <a:p>
            <a:pPr algn="ctr"/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«Компоновка электрооборудования на электропоезде»</a:t>
            </a:r>
          </a:p>
          <a:p>
            <a:pPr algn="ctr"/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(прототип ЭД4М</a:t>
            </a:r>
            <a:r>
              <a:rPr lang="ru-RU" b="1" dirty="0" smtClean="0"/>
              <a:t>)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-74645" y="3331028"/>
            <a:ext cx="1212046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 smtClean="0"/>
          </a:p>
          <a:p>
            <a:pPr algn="r"/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</a:p>
          <a:p>
            <a:pPr algn="r"/>
            <a:r>
              <a:rPr lang="ru-RU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ст.гр</a:t>
            </a: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ТПТ-141</a:t>
            </a:r>
          </a:p>
          <a:p>
            <a:pPr algn="r"/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Теплов А.Д.</a:t>
            </a:r>
          </a:p>
          <a:p>
            <a:pPr algn="r"/>
            <a:endParaRPr lang="ru-RU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</a:t>
            </a:r>
          </a:p>
          <a:p>
            <a:pPr algn="r"/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</a:t>
            </a:r>
          </a:p>
          <a:p>
            <a:pPr algn="r"/>
            <a:r>
              <a:rPr lang="ru-RU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Вахромеева</a:t>
            </a: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Т.О.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19552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</a:t>
            </a:r>
          </a:p>
          <a:p>
            <a:pPr algn="ctr"/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58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19878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электропоезда ЭД4М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677654"/>
              </p:ext>
            </p:extLst>
          </p:nvPr>
        </p:nvGraphicFramePr>
        <p:xfrm>
          <a:off x="2032000" y="719666"/>
          <a:ext cx="8128000" cy="30286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0697359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948553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Характеристика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Значение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197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Тип</a:t>
                      </a:r>
                      <a:r>
                        <a:rPr lang="ru-RU" baseline="0" dirty="0" smtClean="0"/>
                        <a:t> тока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Постоянный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636780"/>
                  </a:ext>
                </a:extLst>
              </a:tr>
              <a:tr h="432768">
                <a:tc>
                  <a:txBody>
                    <a:bodyPr/>
                    <a:lstStyle/>
                    <a:p>
                      <a:r>
                        <a:rPr lang="ru-RU" dirty="0" smtClean="0"/>
                        <a:t>Напряжение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3000 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23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Конструкционная</a:t>
                      </a:r>
                      <a:r>
                        <a:rPr lang="ru-RU" baseline="0" dirty="0" smtClean="0"/>
                        <a:t> скорость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130 км</a:t>
                      </a:r>
                      <a:r>
                        <a:rPr lang="en-US" dirty="0" smtClean="0"/>
                        <a:t>/</a:t>
                      </a:r>
                      <a:r>
                        <a:rPr lang="ru-RU" dirty="0" smtClean="0"/>
                        <a:t>ч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854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Максимальная</a:t>
                      </a:r>
                      <a:r>
                        <a:rPr lang="ru-RU" baseline="0" dirty="0" smtClean="0"/>
                        <a:t> служебная скорость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120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км/ч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881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Ширина</a:t>
                      </a:r>
                      <a:r>
                        <a:rPr lang="ru-RU" baseline="0" dirty="0" smtClean="0"/>
                        <a:t> колеи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1520 мм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015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Ширина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3480 мм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867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Высота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4253</a:t>
                      </a:r>
                      <a:r>
                        <a:rPr lang="ru-RU" baseline="0" dirty="0" smtClean="0"/>
                        <a:t> мм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913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29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86612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Передача горизонтальных и вертикальных сил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18457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Тележка состоит из буксовых поводков, пружин, буксы, колесной пары и её рамы. Каждый из этих элементов. Передачей горизонтальных сил занимаются: букса, буксовые поводки. А вертикальных: пружины.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Далее горизонтальные силы передаются через шкворневые устройства на главную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аму и через автосцепку на другой вагон. Вертикальные же силы идут  через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скользуны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демферы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крепящиеся к раме кузова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791478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Эскиз рам тележки и кузова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9255"/>
            <a:ext cx="5878285" cy="47587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30220" y="57756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13184" y="5215812"/>
            <a:ext cx="27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848263" y="484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754411" y="4109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12888" y="26293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873858" y="32882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1922106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1159833" y="34308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588697" y="5348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6120588" y="3301357"/>
            <a:ext cx="57352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1.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– букса</a:t>
            </a: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– буксовый поводок</a:t>
            </a: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– пружина </a:t>
            </a: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– рама тележки</a:t>
            </a: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– рама кузова</a:t>
            </a: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– шкворень</a:t>
            </a: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–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скользун</a:t>
            </a: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–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демфер</a:t>
            </a: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 – колёсная пара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09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" y="9330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Силовое оборудование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" y="401083"/>
            <a:ext cx="12192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Силовое оборудование на ЭД4М состоит из: токоприёмника, БВ, дифференциального трансформатора, пусковых резисторов, двигателя, реостатного контроллера, индуктивного шунта, преобразователь. </a:t>
            </a: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Токоприёмник для съёма тока из контактной сети. БВ(быстродействующий выключатель) нужен для защиты двигателя от коротких замыканий. Пусковые резисторы используются при старте поезда в маневровом режиме, создают сопротивление от больших токов. Двигатель нужен для создания крутящего момента. Реостатный контроллер предназначен для введения и выведения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пускотормозных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реостатов. Индуктивный шунт предотвращает прохождение больших токов через якоря двигателей во время кратковременных перерывов тока в цепи тяговых двигателей или короткого замыкания контактной сети на землю. Преобразователь нужен либо для повышения либо для понижения входящих токов(их напряжения)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11969" y="2309298"/>
            <a:ext cx="1219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Дополнительное оборудование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595103"/>
            <a:ext cx="1219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Охлаждение</a:t>
            </a:r>
          </a:p>
          <a:p>
            <a:pPr algn="just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Устройство для охлаждения одного тягового двигателя включает в себя вентилятор, насаженный на вал якоря тягового двигателя, всасывающие жалюзи, сетчатый фильтр и подвагонный канал. Подвагонный канал с входным патрубком тягового двигателя соединяется гибким воздуховодом. Жалюзи и фильтры установлены в обеих боковых стенах кузова так, что для каждого двигателя предусмотрен отдельный фильтр</a:t>
            </a:r>
          </a:p>
          <a:p>
            <a:pPr algn="just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Аккумуляторная батарея </a:t>
            </a:r>
          </a:p>
          <a:p>
            <a:pPr algn="just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Аккумуляторные батареи служат резервным источником питания цепей управления на электропоезде. Расположены они в головном и прицепных вагонах.</a:t>
            </a:r>
          </a:p>
          <a:p>
            <a:pPr algn="just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Тормозное оборудование</a:t>
            </a:r>
          </a:p>
          <a:p>
            <a:pPr algn="just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ЭД4М есть 3 вида тормоза: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рекуперативно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-реостатный(1), электропневматический колодочный(2), пневматический колодочный(3). (1) это служебный тормоз, он предназначен для торможения на высоких скоростях. (2) предназначен для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дотормаживания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так как(1) не предназначен для торможения на низких скоростях. (3) является резервным для (1) и (2).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244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Расположение оборудования на головном вагоне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3" y="307777"/>
            <a:ext cx="10058400" cy="21747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9291" y="242101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 – расположение оборудования на головном вагоне. 1 – тормозной цилиндр. 2 –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электрокомпрессор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3 – маслоотделитель. 4 – преобразователь. 5 – ящик с контакторами высоковольтных цепей. 6 – ящик с аккумуляторной батареей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867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Расположение оборудования на моторном вагоне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17" y="307777"/>
            <a:ext cx="10058400" cy="26287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751905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3 – расположение оборудования на моторном вагоне. 1 -  тормозной цилиндр. 2 – тяговый электродвигатель. 3 –БВ. 4 – Я – 428. 5 – индуктивный шунт. 6 – резистор ослабления возбуждения. 7 – ящик с контакторами высоковольтных цепей. 8 – резистор токоограничивающий.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210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Расположение оборудования на прицепном вагоне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709" y="307777"/>
            <a:ext cx="7279433" cy="23145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74546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4 – расположение оборудования на прицепном вагоне. 1 – тормозной цилиндр. 2 – маслоотделитель. 3 –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электрокомпрессор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4 – преобразователь. 5 – я-382. 6 – аккумуляторная батарея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7066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613</Words>
  <Application>Microsoft Office PowerPoint</Application>
  <PresentationFormat>Широкоэкранный</PresentationFormat>
  <Paragraphs>80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WS01</dc:creator>
  <cp:lastModifiedBy>WS01</cp:lastModifiedBy>
  <cp:revision>8</cp:revision>
  <dcterms:created xsi:type="dcterms:W3CDTF">2022-12-21T10:44:58Z</dcterms:created>
  <dcterms:modified xsi:type="dcterms:W3CDTF">2022-12-21T11:46:54Z</dcterms:modified>
</cp:coreProperties>
</file>