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60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AD9544-0DF6-42F8-ADB6-AF80BF3FB45D}">
          <p14:sldIdLst>
            <p14:sldId id="259"/>
            <p14:sldId id="258"/>
            <p14:sldId id="260"/>
            <p14:sldId id="265"/>
            <p14:sldId id="264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E467B-3CE3-46DB-B94C-5F6807773799}" v="67" dt="2023-05-19T08:56:53.752"/>
    <p1510:client id="{2F0DC3FA-B3C0-4D2D-B7B2-EE3569F38437}" v="39" dt="2023-05-19T07:17:12.502"/>
    <p1510:client id="{694EE919-621D-4F5D-BAEB-7B89E8D01068}" v="2" dt="2023-05-22T10:45:08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51" autoAdjust="0"/>
  </p:normalViewPr>
  <p:slideViewPr>
    <p:cSldViewPr snapToGrid="0">
      <p:cViewPr varScale="1">
        <p:scale>
          <a:sx n="56" d="100"/>
          <a:sy n="56" d="100"/>
        </p:scale>
        <p:origin x="8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хромеева Татьяна Олеговна" userId="S::vakhromeeva.to@edu.rut-miit.ru::33c9c019-91f1-49ab-a1d9-da1850674f00" providerId="AD" clId="Web-{2F0DC3FA-B3C0-4D2D-B7B2-EE3569F38437}"/>
    <pc:docChg chg="modSld">
      <pc:chgData name="Вахромеева Татьяна Олеговна" userId="S::vakhromeeva.to@edu.rut-miit.ru::33c9c019-91f1-49ab-a1d9-da1850674f00" providerId="AD" clId="Web-{2F0DC3FA-B3C0-4D2D-B7B2-EE3569F38437}" dt="2023-05-19T07:17:12.502" v="38" actId="20577"/>
      <pc:docMkLst>
        <pc:docMk/>
      </pc:docMkLst>
      <pc:sldChg chg="modSp">
        <pc:chgData name="Вахромеева Татьяна Олеговна" userId="S::vakhromeeva.to@edu.rut-miit.ru::33c9c019-91f1-49ab-a1d9-da1850674f00" providerId="AD" clId="Web-{2F0DC3FA-B3C0-4D2D-B7B2-EE3569F38437}" dt="2023-05-19T07:17:12.502" v="38" actId="20577"/>
        <pc:sldMkLst>
          <pc:docMk/>
          <pc:sldMk cId="2425751174" sldId="258"/>
        </pc:sldMkLst>
        <pc:spChg chg="mod">
          <ac:chgData name="Вахромеева Татьяна Олеговна" userId="S::vakhromeeva.to@edu.rut-miit.ru::33c9c019-91f1-49ab-a1d9-da1850674f00" providerId="AD" clId="Web-{2F0DC3FA-B3C0-4D2D-B7B2-EE3569F38437}" dt="2023-05-19T07:17:12.502" v="38" actId="20577"/>
          <ac:spMkLst>
            <pc:docMk/>
            <pc:sldMk cId="2425751174" sldId="258"/>
            <ac:spMk id="3" creationId="{00000000-0000-0000-0000-000000000000}"/>
          </ac:spMkLst>
        </pc:spChg>
      </pc:sldChg>
      <pc:sldChg chg="modSp">
        <pc:chgData name="Вахромеева Татьяна Олеговна" userId="S::vakhromeeva.to@edu.rut-miit.ru::33c9c019-91f1-49ab-a1d9-da1850674f00" providerId="AD" clId="Web-{2F0DC3FA-B3C0-4D2D-B7B2-EE3569F38437}" dt="2023-05-19T07:13:56.673" v="15" actId="20577"/>
        <pc:sldMkLst>
          <pc:docMk/>
          <pc:sldMk cId="189063605" sldId="259"/>
        </pc:sldMkLst>
        <pc:spChg chg="mod">
          <ac:chgData name="Вахромеева Татьяна Олеговна" userId="S::vakhromeeva.to@edu.rut-miit.ru::33c9c019-91f1-49ab-a1d9-da1850674f00" providerId="AD" clId="Web-{2F0DC3FA-B3C0-4D2D-B7B2-EE3569F38437}" dt="2023-05-19T07:13:56.673" v="15" actId="20577"/>
          <ac:spMkLst>
            <pc:docMk/>
            <pc:sldMk cId="189063605" sldId="259"/>
            <ac:spMk id="2" creationId="{00000000-0000-0000-0000-000000000000}"/>
          </ac:spMkLst>
        </pc:spChg>
      </pc:sldChg>
    </pc:docChg>
  </pc:docChgLst>
  <pc:docChgLst>
    <pc:chgData name="Вахромеева Татьяна Олеговна" userId="S::vakhromeeva.to@edu.rut-miit.ru::33c9c019-91f1-49ab-a1d9-da1850674f00" providerId="AD" clId="Web-{694EE919-621D-4F5D-BAEB-7B89E8D01068}"/>
    <pc:docChg chg="modSld">
      <pc:chgData name="Вахромеева Татьяна Олеговна" userId="S::vakhromeeva.to@edu.rut-miit.ru::33c9c019-91f1-49ab-a1d9-da1850674f00" providerId="AD" clId="Web-{694EE919-621D-4F5D-BAEB-7B89E8D01068}" dt="2023-05-22T10:45:08.058" v="1" actId="20577"/>
      <pc:docMkLst>
        <pc:docMk/>
      </pc:docMkLst>
      <pc:sldChg chg="modSp">
        <pc:chgData name="Вахромеева Татьяна Олеговна" userId="S::vakhromeeva.to@edu.rut-miit.ru::33c9c019-91f1-49ab-a1d9-da1850674f00" providerId="AD" clId="Web-{694EE919-621D-4F5D-BAEB-7B89E8D01068}" dt="2023-05-22T10:45:08.058" v="1" actId="20577"/>
        <pc:sldMkLst>
          <pc:docMk/>
          <pc:sldMk cId="2425751174" sldId="258"/>
        </pc:sldMkLst>
        <pc:spChg chg="mod">
          <ac:chgData name="Вахромеева Татьяна Олеговна" userId="S::vakhromeeva.to@edu.rut-miit.ru::33c9c019-91f1-49ab-a1d9-da1850674f00" providerId="AD" clId="Web-{694EE919-621D-4F5D-BAEB-7B89E8D01068}" dt="2023-05-22T10:45:08.058" v="1" actId="20577"/>
          <ac:spMkLst>
            <pc:docMk/>
            <pc:sldMk cId="2425751174" sldId="258"/>
            <ac:spMk id="3" creationId="{00000000-0000-0000-0000-000000000000}"/>
          </ac:spMkLst>
        </pc:spChg>
      </pc:sldChg>
      <pc:sldChg chg="modSp">
        <pc:chgData name="Вахромеева Татьяна Олеговна" userId="S::vakhromeeva.to@edu.rut-miit.ru::33c9c019-91f1-49ab-a1d9-da1850674f00" providerId="AD" clId="Web-{694EE919-621D-4F5D-BAEB-7B89E8D01068}" dt="2023-05-22T10:45:03.355" v="0" actId="20577"/>
        <pc:sldMkLst>
          <pc:docMk/>
          <pc:sldMk cId="2425986454" sldId="265"/>
        </pc:sldMkLst>
        <pc:spChg chg="mod">
          <ac:chgData name="Вахромеева Татьяна Олеговна" userId="S::vakhromeeva.to@edu.rut-miit.ru::33c9c019-91f1-49ab-a1d9-da1850674f00" providerId="AD" clId="Web-{694EE919-621D-4F5D-BAEB-7B89E8D01068}" dt="2023-05-22T10:45:03.355" v="0" actId="20577"/>
          <ac:spMkLst>
            <pc:docMk/>
            <pc:sldMk cId="2425986454" sldId="265"/>
            <ac:spMk id="3" creationId="{00000000-0000-0000-0000-000000000000}"/>
          </ac:spMkLst>
        </pc:spChg>
      </pc:sldChg>
    </pc:docChg>
  </pc:docChgLst>
  <pc:docChgLst>
    <pc:chgData name="Вахромеева Татьяна Олеговна" userId="S::vakhromeeva.to@edu.rut-miit.ru::33c9c019-91f1-49ab-a1d9-da1850674f00" providerId="AD" clId="Web-{04EE467B-3CE3-46DB-B94C-5F6807773799}"/>
    <pc:docChg chg="modSld">
      <pc:chgData name="Вахромеева Татьяна Олеговна" userId="S::vakhromeeva.to@edu.rut-miit.ru::33c9c019-91f1-49ab-a1d9-da1850674f00" providerId="AD" clId="Web-{04EE467B-3CE3-46DB-B94C-5F6807773799}" dt="2023-05-19T08:56:53.752" v="66" actId="20577"/>
      <pc:docMkLst>
        <pc:docMk/>
      </pc:docMkLst>
      <pc:sldChg chg="modSp">
        <pc:chgData name="Вахромеева Татьяна Олеговна" userId="S::vakhromeeva.to@edu.rut-miit.ru::33c9c019-91f1-49ab-a1d9-da1850674f00" providerId="AD" clId="Web-{04EE467B-3CE3-46DB-B94C-5F6807773799}" dt="2023-05-19T08:54:27.735" v="64" actId="20577"/>
        <pc:sldMkLst>
          <pc:docMk/>
          <pc:sldMk cId="2425751174" sldId="258"/>
        </pc:sldMkLst>
        <pc:spChg chg="mod">
          <ac:chgData name="Вахромеева Татьяна Олеговна" userId="S::vakhromeeva.to@edu.rut-miit.ru::33c9c019-91f1-49ab-a1d9-da1850674f00" providerId="AD" clId="Web-{04EE467B-3CE3-46DB-B94C-5F6807773799}" dt="2023-05-19T08:54:27.735" v="64" actId="20577"/>
          <ac:spMkLst>
            <pc:docMk/>
            <pc:sldMk cId="2425751174" sldId="258"/>
            <ac:spMk id="3" creationId="{00000000-0000-0000-0000-000000000000}"/>
          </ac:spMkLst>
        </pc:spChg>
      </pc:sldChg>
      <pc:sldChg chg="modSp">
        <pc:chgData name="Вахромеева Татьяна Олеговна" userId="S::vakhromeeva.to@edu.rut-miit.ru::33c9c019-91f1-49ab-a1d9-da1850674f00" providerId="AD" clId="Web-{04EE467B-3CE3-46DB-B94C-5F6807773799}" dt="2023-05-19T08:56:53.752" v="66" actId="20577"/>
        <pc:sldMkLst>
          <pc:docMk/>
          <pc:sldMk cId="2425986454" sldId="265"/>
        </pc:sldMkLst>
        <pc:spChg chg="mod">
          <ac:chgData name="Вахромеева Татьяна Олеговна" userId="S::vakhromeeva.to@edu.rut-miit.ru::33c9c019-91f1-49ab-a1d9-da1850674f00" providerId="AD" clId="Web-{04EE467B-3CE3-46DB-B94C-5F6807773799}" dt="2023-05-19T08:56:53.752" v="66" actId="20577"/>
          <ac:spMkLst>
            <pc:docMk/>
            <pc:sldMk cId="2425986454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9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6524-1C91-4FC0-B52B-D69D07B5D441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7000" r="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694" y="2194560"/>
            <a:ext cx="5411586" cy="96843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5">
                    <a:lumMod val="75000"/>
                  </a:schemeClr>
                </a:solidFill>
                <a:latin typeface="Arial Black"/>
              </a:rPr>
              <a:t>Название проекта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34" y="5411585"/>
            <a:ext cx="4289368" cy="802179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 членов команды (полностью), группа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 наставника (полностью), уч. степень, звание, должность </a:t>
            </a:r>
          </a:p>
        </p:txBody>
      </p:sp>
    </p:spTree>
    <p:extLst>
      <p:ext uri="{BB962C8B-B14F-4D97-AF65-F5344CB8AC3E}">
        <p14:creationId xmlns:p14="http://schemas.microsoft.com/office/powerpoint/2010/main" val="1890636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Заказчик. Проблема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5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Анализ 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5492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Пользователи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9864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Описание выбранного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8587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Информация об эксплуатации</a:t>
            </a:r>
            <a:b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(*этого слайда может и не быть)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4184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Команда: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83188" y="1943100"/>
            <a:ext cx="4488350" cy="3147646"/>
          </a:xfrm>
        </p:spPr>
        <p:txBody>
          <a:bodyPr>
            <a:normAutofit lnSpcReduction="10000"/>
          </a:bodyPr>
          <a:lstStyle/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2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</a:p>
          <a:p>
            <a:pPr marL="1371600" lvl="3" indent="0">
              <a:buNone/>
            </a:pPr>
            <a:r>
              <a:rPr lang="ru-RU" sz="2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(на презентацию, модели, твою страничку ВК или сайт и </a:t>
            </a:r>
            <a:r>
              <a:rPr lang="ru-RU" sz="28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тд</a:t>
            </a:r>
            <a:r>
              <a:rPr lang="ru-RU" sz="2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ФИО, роль</a:t>
            </a:r>
            <a:b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ФИО, роль</a:t>
            </a:r>
            <a:b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ФИО, роль</a:t>
            </a:r>
            <a:b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ФИО, роль</a:t>
            </a:r>
            <a:b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ФИО, роль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c9156d-ee67-47d4-8145-2df3b0e1f89e" xsi:nil="true"/>
    <lcf76f155ced4ddcb4097134ff3c332f xmlns="3d6cfb79-7830-42cc-9f37-f64a5929531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01BE99E68333E4F80610B1ED46FE60A" ma:contentTypeVersion="9" ma:contentTypeDescription="Создание документа." ma:contentTypeScope="" ma:versionID="841278ca02d730f71f64f31bad2ea30d">
  <xsd:schema xmlns:xsd="http://www.w3.org/2001/XMLSchema" xmlns:xs="http://www.w3.org/2001/XMLSchema" xmlns:p="http://schemas.microsoft.com/office/2006/metadata/properties" xmlns:ns2="3d6cfb79-7830-42cc-9f37-f64a59295315" xmlns:ns3="ccc9156d-ee67-47d4-8145-2df3b0e1f89e" targetNamespace="http://schemas.microsoft.com/office/2006/metadata/properties" ma:root="true" ma:fieldsID="9de611569e124d16d994bbbe4d9b9b3d" ns2:_="" ns3:_="">
    <xsd:import namespace="3d6cfb79-7830-42cc-9f37-f64a59295315"/>
    <xsd:import namespace="ccc9156d-ee67-47d4-8145-2df3b0e1f8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cfb79-7830-42cc-9f37-f64a592953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2736f47c-10d0-40be-bc11-4282b17364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9156d-ee67-47d4-8145-2df3b0e1f89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c03b2dbe-a035-41ba-90f6-e46d6ce0c719}" ma:internalName="TaxCatchAll" ma:showField="CatchAllData" ma:web="ccc9156d-ee67-47d4-8145-2df3b0e1f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971732-6F40-4AAE-B190-CEAEDCD2DDDD}">
  <ds:schemaRefs>
    <ds:schemaRef ds:uri="http://schemas.microsoft.com/office/2006/metadata/properties"/>
    <ds:schemaRef ds:uri="http://schemas.microsoft.com/office/infopath/2007/PartnerControls"/>
    <ds:schemaRef ds:uri="ccc9156d-ee67-47d4-8145-2df3b0e1f89e"/>
    <ds:schemaRef ds:uri="3d6cfb79-7830-42cc-9f37-f64a59295315"/>
  </ds:schemaRefs>
</ds:datastoreItem>
</file>

<file path=customXml/itemProps2.xml><?xml version="1.0" encoding="utf-8"?>
<ds:datastoreItem xmlns:ds="http://schemas.openxmlformats.org/officeDocument/2006/customXml" ds:itemID="{BE864D66-E9AB-45C7-8D5E-BB790A846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6547A0-368F-48D4-B89C-5C64DE77D4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6cfb79-7830-42cc-9f37-f64a59295315"/>
    <ds:schemaRef ds:uri="ccc9156d-ee67-47d4-8145-2df3b0e1f8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79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Название проекта</vt:lpstr>
      <vt:lpstr>Заказчик. Проблема</vt:lpstr>
      <vt:lpstr>Анализ аналогов</vt:lpstr>
      <vt:lpstr>Пользователи</vt:lpstr>
      <vt:lpstr>Описание выбранного решения</vt:lpstr>
      <vt:lpstr>Информация об эксплуатации (*этого слайда может и не быть)</vt:lpstr>
      <vt:lpstr>Команда: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Ekaterina Koshcheeva</cp:lastModifiedBy>
  <cp:revision>57</cp:revision>
  <dcterms:created xsi:type="dcterms:W3CDTF">2021-11-29T10:22:08Z</dcterms:created>
  <dcterms:modified xsi:type="dcterms:W3CDTF">2023-05-22T10:45:42Z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0x010100F01BE99E68333E4F80610B1ED46FE60A</vt:lpwstr>
  </property>
  <property fmtid="{D5CDD505-2E9C-101B-9397-08002B2CF9AE}" pid="3" name="MediaServiceImageTags">
    <vt:lpwstr/>
  </property>
</Properties>
</file>