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2D5F-42E5-6A4C-BDE0-FAC68363D81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3839-0EBD-3E4E-9325-342D41F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chrome.com/extens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8355"/>
            <a:ext cx="7772400" cy="1470025"/>
          </a:xfrm>
        </p:spPr>
        <p:txBody>
          <a:bodyPr/>
          <a:lstStyle/>
          <a:p>
            <a:r>
              <a:rPr lang="en-US" dirty="0" smtClean="0"/>
              <a:t>Chrome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886200"/>
            <a:ext cx="8259755" cy="1752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https://developer.chrome.com/extensions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indefinitelee</a:t>
            </a:r>
            <a:r>
              <a:rPr lang="en-US" dirty="0" smtClean="0"/>
              <a:t>/</a:t>
            </a:r>
            <a:r>
              <a:rPr lang="en-US" dirty="0" err="1" smtClean="0"/>
              <a:t>presentation_extension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15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4161"/>
            <a:ext cx="7772400" cy="1032486"/>
          </a:xfrm>
        </p:spPr>
        <p:txBody>
          <a:bodyPr/>
          <a:lstStyle/>
          <a:p>
            <a:r>
              <a:rPr lang="en-US" dirty="0" smtClean="0"/>
              <a:t>Manifest Boilerplate</a:t>
            </a:r>
            <a:endParaRPr lang="en-US" dirty="0"/>
          </a:p>
        </p:txBody>
      </p:sp>
      <p:pic>
        <p:nvPicPr>
          <p:cNvPr id="5" name="Picture 4" descr="Screen Shot 2017-10-12 at 4.00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/>
          <a:stretch/>
        </p:blipFill>
        <p:spPr>
          <a:xfrm>
            <a:off x="289902" y="788324"/>
            <a:ext cx="8854098" cy="606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39826"/>
            <a:ext cx="6400800" cy="8344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That fine print </a:t>
            </a:r>
            <a:r>
              <a:rPr lang="en-US" dirty="0" err="1" smtClean="0">
                <a:solidFill>
                  <a:schemeClr val="tx1"/>
                </a:solidFill>
              </a:rPr>
              <a:t>tho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 Shot 2017-10-12 at 4.0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92583"/>
            <a:ext cx="8255000" cy="398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499" y="4412645"/>
            <a:ext cx="8255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 you can also use the </a:t>
            </a:r>
            <a:r>
              <a:rPr lang="en-US" sz="2800" dirty="0" err="1" smtClean="0"/>
              <a:t>chrome.tabs.executeScript</a:t>
            </a:r>
            <a:r>
              <a:rPr lang="en-US" sz="2800" dirty="0" smtClean="0"/>
              <a:t> API to execute code written as a string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215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356" y="5105400"/>
            <a:ext cx="6400800" cy="1752600"/>
          </a:xfrm>
        </p:spPr>
        <p:txBody>
          <a:bodyPr/>
          <a:lstStyle/>
          <a:p>
            <a:r>
              <a:rPr lang="en-US" dirty="0" smtClean="0"/>
              <a:t>Using execute script to modify the DOM without use of content script</a:t>
            </a:r>
            <a:endParaRPr lang="en-US" dirty="0"/>
          </a:p>
        </p:txBody>
      </p:sp>
      <p:pic>
        <p:nvPicPr>
          <p:cNvPr id="4" name="Picture 3" descr="Screen Shot 2017-10-12 at 4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12 at 5.12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"/>
          <a:stretch/>
        </p:blipFill>
        <p:spPr>
          <a:xfrm>
            <a:off x="0" y="2066483"/>
            <a:ext cx="9144000" cy="479151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Reload your extension!!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10" y="1470025"/>
            <a:ext cx="814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Hit that Command R whenever you edit </a:t>
            </a:r>
            <a:r>
              <a:rPr lang="en-US" sz="2800" dirty="0" err="1" smtClean="0"/>
              <a:t>manifest.json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63998" y="4569700"/>
            <a:ext cx="1325268" cy="427978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5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64</Words>
  <Application>Microsoft Macintosh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Chrome Extensions</vt:lpstr>
      <vt:lpstr>Manifest Boilerplate</vt:lpstr>
      <vt:lpstr>PowerPoint Presentation</vt:lpstr>
      <vt:lpstr>PowerPoint Presentation</vt:lpstr>
      <vt:lpstr>Reload your extension!!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Extensions</dc:title>
  <dc:creator>Lee Wilson</dc:creator>
  <cp:lastModifiedBy>Lee Wilson</cp:lastModifiedBy>
  <cp:revision>8</cp:revision>
  <dcterms:created xsi:type="dcterms:W3CDTF">2017-10-12T16:41:18Z</dcterms:created>
  <dcterms:modified xsi:type="dcterms:W3CDTF">2017-10-12T22:34:00Z</dcterms:modified>
</cp:coreProperties>
</file>