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0"/>
  </p:normalViewPr>
  <p:slideViewPr>
    <p:cSldViewPr snapToGrid="0" snapToObjects="1">
      <p:cViewPr>
        <p:scale>
          <a:sx n="66" d="100"/>
          <a:sy n="66" d="100"/>
        </p:scale>
        <p:origin x="18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4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1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1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7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9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0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6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1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581227" y="719666"/>
            <a:ext cx="1029546" cy="5418667"/>
            <a:chOff x="1523080" y="-1"/>
            <a:chExt cx="1029546" cy="5418667"/>
          </a:xfrm>
        </p:grpSpPr>
        <p:sp>
          <p:nvSpPr>
            <p:cNvPr id="5" name="Rectangle 4"/>
            <p:cNvSpPr/>
            <p:nvPr/>
          </p:nvSpPr>
          <p:spPr>
            <a:xfrm rot="16200000">
              <a:off x="-671481" y="2194560"/>
              <a:ext cx="5418667" cy="1029546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 rot="16200000">
              <a:off x="-671481" y="2194560"/>
              <a:ext cx="5418667" cy="1029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smtClean="0">
                  <a:latin typeface="BEYNO" charset="0"/>
                  <a:ea typeface="BEYNO" charset="0"/>
                  <a:cs typeface="BEYNO" charset="0"/>
                </a:rPr>
                <a:t>Slot machine</a:t>
              </a:r>
              <a:endParaRPr lang="en-US" sz="4400" kern="1200" dirty="0">
                <a:latin typeface="BEYNO" charset="0"/>
                <a:ea typeface="BEYNO" charset="0"/>
                <a:cs typeface="BEY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8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80170" y="1167320"/>
            <a:ext cx="3073941" cy="114786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BEYNO" charset="0"/>
                <a:ea typeface="BEYNO" charset="0"/>
                <a:cs typeface="BEYNO" charset="0"/>
              </a:rPr>
              <a:t>&gt;Play&lt;</a:t>
            </a:r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54111" y="3266873"/>
            <a:ext cx="3073941" cy="114786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BEYNO" charset="0"/>
                <a:ea typeface="BEYNO" charset="0"/>
                <a:cs typeface="BEYNO" charset="0"/>
              </a:rPr>
              <a:t>&gt;info&lt;</a:t>
            </a:r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83404" y="3266873"/>
            <a:ext cx="3073941" cy="114786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BEYNO" charset="0"/>
                <a:ea typeface="BEYNO" charset="0"/>
                <a:cs typeface="BEYNO" charset="0"/>
              </a:rPr>
              <a:t>&gt;quit&lt;</a:t>
            </a:r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280170" y="5366426"/>
            <a:ext cx="3073941" cy="114786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0715" y="5380542"/>
            <a:ext cx="3073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Main</a:t>
            </a:r>
            <a:endParaRPr lang="en-US" sz="40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60714" y="5881993"/>
            <a:ext cx="3073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Menu</a:t>
            </a:r>
            <a:endParaRPr lang="en-US" sz="40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54166" y="5478693"/>
            <a:ext cx="567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&gt;</a:t>
            </a:r>
            <a:endParaRPr lang="en-US" sz="54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3485" y="5478693"/>
            <a:ext cx="567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&lt;</a:t>
            </a:r>
            <a:endParaRPr lang="en-US" sz="54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280170" y="5355103"/>
            <a:ext cx="3073941" cy="1147864"/>
          </a:xfrm>
          <a:prstGeom prst="roundRect">
            <a:avLst/>
          </a:prstGeom>
          <a:solidFill>
            <a:srgbClr val="F6C32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280170" y="1167320"/>
            <a:ext cx="3073941" cy="1147864"/>
          </a:xfrm>
          <a:prstGeom prst="roundRect">
            <a:avLst/>
          </a:prstGeom>
          <a:solidFill>
            <a:srgbClr val="F6C32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BEYNO" charset="0"/>
                <a:ea typeface="BEYNO" charset="0"/>
                <a:cs typeface="BEYNO" charset="0"/>
              </a:rPr>
              <a:t>&gt;Play&lt;</a:t>
            </a:r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54111" y="3553839"/>
            <a:ext cx="3073941" cy="1147864"/>
          </a:xfrm>
          <a:prstGeom prst="roundRect">
            <a:avLst/>
          </a:prstGeom>
          <a:solidFill>
            <a:srgbClr val="F6C32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BEYNO" charset="0"/>
                <a:ea typeface="BEYNO" charset="0"/>
                <a:cs typeface="BEYNO" charset="0"/>
              </a:rPr>
              <a:t>&gt;info&lt;</a:t>
            </a:r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83404" y="3553839"/>
            <a:ext cx="3073941" cy="1147864"/>
          </a:xfrm>
          <a:prstGeom prst="roundRect">
            <a:avLst/>
          </a:prstGeom>
          <a:solidFill>
            <a:srgbClr val="F6C32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BEYNO" charset="0"/>
                <a:ea typeface="BEYNO" charset="0"/>
                <a:cs typeface="BEYNO" charset="0"/>
              </a:rPr>
              <a:t>&gt;quit&lt;</a:t>
            </a:r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0715" y="5380542"/>
            <a:ext cx="3073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Main</a:t>
            </a:r>
            <a:endParaRPr lang="en-US" sz="40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714" y="5881993"/>
            <a:ext cx="3073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Menu</a:t>
            </a:r>
            <a:endParaRPr lang="en-US" sz="40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4166" y="5478693"/>
            <a:ext cx="567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&gt;</a:t>
            </a:r>
            <a:endParaRPr lang="en-US" sz="54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3485" y="5478693"/>
            <a:ext cx="567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&lt;</a:t>
            </a:r>
            <a:endParaRPr lang="en-US" sz="54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86754" y="1358152"/>
            <a:ext cx="2160000" cy="2160000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3179" y="1685364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03179" y="2073792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03179" y="2462220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03179" y="2850648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78007" y="1685238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78007" y="2073666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78007" y="2462094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78007" y="2850522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52835" y="1686772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52835" y="2075200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52835" y="2463628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52835" y="2852056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30148" y="1671791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30148" y="2060219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30148" y="2448647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30148" y="2837075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9645166">
            <a:off x="1396034" y="1793161"/>
            <a:ext cx="23391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EYNO" charset="0"/>
                <a:ea typeface="BEYNO" charset="0"/>
                <a:cs typeface="BEYNO" charset="0"/>
              </a:rPr>
              <a:t>Slot</a:t>
            </a:r>
          </a:p>
          <a:p>
            <a:pPr algn="ctr"/>
            <a:r>
              <a:rPr lang="en-US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EYNO" charset="0"/>
                <a:ea typeface="BEYNO" charset="0"/>
                <a:cs typeface="BEYNO" charset="0"/>
              </a:rPr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16419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30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BEYNO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Inderdeep Singh</dc:creator>
  <cp:lastModifiedBy>Inderdeep Singh</cp:lastModifiedBy>
  <cp:revision>13</cp:revision>
  <dcterms:created xsi:type="dcterms:W3CDTF">2018-03-03T15:20:48Z</dcterms:created>
  <dcterms:modified xsi:type="dcterms:W3CDTF">2018-03-13T17:47:03Z</dcterms:modified>
</cp:coreProperties>
</file>