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/>
  </p:normalViewPr>
  <p:slideViewPr>
    <p:cSldViewPr snapToGrid="0" snapToObjects="1">
      <p:cViewPr>
        <p:scale>
          <a:sx n="66" d="100"/>
          <a:sy n="66" d="100"/>
        </p:scale>
        <p:origin x="5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81227" y="719666"/>
            <a:ext cx="1029546" cy="5418667"/>
            <a:chOff x="1523080" y="-1"/>
            <a:chExt cx="1029546" cy="5418667"/>
          </a:xfrm>
        </p:grpSpPr>
        <p:sp>
          <p:nvSpPr>
            <p:cNvPr id="5" name="Rectangle 4"/>
            <p:cNvSpPr/>
            <p:nvPr/>
          </p:nvSpPr>
          <p:spPr>
            <a:xfrm rot="16200000">
              <a:off x="-671481" y="2194560"/>
              <a:ext cx="5418667" cy="1029546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 rot="16200000">
              <a:off x="-671481" y="2194560"/>
              <a:ext cx="5418667" cy="1029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smtClean="0">
                  <a:latin typeface="BEYNO" charset="0"/>
                  <a:ea typeface="BEYNO" charset="0"/>
                  <a:cs typeface="BEYNO" charset="0"/>
                </a:rPr>
                <a:t>Slot machine</a:t>
              </a:r>
              <a:endParaRPr lang="en-US" sz="4400" kern="1200" dirty="0">
                <a:latin typeface="BEYNO" charset="0"/>
                <a:ea typeface="BEYNO" charset="0"/>
                <a:cs typeface="BEY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0170" y="1167320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&gt;Play&lt;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4111" y="3266873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&gt;info&lt;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3404" y="3266873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&gt;quit&lt;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80170" y="5366426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0715" y="5380542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Main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0714" y="5881993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Menu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4166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&gt;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3485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&lt;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80170" y="5355103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80170" y="1167320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&gt;Play&lt;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4111" y="3553839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&gt;info&lt;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3404" y="3553839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&gt;quit&lt;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0715" y="5380542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Main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714" y="5881993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Menu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4166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&gt;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3485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&lt;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86754" y="1358152"/>
            <a:ext cx="2160000" cy="21600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3179" y="1685364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3179" y="207379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3179" y="246222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3179" y="285064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78007" y="168523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78007" y="2073666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8007" y="2462094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007" y="285052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2835" y="168677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2835" y="207520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52835" y="246362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52835" y="2852056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30148" y="1671791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30148" y="2060219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30148" y="2448647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30148" y="2837075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645166">
            <a:off x="1396034" y="1793161"/>
            <a:ext cx="2339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YNO" charset="0"/>
                <a:ea typeface="BEYNO" charset="0"/>
                <a:cs typeface="BEYNO" charset="0"/>
              </a:rPr>
              <a:t>Slot</a:t>
            </a:r>
          </a:p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YNO" charset="0"/>
                <a:ea typeface="BEYNO" charset="0"/>
                <a:cs typeface="BEYNO" charset="0"/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64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02703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2465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37870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783275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28680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9401"/>
          <a:stretch/>
        </p:blipFill>
        <p:spPr>
          <a:xfrm>
            <a:off x="563156" y="1015489"/>
            <a:ext cx="1219200" cy="12337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5" b="51795"/>
          <a:stretch/>
        </p:blipFill>
        <p:spPr>
          <a:xfrm>
            <a:off x="2933462" y="1073855"/>
            <a:ext cx="1267839" cy="1175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1" r="49957"/>
          <a:stretch/>
        </p:blipFill>
        <p:spPr>
          <a:xfrm>
            <a:off x="5497799" y="1015489"/>
            <a:ext cx="1220247" cy="12240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9" t="52194"/>
          <a:stretch/>
        </p:blipFill>
        <p:spPr>
          <a:xfrm>
            <a:off x="8031280" y="1044671"/>
            <a:ext cx="1244095" cy="1165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01" y="1035988"/>
            <a:ext cx="1183064" cy="11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BEYNO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Inderdeep Singh</dc:creator>
  <cp:lastModifiedBy>Inderdeep Singh</cp:lastModifiedBy>
  <cp:revision>15</cp:revision>
  <dcterms:created xsi:type="dcterms:W3CDTF">2018-03-03T15:20:48Z</dcterms:created>
  <dcterms:modified xsi:type="dcterms:W3CDTF">2018-03-13T18:24:04Z</dcterms:modified>
</cp:coreProperties>
</file>