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3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0"/>
  </p:normalViewPr>
  <p:slideViewPr>
    <p:cSldViewPr snapToGrid="0" snapToObjects="1">
      <p:cViewPr>
        <p:scale>
          <a:sx n="66" d="100"/>
          <a:sy n="66" d="100"/>
        </p:scale>
        <p:origin x="59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CC03-0909-4145-9A54-464E93D6458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8294-1F9C-044A-A203-4E812EB2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4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CC03-0909-4145-9A54-464E93D6458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8294-1F9C-044A-A203-4E812EB2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CC03-0909-4145-9A54-464E93D6458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8294-1F9C-044A-A203-4E812EB2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CC03-0909-4145-9A54-464E93D6458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8294-1F9C-044A-A203-4E812EB2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1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CC03-0909-4145-9A54-464E93D6458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8294-1F9C-044A-A203-4E812EB2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1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CC03-0909-4145-9A54-464E93D6458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8294-1F9C-044A-A203-4E812EB2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7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CC03-0909-4145-9A54-464E93D6458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8294-1F9C-044A-A203-4E812EB2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9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CC03-0909-4145-9A54-464E93D6458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8294-1F9C-044A-A203-4E812EB2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CC03-0909-4145-9A54-464E93D6458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8294-1F9C-044A-A203-4E812EB2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0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CC03-0909-4145-9A54-464E93D6458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8294-1F9C-044A-A203-4E812EB2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6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CC03-0909-4145-9A54-464E93D6458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8294-1F9C-044A-A203-4E812EB2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1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4CC03-0909-4145-9A54-464E93D64589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78294-1F9C-044A-A203-4E812EB2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3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581227" y="719666"/>
            <a:ext cx="1029546" cy="5418667"/>
            <a:chOff x="1523080" y="-1"/>
            <a:chExt cx="1029546" cy="5418667"/>
          </a:xfrm>
        </p:grpSpPr>
        <p:sp>
          <p:nvSpPr>
            <p:cNvPr id="5" name="Rectangle 4"/>
            <p:cNvSpPr/>
            <p:nvPr/>
          </p:nvSpPr>
          <p:spPr>
            <a:xfrm rot="16200000">
              <a:off x="-671481" y="2194560"/>
              <a:ext cx="5418667" cy="1029546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 rot="16200000">
              <a:off x="-671481" y="2194560"/>
              <a:ext cx="5418667" cy="1029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kern="1200" smtClean="0">
                  <a:latin typeface="BEYNO" charset="0"/>
                  <a:ea typeface="BEYNO" charset="0"/>
                  <a:cs typeface="BEYNO" charset="0"/>
                </a:rPr>
                <a:t>Slot machine</a:t>
              </a:r>
              <a:endParaRPr lang="en-US" sz="4400" kern="1200" dirty="0">
                <a:latin typeface="BEYNO" charset="0"/>
                <a:ea typeface="BEYNO" charset="0"/>
                <a:cs typeface="BEY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784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280170" y="1167320"/>
            <a:ext cx="3073941" cy="114786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BEYNO" charset="0"/>
                <a:ea typeface="BEYNO" charset="0"/>
                <a:cs typeface="BEYNO" charset="0"/>
              </a:rPr>
              <a:t>&gt;Play&lt;</a:t>
            </a:r>
            <a:endParaRPr lang="en-US" sz="5400" dirty="0">
              <a:latin typeface="BEYNO" charset="0"/>
              <a:ea typeface="BEYNO" charset="0"/>
              <a:cs typeface="BEYNO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354111" y="3266873"/>
            <a:ext cx="3073941" cy="114786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BEYNO" charset="0"/>
                <a:ea typeface="BEYNO" charset="0"/>
                <a:cs typeface="BEYNO" charset="0"/>
              </a:rPr>
              <a:t>&gt;info&lt;</a:t>
            </a:r>
            <a:endParaRPr lang="en-US" sz="5400" dirty="0">
              <a:latin typeface="BEYNO" charset="0"/>
              <a:ea typeface="BEYNO" charset="0"/>
              <a:cs typeface="BEYNO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783404" y="3266873"/>
            <a:ext cx="3073941" cy="114786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BEYNO" charset="0"/>
                <a:ea typeface="BEYNO" charset="0"/>
                <a:cs typeface="BEYNO" charset="0"/>
              </a:rPr>
              <a:t>&gt;quit&lt;</a:t>
            </a:r>
            <a:endParaRPr lang="en-US" sz="5400" dirty="0">
              <a:latin typeface="BEYNO" charset="0"/>
              <a:ea typeface="BEYNO" charset="0"/>
              <a:cs typeface="BEYNO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280170" y="5366426"/>
            <a:ext cx="3073941" cy="114786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latin typeface="BEYNO" charset="0"/>
              <a:ea typeface="BEYNO" charset="0"/>
              <a:cs typeface="BEYNO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60715" y="5380542"/>
            <a:ext cx="3073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BEYNO" charset="0"/>
                <a:ea typeface="BEYNO" charset="0"/>
                <a:cs typeface="BEYNO" charset="0"/>
              </a:rPr>
              <a:t>Main</a:t>
            </a:r>
            <a:endParaRPr lang="en-US" sz="4000" b="1" dirty="0">
              <a:solidFill>
                <a:schemeClr val="bg1"/>
              </a:solidFill>
              <a:latin typeface="BEYNO" charset="0"/>
              <a:ea typeface="BEYNO" charset="0"/>
              <a:cs typeface="BEYNO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60714" y="5881993"/>
            <a:ext cx="3073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BEYNO" charset="0"/>
                <a:ea typeface="BEYNO" charset="0"/>
                <a:cs typeface="BEYNO" charset="0"/>
              </a:rPr>
              <a:t>Menu</a:t>
            </a:r>
            <a:endParaRPr lang="en-US" sz="4000" b="1" dirty="0">
              <a:solidFill>
                <a:schemeClr val="bg1"/>
              </a:solidFill>
              <a:latin typeface="BEYNO" charset="0"/>
              <a:ea typeface="BEYNO" charset="0"/>
              <a:cs typeface="BEYN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54166" y="5478693"/>
            <a:ext cx="567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BEYNO" charset="0"/>
                <a:ea typeface="BEYNO" charset="0"/>
                <a:cs typeface="BEYNO" charset="0"/>
              </a:rPr>
              <a:t>&gt;</a:t>
            </a:r>
            <a:endParaRPr lang="en-US" sz="5400" b="1" dirty="0">
              <a:solidFill>
                <a:schemeClr val="bg1"/>
              </a:solidFill>
              <a:latin typeface="BEYNO" charset="0"/>
              <a:ea typeface="BEYNO" charset="0"/>
              <a:cs typeface="BEYN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83485" y="5478693"/>
            <a:ext cx="567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BEYNO" charset="0"/>
                <a:ea typeface="BEYNO" charset="0"/>
                <a:cs typeface="BEYNO" charset="0"/>
              </a:rPr>
              <a:t>&lt;</a:t>
            </a:r>
            <a:endParaRPr lang="en-US" sz="5400" b="1" dirty="0">
              <a:solidFill>
                <a:schemeClr val="bg1"/>
              </a:solidFill>
              <a:latin typeface="BEYNO" charset="0"/>
              <a:ea typeface="BEYNO" charset="0"/>
              <a:cs typeface="BEYNO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1506" y="911158"/>
            <a:ext cx="3073941" cy="114786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BEYNO" charset="0"/>
                <a:ea typeface="BEYNO" charset="0"/>
                <a:cs typeface="BEYNO" charset="0"/>
              </a:rPr>
              <a:t>&gt;SPIN&lt;</a:t>
            </a:r>
            <a:endParaRPr lang="en-US" sz="5400" dirty="0">
              <a:latin typeface="BEYNO" charset="0"/>
              <a:ea typeface="BEYNO" charset="0"/>
              <a:cs typeface="BEY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69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280170" y="5355103"/>
            <a:ext cx="3073941" cy="1147864"/>
          </a:xfrm>
          <a:prstGeom prst="roundRect">
            <a:avLst/>
          </a:prstGeom>
          <a:solidFill>
            <a:srgbClr val="F6C328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latin typeface="BEYNO" charset="0"/>
              <a:ea typeface="BEYNO" charset="0"/>
              <a:cs typeface="BEYNO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280170" y="1167320"/>
            <a:ext cx="3073941" cy="1147864"/>
          </a:xfrm>
          <a:prstGeom prst="roundRect">
            <a:avLst/>
          </a:prstGeom>
          <a:solidFill>
            <a:srgbClr val="F6C328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BEYNO" charset="0"/>
                <a:ea typeface="BEYNO" charset="0"/>
                <a:cs typeface="BEYNO" charset="0"/>
              </a:rPr>
              <a:t>&gt;Play&lt;</a:t>
            </a:r>
            <a:endParaRPr lang="en-US" sz="5400" dirty="0">
              <a:latin typeface="BEYNO" charset="0"/>
              <a:ea typeface="BEYNO" charset="0"/>
              <a:cs typeface="BEYNO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354111" y="3553839"/>
            <a:ext cx="3073941" cy="1147864"/>
          </a:xfrm>
          <a:prstGeom prst="roundRect">
            <a:avLst/>
          </a:prstGeom>
          <a:solidFill>
            <a:srgbClr val="F6C328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BEYNO" charset="0"/>
                <a:ea typeface="BEYNO" charset="0"/>
                <a:cs typeface="BEYNO" charset="0"/>
              </a:rPr>
              <a:t>&gt;info&lt;</a:t>
            </a:r>
            <a:endParaRPr lang="en-US" sz="5400" dirty="0">
              <a:latin typeface="BEYNO" charset="0"/>
              <a:ea typeface="BEYNO" charset="0"/>
              <a:cs typeface="BEYNO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783404" y="3553839"/>
            <a:ext cx="3073941" cy="1147864"/>
          </a:xfrm>
          <a:prstGeom prst="roundRect">
            <a:avLst/>
          </a:prstGeom>
          <a:solidFill>
            <a:srgbClr val="F6C328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BEYNO" charset="0"/>
                <a:ea typeface="BEYNO" charset="0"/>
                <a:cs typeface="BEYNO" charset="0"/>
              </a:rPr>
              <a:t>&gt;quit&lt;</a:t>
            </a:r>
            <a:endParaRPr lang="en-US" sz="5400" dirty="0">
              <a:latin typeface="BEYNO" charset="0"/>
              <a:ea typeface="BEYNO" charset="0"/>
              <a:cs typeface="BEYN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0715" y="5380542"/>
            <a:ext cx="3073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BEYNO" charset="0"/>
                <a:ea typeface="BEYNO" charset="0"/>
                <a:cs typeface="BEYNO" charset="0"/>
              </a:rPr>
              <a:t>Main</a:t>
            </a:r>
            <a:endParaRPr lang="en-US" sz="4000" b="1" dirty="0">
              <a:solidFill>
                <a:schemeClr val="bg1"/>
              </a:solidFill>
              <a:latin typeface="BEYNO" charset="0"/>
              <a:ea typeface="BEYNO" charset="0"/>
              <a:cs typeface="BEYN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0714" y="5881993"/>
            <a:ext cx="3073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BEYNO" charset="0"/>
                <a:ea typeface="BEYNO" charset="0"/>
                <a:cs typeface="BEYNO" charset="0"/>
              </a:rPr>
              <a:t>Menu</a:t>
            </a:r>
            <a:endParaRPr lang="en-US" sz="4000" b="1" dirty="0">
              <a:solidFill>
                <a:schemeClr val="bg1"/>
              </a:solidFill>
              <a:latin typeface="BEYNO" charset="0"/>
              <a:ea typeface="BEYNO" charset="0"/>
              <a:cs typeface="BEYN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4166" y="5478693"/>
            <a:ext cx="567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BEYNO" charset="0"/>
                <a:ea typeface="BEYNO" charset="0"/>
                <a:cs typeface="BEYNO" charset="0"/>
              </a:rPr>
              <a:t>&gt;</a:t>
            </a:r>
            <a:endParaRPr lang="en-US" sz="5400" b="1" dirty="0">
              <a:solidFill>
                <a:schemeClr val="bg1"/>
              </a:solidFill>
              <a:latin typeface="BEYNO" charset="0"/>
              <a:ea typeface="BEYNO" charset="0"/>
              <a:cs typeface="BEYN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83485" y="5478693"/>
            <a:ext cx="567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BEYNO" charset="0"/>
                <a:ea typeface="BEYNO" charset="0"/>
                <a:cs typeface="BEYNO" charset="0"/>
              </a:rPr>
              <a:t>&lt;</a:t>
            </a:r>
            <a:endParaRPr lang="en-US" sz="5400" b="1" dirty="0">
              <a:solidFill>
                <a:schemeClr val="bg1"/>
              </a:solidFill>
              <a:latin typeface="BEYNO" charset="0"/>
              <a:ea typeface="BEYNO" charset="0"/>
              <a:cs typeface="BEYNO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55515" y="1167320"/>
            <a:ext cx="3073941" cy="1147864"/>
          </a:xfrm>
          <a:prstGeom prst="roundRect">
            <a:avLst/>
          </a:prstGeom>
          <a:solidFill>
            <a:srgbClr val="F6C328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>
                <a:latin typeface="BEYNO" charset="0"/>
                <a:ea typeface="BEYNO" charset="0"/>
                <a:cs typeface="BEYNO" charset="0"/>
              </a:rPr>
              <a:t>&gt;SPIN&lt;</a:t>
            </a:r>
            <a:endParaRPr lang="en-US" sz="5400" dirty="0">
              <a:latin typeface="BEYNO" charset="0"/>
              <a:ea typeface="BEYNO" charset="0"/>
              <a:cs typeface="BEY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76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86754" y="1358152"/>
            <a:ext cx="2160000" cy="2160000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3179" y="1685364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03179" y="2073792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03179" y="2462220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03179" y="2850648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78007" y="1685238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78007" y="2073666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78007" y="2462094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78007" y="2850522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652835" y="1686772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52835" y="2075200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52835" y="2463628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652835" y="2852056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030148" y="1671791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30148" y="2060219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30148" y="2448647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030148" y="2837075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9645166">
            <a:off x="1396034" y="1793161"/>
            <a:ext cx="233910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EYNO" charset="0"/>
                <a:ea typeface="BEYNO" charset="0"/>
                <a:cs typeface="BEYNO" charset="0"/>
              </a:rPr>
              <a:t>Slot</a:t>
            </a:r>
          </a:p>
          <a:p>
            <a:pPr algn="ctr"/>
            <a:r>
              <a:rPr lang="en-US" sz="3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EYNO" charset="0"/>
                <a:ea typeface="BEYNO" charset="0"/>
                <a:cs typeface="BEYNO" charset="0"/>
              </a:rPr>
              <a:t>MACHINE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206247" y="2073666"/>
            <a:ext cx="2159540" cy="1444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302703" y="210287"/>
            <a:ext cx="1740106" cy="2844197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692465" y="210287"/>
            <a:ext cx="1740106" cy="2844197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237870" y="210287"/>
            <a:ext cx="1740106" cy="2844197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783275" y="210287"/>
            <a:ext cx="1740106" cy="2844197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328680" y="210287"/>
            <a:ext cx="1740106" cy="2844197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49401"/>
          <a:stretch/>
        </p:blipFill>
        <p:spPr>
          <a:xfrm>
            <a:off x="563156" y="1015489"/>
            <a:ext cx="1219200" cy="123379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5" b="51795"/>
          <a:stretch/>
        </p:blipFill>
        <p:spPr>
          <a:xfrm>
            <a:off x="2933462" y="1073855"/>
            <a:ext cx="1267839" cy="11754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01" r="49957"/>
          <a:stretch/>
        </p:blipFill>
        <p:spPr>
          <a:xfrm>
            <a:off x="5497799" y="1015489"/>
            <a:ext cx="1220247" cy="122406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79" t="52194"/>
          <a:stretch/>
        </p:blipFill>
        <p:spPr>
          <a:xfrm>
            <a:off x="8031280" y="1044671"/>
            <a:ext cx="1244095" cy="11656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201" y="1035988"/>
            <a:ext cx="1183064" cy="118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6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801" y="1073855"/>
            <a:ext cx="7036073" cy="433472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22" name="Rounded Rectangle 21"/>
          <p:cNvSpPr/>
          <p:nvPr/>
        </p:nvSpPr>
        <p:spPr>
          <a:xfrm>
            <a:off x="2825031" y="1760753"/>
            <a:ext cx="1740106" cy="2844197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62419" y="1760752"/>
            <a:ext cx="1740106" cy="2844197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527901" y="1780208"/>
            <a:ext cx="1740106" cy="2844197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786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36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BEYNO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Inderdeep Singh</dc:creator>
  <cp:lastModifiedBy>Inderdeep Singh</cp:lastModifiedBy>
  <cp:revision>17</cp:revision>
  <dcterms:created xsi:type="dcterms:W3CDTF">2018-03-03T15:20:48Z</dcterms:created>
  <dcterms:modified xsi:type="dcterms:W3CDTF">2018-03-13T18:59:28Z</dcterms:modified>
</cp:coreProperties>
</file>