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313F2C2-A884-40C3-ADF2-D39A9006F859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716B7-6464-474D-AB39-06AE93573773}" v="3" dt="2025-10-29T05:04:46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eresh S" userId="1b2080978d227cb6" providerId="LiveId" clId="{C20A07DC-03ED-446C-A3DB-981F55BAA9E8}"/>
    <pc:docChg chg="custSel addSld delSld modSld addSection modSection">
      <pc:chgData name="Inderesh S" userId="1b2080978d227cb6" providerId="LiveId" clId="{C20A07DC-03ED-446C-A3DB-981F55BAA9E8}" dt="2025-10-29T05:21:13.656" v="225" actId="20577"/>
      <pc:docMkLst>
        <pc:docMk/>
      </pc:docMkLst>
      <pc:sldChg chg="addSp delSp modSp mod modClrScheme chgLayout">
        <pc:chgData name="Inderesh S" userId="1b2080978d227cb6" providerId="LiveId" clId="{C20A07DC-03ED-446C-A3DB-981F55BAA9E8}" dt="2025-10-29T05:21:13.656" v="225" actId="20577"/>
        <pc:sldMkLst>
          <pc:docMk/>
          <pc:sldMk cId="1726810265" sldId="256"/>
        </pc:sldMkLst>
        <pc:spChg chg="mod ord">
          <ac:chgData name="Inderesh S" userId="1b2080978d227cb6" providerId="LiveId" clId="{C20A07DC-03ED-446C-A3DB-981F55BAA9E8}" dt="2025-10-29T05:21:13.656" v="225" actId="20577"/>
          <ac:spMkLst>
            <pc:docMk/>
            <pc:sldMk cId="1726810265" sldId="256"/>
            <ac:spMk id="2" creationId="{E89CF96B-9CC1-DF39-832C-033FBC81CF63}"/>
          </ac:spMkLst>
        </pc:spChg>
        <pc:spChg chg="del mod ord">
          <ac:chgData name="Inderesh S" userId="1b2080978d227cb6" providerId="LiveId" clId="{C20A07DC-03ED-446C-A3DB-981F55BAA9E8}" dt="2025-10-29T05:17:59.021" v="73" actId="700"/>
          <ac:spMkLst>
            <pc:docMk/>
            <pc:sldMk cId="1726810265" sldId="256"/>
            <ac:spMk id="3" creationId="{17E56649-2C0A-0D52-4C67-9D013FD9A4D2}"/>
          </ac:spMkLst>
        </pc:spChg>
        <pc:spChg chg="add del mod ord">
          <ac:chgData name="Inderesh S" userId="1b2080978d227cb6" providerId="LiveId" clId="{C20A07DC-03ED-446C-A3DB-981F55BAA9E8}" dt="2025-10-29T05:18:05.077" v="74" actId="6264"/>
          <ac:spMkLst>
            <pc:docMk/>
            <pc:sldMk cId="1726810265" sldId="256"/>
            <ac:spMk id="4" creationId="{F4631EEB-9CB3-7FF9-1220-6AC449B0D6D2}"/>
          </ac:spMkLst>
        </pc:spChg>
        <pc:spChg chg="add del mod">
          <ac:chgData name="Inderesh S" userId="1b2080978d227cb6" providerId="LiveId" clId="{C20A07DC-03ED-446C-A3DB-981F55BAA9E8}" dt="2025-10-29T05:18:05.077" v="74" actId="6264"/>
          <ac:spMkLst>
            <pc:docMk/>
            <pc:sldMk cId="1726810265" sldId="256"/>
            <ac:spMk id="5" creationId="{9200364D-947F-700C-E1CA-7168DEFFD1BA}"/>
          </ac:spMkLst>
        </pc:spChg>
        <pc:spChg chg="add del mod ord">
          <ac:chgData name="Inderesh S" userId="1b2080978d227cb6" providerId="LiveId" clId="{C20A07DC-03ED-446C-A3DB-981F55BAA9E8}" dt="2025-10-29T05:19:14.380" v="79" actId="21"/>
          <ac:spMkLst>
            <pc:docMk/>
            <pc:sldMk cId="1726810265" sldId="256"/>
            <ac:spMk id="6" creationId="{AE4B217C-C31D-3B5E-8B8B-06CE6836CE7A}"/>
          </ac:spMkLst>
        </pc:spChg>
      </pc:sldChg>
      <pc:sldChg chg="modSp mod">
        <pc:chgData name="Inderesh S" userId="1b2080978d227cb6" providerId="LiveId" clId="{C20A07DC-03ED-446C-A3DB-981F55BAA9E8}" dt="2025-10-28T13:07:01.559" v="8" actId="27636"/>
        <pc:sldMkLst>
          <pc:docMk/>
          <pc:sldMk cId="306960801" sldId="261"/>
        </pc:sldMkLst>
        <pc:spChg chg="mod">
          <ac:chgData name="Inderesh S" userId="1b2080978d227cb6" providerId="LiveId" clId="{C20A07DC-03ED-446C-A3DB-981F55BAA9E8}" dt="2025-10-28T13:07:01.559" v="8" actId="27636"/>
          <ac:spMkLst>
            <pc:docMk/>
            <pc:sldMk cId="306960801" sldId="261"/>
            <ac:spMk id="3" creationId="{283421F1-78E6-B0B8-C73C-F2CAB29452BF}"/>
          </ac:spMkLst>
        </pc:spChg>
      </pc:sldChg>
      <pc:sldChg chg="modSp mod">
        <pc:chgData name="Inderesh S" userId="1b2080978d227cb6" providerId="LiveId" clId="{C20A07DC-03ED-446C-A3DB-981F55BAA9E8}" dt="2025-10-29T05:06:12.663" v="72" actId="20577"/>
        <pc:sldMkLst>
          <pc:docMk/>
          <pc:sldMk cId="1751751788" sldId="266"/>
        </pc:sldMkLst>
        <pc:spChg chg="mod">
          <ac:chgData name="Inderesh S" userId="1b2080978d227cb6" providerId="LiveId" clId="{C20A07DC-03ED-446C-A3DB-981F55BAA9E8}" dt="2025-10-29T05:06:12.663" v="72" actId="20577"/>
          <ac:spMkLst>
            <pc:docMk/>
            <pc:sldMk cId="1751751788" sldId="266"/>
            <ac:spMk id="3" creationId="{81B47F30-C9C0-6B76-4445-816A3D14E9ED}"/>
          </ac:spMkLst>
        </pc:spChg>
      </pc:sldChg>
      <pc:sldChg chg="addSp delSp modSp new mod">
        <pc:chgData name="Inderesh S" userId="1b2080978d227cb6" providerId="LiveId" clId="{C20A07DC-03ED-446C-A3DB-981F55BAA9E8}" dt="2025-10-29T05:04:47.475" v="38" actId="962"/>
        <pc:sldMkLst>
          <pc:docMk/>
          <pc:sldMk cId="1486636949" sldId="268"/>
        </pc:sldMkLst>
        <pc:spChg chg="mod">
          <ac:chgData name="Inderesh S" userId="1b2080978d227cb6" providerId="LiveId" clId="{C20A07DC-03ED-446C-A3DB-981F55BAA9E8}" dt="2025-10-28T13:19:59.065" v="27" actId="20577"/>
          <ac:spMkLst>
            <pc:docMk/>
            <pc:sldMk cId="1486636949" sldId="268"/>
            <ac:spMk id="2" creationId="{4BE64A83-5BD8-C206-115E-31CD7A33CEB0}"/>
          </ac:spMkLst>
        </pc:spChg>
        <pc:spChg chg="del">
          <ac:chgData name="Inderesh S" userId="1b2080978d227cb6" providerId="LiveId" clId="{C20A07DC-03ED-446C-A3DB-981F55BAA9E8}" dt="2025-10-28T13:20:15.093" v="28" actId="931"/>
          <ac:spMkLst>
            <pc:docMk/>
            <pc:sldMk cId="1486636949" sldId="268"/>
            <ac:spMk id="3" creationId="{D06A3F80-A58A-CFF5-D11F-5BDC8986030F}"/>
          </ac:spMkLst>
        </pc:spChg>
        <pc:spChg chg="add del mod">
          <ac:chgData name="Inderesh S" userId="1b2080978d227cb6" providerId="LiveId" clId="{C20A07DC-03ED-446C-A3DB-981F55BAA9E8}" dt="2025-10-29T05:04:46.486" v="36" actId="931"/>
          <ac:spMkLst>
            <pc:docMk/>
            <pc:sldMk cId="1486636949" sldId="268"/>
            <ac:spMk id="4" creationId="{5DB0010A-0DED-B578-3BBD-E4D2EF2A0349}"/>
          </ac:spMkLst>
        </pc:spChg>
        <pc:picChg chg="add del mod">
          <ac:chgData name="Inderesh S" userId="1b2080978d227cb6" providerId="LiveId" clId="{C20A07DC-03ED-446C-A3DB-981F55BAA9E8}" dt="2025-10-29T05:00:06.018" v="35" actId="21"/>
          <ac:picMkLst>
            <pc:docMk/>
            <pc:sldMk cId="1486636949" sldId="268"/>
            <ac:picMk id="5" creationId="{1F1684D2-8817-A2E1-EDA1-D8CEA428C945}"/>
          </ac:picMkLst>
        </pc:picChg>
        <pc:picChg chg="add mod">
          <ac:chgData name="Inderesh S" userId="1b2080978d227cb6" providerId="LiveId" clId="{C20A07DC-03ED-446C-A3DB-981F55BAA9E8}" dt="2025-10-29T05:04:47.475" v="38" actId="962"/>
          <ac:picMkLst>
            <pc:docMk/>
            <pc:sldMk cId="1486636949" sldId="268"/>
            <ac:picMk id="7" creationId="{6BA1577C-74FC-B968-8B57-5B564BD699FC}"/>
          </ac:picMkLst>
        </pc:picChg>
      </pc:sldChg>
      <pc:sldChg chg="new del">
        <pc:chgData name="Inderesh S" userId="1b2080978d227cb6" providerId="LiveId" clId="{C20A07DC-03ED-446C-A3DB-981F55BAA9E8}" dt="2025-10-29T05:18:41.030" v="77" actId="2696"/>
        <pc:sldMkLst>
          <pc:docMk/>
          <pc:sldMk cId="2893974397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4D29-7F2F-476C-F97D-C2A6CF861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65074-5350-D26F-1722-373670EA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76B4-9F41-DC74-90A8-216D79A2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F4B1-788F-4AAB-4C75-AB8AEE66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8ED8-C66B-A675-92EC-1C2136B5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11CF-2029-2F2F-750D-209E03AD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332F4-81E0-A3F5-500A-1CE5B193C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F82B-90CC-4411-641F-8A940A0A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6E706-622A-C54D-4566-F176F5B0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F54E-529C-46DF-3F2E-399EDA6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6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B3639-4173-E3DA-34A3-FEDE6BE2A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E3170-0F47-6F02-2950-C503B80D7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FA998-9CB0-280C-A0EE-A9CFF0FC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D3B9-5365-1355-FBC3-0CF7E9CA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D37B-657E-D4CF-3F4F-FE79CBD9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1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E3E5-24D8-36DC-BC5A-30BA56B7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58BF1-BC68-4529-9EE9-0617BC3A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BEE0-6635-1CCB-A69F-02336C76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02C0-8476-8BAA-1D07-3FCA307F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A9F0-C517-BA7A-3313-F564BCEE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9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ADB3-F5E2-D8F2-0E4C-72B5014B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D348-01F6-18D7-5533-534959831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3106-E7A9-5C99-E4F4-893B6B0B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1AC1-53C5-1107-0185-99A44AC2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F406-4F07-FFA4-4E58-491A7F89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8684-FC6B-28BE-C741-D494BC24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D48B-08E6-A5BB-94F3-E1E579987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6BE7D-E9ED-4857-EDCE-3699AF4FB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2AE0B-B0B8-7355-3F84-5115C1A8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CE9C5-1041-5CD9-09A3-2F7A814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C18A9-EDF7-AAD8-D4DB-827942B0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6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FA88-08D5-47B3-BA0F-61CFFDBD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0D97E-0A6F-12F3-D189-D768598A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3D0FA-A130-DE44-1F9A-A8A99BAC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5C9F8-8F5F-F74C-2E8F-2AC2B2FE8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025B4-2DCD-DA87-8444-BB34570E2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FB0B9-7B53-F93B-8006-BE8A44B1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88C5-D533-1BCC-63CA-913B507A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3C9AF-0EBD-31CD-9274-B6242D46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4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4217-2CD0-4772-6A5F-B6586D84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22C7C-6F9D-60D9-615A-155F0B15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0078A-8B0B-B5C7-C512-E15568B2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0F123-8C43-AF66-72F3-1E32F13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7EB7A-E0D7-19AC-035D-B96FB51A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09C9-B5A5-F85E-E98D-8F15E1CD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2B12-317B-302F-8F62-0A2AEC70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8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9CB1-02C4-F1BE-A2F9-D2AB9F2C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F844-74BF-83B9-DCD5-F1003CAF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163D-E98A-7426-5A0E-44FCF71D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F9D0-E984-7C3F-500C-D286A65D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D728B-2C96-BCD6-43A6-B070E433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E6F1-C303-60F0-CDDF-C6F1B625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0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D6AC-BEFB-198A-E02B-E686490D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E0ADF-B25A-71FF-49B3-45CFE9673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CE7DC-5BD4-DAF1-32D2-42E010C74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DA405-48AB-A795-DDC7-DB677AB4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B1ED-77C9-21FF-762B-214E3EF1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6F8A5-3176-34E9-E21B-CC290FC3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61211-98A0-6A04-F34F-71E87B29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2D71-8041-2885-A1E6-4639E925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08B54-8598-8277-E2F4-250135840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277AC-C9CB-4389-A490-26CB2BF9B068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E677-1D9C-8FBB-0A38-112CC802D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DB267-B5F2-DCB2-28D1-AEB339F64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6F4BD-F038-4B30-A081-CA572BFA1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2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F96B-9CC1-DF39-832C-033FBC81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626" y="2084438"/>
            <a:ext cx="10515600" cy="2625214"/>
          </a:xfrm>
        </p:spPr>
        <p:txBody>
          <a:bodyPr>
            <a:normAutofit/>
          </a:bodyPr>
          <a:lstStyle/>
          <a:p>
            <a:r>
              <a:rPr lang="en-IN" dirty="0"/>
              <a:t>               RECIPE FINDER WEB PAGE</a:t>
            </a:r>
            <a:br>
              <a:rPr lang="en-IN" dirty="0"/>
            </a:br>
            <a:r>
              <a:rPr lang="en-IN" dirty="0"/>
              <a:t>                                           </a:t>
            </a:r>
            <a:br>
              <a:rPr lang="en-IN" dirty="0"/>
            </a:br>
            <a:r>
              <a:rPr lang="en-IN" dirty="0"/>
              <a:t>                              By Inderesh . S</a:t>
            </a:r>
          </a:p>
        </p:txBody>
      </p:sp>
    </p:spTree>
    <p:extLst>
      <p:ext uri="{BB962C8B-B14F-4D97-AF65-F5344CB8AC3E}">
        <p14:creationId xmlns:p14="http://schemas.microsoft.com/office/powerpoint/2010/main" val="172681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7F30-C9C0-6B76-4445-816A3D14E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271"/>
            <a:ext cx="10515600" cy="56066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/>
              <a:t>UI &amp; Styling Module</a:t>
            </a:r>
          </a:p>
          <a:p>
            <a:pPr>
              <a:lnSpc>
                <a:spcPct val="150000"/>
              </a:lnSpc>
            </a:pPr>
            <a:r>
              <a:rPr lang="en-IN" b="1" dirty="0"/>
              <a:t>File:</a:t>
            </a:r>
            <a:r>
              <a:rPr lang="en-IN" dirty="0"/>
              <a:t> styles.css</a:t>
            </a:r>
            <a:br>
              <a:rPr lang="en-IN" dirty="0"/>
            </a:br>
            <a:r>
              <a:rPr lang="en-IN" b="1" dirty="0"/>
              <a:t>Purpose:</a:t>
            </a:r>
            <a:r>
              <a:rPr lang="en-IN" dirty="0"/>
              <a:t> Handles layout, colours ,fonts, and responsiveness.</a:t>
            </a:r>
            <a:br>
              <a:rPr lang="en-IN" dirty="0"/>
            </a:br>
            <a:r>
              <a:rPr lang="en-IN" b="1" dirty="0"/>
              <a:t>Highlights: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Modern responsive design using CSS Grid</a:t>
            </a:r>
          </a:p>
          <a:p>
            <a:pPr>
              <a:lnSpc>
                <a:spcPct val="150000"/>
              </a:lnSpc>
            </a:pPr>
            <a:r>
              <a:rPr lang="en-IN" dirty="0"/>
              <a:t>Separate sections for input, results, and footer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751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4A83-5BD8-C206-115E-31CD7A33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OUTPUT:</a:t>
            </a:r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BA1577C-74FC-B968-8B57-5B564BD6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61" y="1825625"/>
            <a:ext cx="7175478" cy="4351338"/>
          </a:xfrm>
        </p:spPr>
      </p:pic>
    </p:spTree>
    <p:extLst>
      <p:ext uri="{BB962C8B-B14F-4D97-AF65-F5344CB8AC3E}">
        <p14:creationId xmlns:p14="http://schemas.microsoft.com/office/powerpoint/2010/main" val="148663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DA86-3596-42C8-24D7-35F5893F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3EA7-29C2-9CA2-0883-F957D1E9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Using HTML, CSS, and JavaScript for a recipe finder web page allows for a dynamic and user-friendly experience by creating a solid structure, appealing visual design, and interactive functionality.  The conclusion of such a project highlights the successful integration of these core front-end technologies to deliver a practical and engaging application.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97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15DE-2B80-C2FF-1B31-D01912FF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2962-AD6A-7BAC-7AC4-790E5A27E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Abstract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Disadvantages</a:t>
            </a:r>
          </a:p>
          <a:p>
            <a:r>
              <a:rPr lang="en-IN" dirty="0"/>
              <a:t>Hardware Requirements</a:t>
            </a:r>
          </a:p>
          <a:p>
            <a:r>
              <a:rPr lang="en-IN" dirty="0"/>
              <a:t>Software Requirements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7504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86F2-BCD3-A13A-2DCA-9C97A82E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4AFC-D2A1-AA61-BA06-55BD8769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This abstract describes the development of a recipe finder web page using HTML, CSS, and JavaScript. The application allows users to search for and view recipes by providing a list of available ingredients. The core purpose is to provide a user-friendly and efficient tool for home cooks to discover new meal ideas, make use of existing pantry items, and reduce food waste.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36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B319-107E-B7B5-C479-1A8B6D01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4210-170B-B2D9-68B5-57406D8D0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Faster loading times:</a:t>
            </a:r>
            <a:r>
              <a:rPr lang="en-US" dirty="0"/>
              <a:t> JavaScript allows a recipe finder to process user requests on the client's side (in the browser), which reduces the number of interactions with a server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Reduced server load:</a:t>
            </a:r>
            <a:r>
              <a:rPr lang="en-US" dirty="0"/>
              <a:t> By handling a lot of the logic and processing directly in the user's browser, client-side scripting with JavaScript decreases the workload on the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69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9E18-83F5-48D0-1527-5F186E03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21F1-78E6-B0B8-C73C-F2CAB294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b="1" dirty="0"/>
              <a:t>Data updates are difficult:</a:t>
            </a:r>
            <a:r>
              <a:rPr lang="en-US" dirty="0"/>
              <a:t> To add, remove, or change recipes, a developer must manually update the JavaScript or JSON file containing the recipe data and then redeploy the entire website.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No Persistent Storage:</a:t>
            </a:r>
            <a:r>
              <a:rPr lang="en-US" dirty="0"/>
              <a:t> User-generated content, such as favorited recipes or personalized notes, cannot be saved between sessions or across different devices, as there is no database to store this information.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6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C6A3-5827-F0C0-C970-F9570817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9B14-D397-8EC5-A534-539950CE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Processor (CPU):</a:t>
            </a:r>
            <a:r>
              <a:rPr lang="en-US" dirty="0"/>
              <a:t> A multi-core processor (4+ cores) to handle a larger number of simultaneous requests.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Memory (RAM):</a:t>
            </a:r>
            <a:r>
              <a:rPr lang="en-US" dirty="0"/>
              <a:t> 16+ GB of RAM, especially if the database is running on the same machine.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Storage:</a:t>
            </a:r>
            <a:r>
              <a:rPr lang="en-US" dirty="0"/>
              <a:t> A Solid-State Drive (SSD) of 100 GB or more for quick database access and to store images and other media.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Network:</a:t>
            </a:r>
            <a:r>
              <a:rPr lang="en-US" dirty="0"/>
              <a:t> A dedicated connection with high bandwidth and low latency is critical to ensure a fast experience for many users.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23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9C85-690B-6F76-CD1E-23156828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C9A7-B79A-8358-B3D9-DFEA3C30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Fetch recipe data:</a:t>
            </a:r>
            <a:r>
              <a:rPr lang="en-US" dirty="0"/>
              <a:t> The application must fetch recipe data from a public, third-party API using JavaScript.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Handle API responses:</a:t>
            </a:r>
            <a:r>
              <a:rPr lang="en-US" dirty="0"/>
              <a:t> The JavaScript code must parse the JSON data returned by the API and use it to dynamically generate and update the web page's content.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96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F435-73F4-D8EF-F266-77FF809D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AC9D-5F4D-6374-8A4D-6402192EC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Search Module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Files involved:</a:t>
            </a:r>
            <a:r>
              <a:rPr lang="en-US" dirty="0"/>
              <a:t> food.html, recipe.js</a:t>
            </a:r>
            <a:br>
              <a:rPr lang="en-US" dirty="0"/>
            </a:br>
            <a:r>
              <a:rPr lang="en-US" b="1" dirty="0"/>
              <a:t>Purpose:</a:t>
            </a:r>
            <a:r>
              <a:rPr lang="en-US" dirty="0"/>
              <a:t> Allows users to search for recipes by entering a dish name.</a:t>
            </a:r>
            <a:br>
              <a:rPr lang="en-US" dirty="0"/>
            </a:br>
            <a:r>
              <a:rPr lang="en-US" b="1" dirty="0"/>
              <a:t>Key elements: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#user-input — input field for the dish name</a:t>
            </a:r>
          </a:p>
          <a:p>
            <a:pPr>
              <a:lnSpc>
                <a:spcPct val="150000"/>
              </a:lnSpc>
            </a:pPr>
            <a:r>
              <a:rPr lang="en-US" dirty="0"/>
              <a:t>#search-btn — button to trigger the search</a:t>
            </a:r>
          </a:p>
          <a:p>
            <a:pPr>
              <a:lnSpc>
                <a:spcPct val="150000"/>
              </a:lnSpc>
            </a:pPr>
            <a:r>
              <a:rPr lang="en-US" dirty="0"/>
              <a:t>JS function </a:t>
            </a:r>
            <a:r>
              <a:rPr lang="en-US" dirty="0" err="1"/>
              <a:t>searchMeal</a:t>
            </a:r>
            <a:r>
              <a:rPr lang="en-US" dirty="0"/>
              <a:t>() fetches data from the </a:t>
            </a:r>
            <a:r>
              <a:rPr lang="en-US" b="1" dirty="0" err="1"/>
              <a:t>TheMealDB</a:t>
            </a:r>
            <a:r>
              <a:rPr lang="en-US" b="1" dirty="0"/>
              <a:t> API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38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3033-9B65-F55D-CD45-E371DD973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232"/>
            <a:ext cx="10515600" cy="52527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Recipe Display Module</a:t>
            </a:r>
          </a:p>
          <a:p>
            <a:pPr>
              <a:lnSpc>
                <a:spcPct val="150000"/>
              </a:lnSpc>
            </a:pPr>
            <a:r>
              <a:rPr lang="en-IN" b="1" dirty="0"/>
              <a:t>Files:</a:t>
            </a:r>
            <a:r>
              <a:rPr lang="en-IN" dirty="0"/>
              <a:t> recipe.js, styles.css</a:t>
            </a:r>
            <a:br>
              <a:rPr lang="en-IN" dirty="0"/>
            </a:br>
            <a:r>
              <a:rPr lang="en-IN" b="1" dirty="0"/>
              <a:t>Purpose:</a:t>
            </a:r>
            <a:r>
              <a:rPr lang="en-IN" dirty="0"/>
              <a:t> Displays recipe image, name, area, ingredients, and preparation steps.</a:t>
            </a:r>
            <a:br>
              <a:rPr lang="en-IN" dirty="0"/>
            </a:br>
            <a:r>
              <a:rPr lang="en-IN" b="1" dirty="0"/>
              <a:t>UI components: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Image of the meal</a:t>
            </a:r>
          </a:p>
          <a:p>
            <a:pPr>
              <a:lnSpc>
                <a:spcPct val="150000"/>
              </a:lnSpc>
            </a:pPr>
            <a:r>
              <a:rPr lang="en-IN" dirty="0"/>
              <a:t>.details div → name &amp; region</a:t>
            </a:r>
          </a:p>
          <a:p>
            <a:pPr>
              <a:lnSpc>
                <a:spcPct val="150000"/>
              </a:lnSpc>
            </a:pPr>
            <a:r>
              <a:rPr lang="en-IN" dirty="0"/>
              <a:t>.ingredient-content → ingredients list</a:t>
            </a:r>
          </a:p>
          <a:p>
            <a:pPr>
              <a:lnSpc>
                <a:spcPct val="150000"/>
              </a:lnSpc>
            </a:pPr>
            <a:r>
              <a:rPr lang="en-IN" dirty="0"/>
              <a:t>.recipe section → full recipe instructions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99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               RECIPE FINDER WEB PAGE                                                                           By Inderesh . S</vt:lpstr>
      <vt:lpstr>AGENDA :</vt:lpstr>
      <vt:lpstr>ABSTRACT:</vt:lpstr>
      <vt:lpstr>ADVANTAGES:</vt:lpstr>
      <vt:lpstr>DISADVANTAGES</vt:lpstr>
      <vt:lpstr>HARDWARE REQUIREMENTS:</vt:lpstr>
      <vt:lpstr>SOFTWARE REQUIREMENTS:</vt:lpstr>
      <vt:lpstr>MODULES:</vt:lpstr>
      <vt:lpstr>PowerPoint Presentation</vt:lpstr>
      <vt:lpstr>PowerPoint Presentation</vt:lpstr>
      <vt:lpstr>SAMPLE OUTPUT: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Inderesh S</dc:creator>
  <cp:lastModifiedBy>Inderesh S</cp:lastModifiedBy>
  <cp:revision>1</cp:revision>
  <dcterms:created xsi:type="dcterms:W3CDTF">2025-10-28T08:03:45Z</dcterms:created>
  <dcterms:modified xsi:type="dcterms:W3CDTF">2025-10-29T05:21:19Z</dcterms:modified>
</cp:coreProperties>
</file>