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81" r:id="rId5"/>
    <p:sldId id="284" r:id="rId6"/>
    <p:sldId id="277" r:id="rId7"/>
    <p:sldId id="264" r:id="rId8"/>
    <p:sldId id="279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npro_Title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81000" y="1600200"/>
            <a:ext cx="2209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Client: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Brand: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Event: 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Date: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Contact</a:t>
            </a:r>
            <a:r>
              <a:rPr lang="en-US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Person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 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Contact Number: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Profile for</a:t>
            </a:r>
            <a:r>
              <a:rPr lang="en-US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: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133600" y="1600200"/>
            <a:ext cx="4419600" cy="373380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npro_Slide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3886200" cy="1143000"/>
          </a:xfrm>
        </p:spPr>
        <p:txBody>
          <a:bodyPr anchor="b"/>
          <a:lstStyle>
            <a:lvl1pPr algn="l"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1000" y="1600200"/>
            <a:ext cx="167640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Name: 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Age: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DOB: 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Height: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Complexion: 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Bust: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Waist: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Butt:</a:t>
            </a: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Weight: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133600" y="1600200"/>
            <a:ext cx="1981200" cy="373380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600200"/>
            <a:ext cx="4038600" cy="3733800"/>
          </a:xfrm>
        </p:spPr>
        <p:txBody>
          <a:bodyPr/>
          <a:lstStyle/>
          <a:p>
            <a:r>
              <a:rPr lang="en-US" dirty="0" smtClean="0"/>
              <a:t>Wednesday Brand Solutions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23</a:t>
            </a:r>
            <a:r>
              <a:rPr lang="en-US" baseline="30000" dirty="0" smtClean="0"/>
              <a:t>rd</a:t>
            </a:r>
            <a:r>
              <a:rPr lang="en-US" dirty="0" smtClean="0"/>
              <a:t> August 2013 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Amit</a:t>
            </a:r>
            <a:r>
              <a:rPr lang="en-US" dirty="0" smtClean="0"/>
              <a:t> / </a:t>
            </a:r>
            <a:r>
              <a:rPr lang="en-US" dirty="0" err="1" smtClean="0"/>
              <a:t>Prithul</a:t>
            </a:r>
            <a:endParaRPr lang="en-US" dirty="0" smtClean="0"/>
          </a:p>
          <a:p>
            <a:r>
              <a:rPr lang="en-US" dirty="0" smtClean="0"/>
              <a:t>9013895560</a:t>
            </a:r>
          </a:p>
          <a:p>
            <a:r>
              <a:rPr lang="en-US" dirty="0" smtClean="0"/>
              <a:t>Female Hostesses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26720" y="503714"/>
            <a:ext cx="10058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76200" y="989012"/>
            <a:ext cx="403860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793480" y="335280"/>
            <a:ext cx="5486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8138160" y="74610"/>
            <a:ext cx="100584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2856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Aditi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1" name="Picture 6" descr="D:\IMG-20121008-WA0002.jpg"/>
          <p:cNvPicPr>
            <a:picLocks noChangeAspect="1" noChangeArrowheads="1"/>
          </p:cNvPicPr>
          <p:nvPr/>
        </p:nvPicPr>
        <p:blipFill>
          <a:blip r:embed="rId2" cstate="print"/>
          <a:srcRect r="2"/>
          <a:stretch>
            <a:fillRect/>
          </a:stretch>
        </p:blipFill>
        <p:spPr bwMode="auto">
          <a:xfrm>
            <a:off x="3200399" y="1371600"/>
            <a:ext cx="2712963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26720" y="503714"/>
            <a:ext cx="10058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76200" y="989012"/>
            <a:ext cx="403860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793480" y="335280"/>
            <a:ext cx="5486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8138160" y="74610"/>
            <a:ext cx="100584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2856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Akshi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" name="Picture 9" descr="IMG_01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3048000" cy="5010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IMG_02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236" y="1371600"/>
            <a:ext cx="2734411" cy="48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26720" y="503714"/>
            <a:ext cx="10058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76200" y="989012"/>
            <a:ext cx="403860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793480" y="335280"/>
            <a:ext cx="5486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8138160" y="74610"/>
            <a:ext cx="100584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04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Sia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 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8" descr="IMG_03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"/>
            <a:ext cx="3276600" cy="5761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IMG_036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36576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26720" y="503714"/>
            <a:ext cx="10058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76200" y="989012"/>
            <a:ext cx="403860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793480" y="335280"/>
            <a:ext cx="5486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8138160" y="74610"/>
            <a:ext cx="100584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04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Ritika 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1" name="Picture 10" descr="IMG_03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3490513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IMG_036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76400"/>
            <a:ext cx="4038600" cy="3758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26720" y="503714"/>
            <a:ext cx="10058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76200" y="989012"/>
            <a:ext cx="403860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793480" y="335280"/>
            <a:ext cx="5486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8138160" y="74610"/>
            <a:ext cx="100584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04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Kriti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8" descr="IMG_02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30861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IMG_02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05000"/>
            <a:ext cx="4267200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26720" y="503714"/>
            <a:ext cx="10058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76200" y="989012"/>
            <a:ext cx="403860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793480" y="335280"/>
            <a:ext cx="5486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8138160" y="74610"/>
            <a:ext cx="100584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2856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Jasmine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r="23013"/>
          <a:stretch>
            <a:fillRect/>
          </a:stretch>
        </p:blipFill>
        <p:spPr bwMode="auto">
          <a:xfrm>
            <a:off x="914400" y="1219200"/>
            <a:ext cx="3023235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600200"/>
            <a:ext cx="3276600" cy="4376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26720" y="503714"/>
            <a:ext cx="10058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76200" y="989012"/>
            <a:ext cx="403860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793480" y="335280"/>
            <a:ext cx="5486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8138160" y="74610"/>
            <a:ext cx="100584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2856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Misha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 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133600"/>
            <a:ext cx="2743200" cy="2436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371600"/>
            <a:ext cx="2943225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26720" y="503714"/>
            <a:ext cx="10058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76200" y="989012"/>
            <a:ext cx="403860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793480" y="335280"/>
            <a:ext cx="5486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8138160" y="74610"/>
            <a:ext cx="100584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2856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Nistha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1" name="Picture 10" descr="IMG-20130816-WA0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337185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IMG-20130816-WA0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33400"/>
            <a:ext cx="2855614" cy="5725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26720" y="503714"/>
            <a:ext cx="10058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76200" y="989012"/>
            <a:ext cx="403860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793480" y="335280"/>
            <a:ext cx="548640" cy="0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8138160" y="74610"/>
            <a:ext cx="1005840" cy="1589"/>
          </a:xfrm>
          <a:prstGeom prst="line">
            <a:avLst/>
          </a:prstGeom>
          <a:ln w="1206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2856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Tripti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8" descr="IMG-20130816-WA0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3275172" cy="4915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IMG-20130816-WA05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71600"/>
            <a:ext cx="3275172" cy="4915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23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Gauravz</dc:creator>
  <cp:lastModifiedBy>Admin</cp:lastModifiedBy>
  <cp:revision>32</cp:revision>
  <dcterms:created xsi:type="dcterms:W3CDTF">2006-08-16T00:00:00Z</dcterms:created>
  <dcterms:modified xsi:type="dcterms:W3CDTF">2013-08-17T05:46:40Z</dcterms:modified>
</cp:coreProperties>
</file>