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 id="2147483702" r:id="rId2"/>
    <p:sldMasterId id="2147483715" r:id="rId3"/>
    <p:sldMasterId id="2147483728" r:id="rId4"/>
    <p:sldMasterId id="2147483741" r:id="rId5"/>
    <p:sldMasterId id="2147483754" r:id="rId6"/>
    <p:sldMasterId id="2147483767" r:id="rId7"/>
    <p:sldMasterId id="2147483779" r:id="rId8"/>
  </p:sldMasterIdLst>
  <p:notesMasterIdLst>
    <p:notesMasterId r:id="rId34"/>
  </p:notesMasterIdLst>
  <p:handoutMasterIdLst>
    <p:handoutMasterId r:id="rId35"/>
  </p:handoutMasterIdLst>
  <p:sldIdLst>
    <p:sldId id="257" r:id="rId9"/>
    <p:sldId id="303" r:id="rId10"/>
    <p:sldId id="324" r:id="rId11"/>
    <p:sldId id="304" r:id="rId12"/>
    <p:sldId id="325" r:id="rId13"/>
    <p:sldId id="327" r:id="rId14"/>
    <p:sldId id="326" r:id="rId15"/>
    <p:sldId id="323" r:id="rId16"/>
    <p:sldId id="306" r:id="rId17"/>
    <p:sldId id="308" r:id="rId18"/>
    <p:sldId id="310" r:id="rId19"/>
    <p:sldId id="313" r:id="rId20"/>
    <p:sldId id="316" r:id="rId21"/>
    <p:sldId id="314" r:id="rId22"/>
    <p:sldId id="315" r:id="rId23"/>
    <p:sldId id="318" r:id="rId24"/>
    <p:sldId id="329" r:id="rId25"/>
    <p:sldId id="330" r:id="rId26"/>
    <p:sldId id="328" r:id="rId27"/>
    <p:sldId id="317" r:id="rId28"/>
    <p:sldId id="319" r:id="rId29"/>
    <p:sldId id="321" r:id="rId30"/>
    <p:sldId id="320" r:id="rId31"/>
    <p:sldId id="322" r:id="rId32"/>
    <p:sldId id="30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FF0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p:scale>
          <a:sx n="76" d="100"/>
          <a:sy n="76" d="100"/>
        </p:scale>
        <p:origin x="-1218" y="1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A928C2-2F1C-4CAD-901D-9DDE4F923924}" type="datetimeFigureOut">
              <a:rPr lang="en-US" smtClean="0"/>
              <a:t>11/25/2017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2A8ADF-56C0-4517-8B7D-2465D63B2B34}" type="slidenum">
              <a:rPr lang="en-US" smtClean="0"/>
              <a:t>‹#›</a:t>
            </a:fld>
            <a:endParaRPr lang="en-US"/>
          </a:p>
        </p:txBody>
      </p:sp>
    </p:spTree>
    <p:extLst>
      <p:ext uri="{BB962C8B-B14F-4D97-AF65-F5344CB8AC3E}">
        <p14:creationId xmlns:p14="http://schemas.microsoft.com/office/powerpoint/2010/main" val="40707574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2A76CA-C38E-467C-A2C3-7086FA14F427}" type="datetimeFigureOut">
              <a:rPr lang="en-US" smtClean="0"/>
              <a:t>11/25/2017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ED9B4-DDB2-42C9-8004-D51F0824F60B}" type="slidenum">
              <a:rPr lang="en-US" smtClean="0"/>
              <a:t>‹#›</a:t>
            </a:fld>
            <a:endParaRPr lang="en-US"/>
          </a:p>
        </p:txBody>
      </p:sp>
    </p:spTree>
    <p:extLst>
      <p:ext uri="{BB962C8B-B14F-4D97-AF65-F5344CB8AC3E}">
        <p14:creationId xmlns:p14="http://schemas.microsoft.com/office/powerpoint/2010/main" val="2956070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5ED9B4-DDB2-42C9-8004-D51F0824F60B}" type="slidenum">
              <a:rPr lang="en-US" smtClean="0"/>
              <a:t>1</a:t>
            </a:fld>
            <a:endParaRPr lang="en-US"/>
          </a:p>
        </p:txBody>
      </p:sp>
    </p:spTree>
    <p:extLst>
      <p:ext uri="{BB962C8B-B14F-4D97-AF65-F5344CB8AC3E}">
        <p14:creationId xmlns:p14="http://schemas.microsoft.com/office/powerpoint/2010/main" val="61637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10</a:t>
            </a:fld>
            <a:endParaRPr lang="en-US"/>
          </a:p>
        </p:txBody>
      </p:sp>
    </p:spTree>
    <p:extLst>
      <p:ext uri="{BB962C8B-B14F-4D97-AF65-F5344CB8AC3E}">
        <p14:creationId xmlns:p14="http://schemas.microsoft.com/office/powerpoint/2010/main" val="1278017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11</a:t>
            </a:fld>
            <a:endParaRPr lang="en-US"/>
          </a:p>
        </p:txBody>
      </p:sp>
    </p:spTree>
    <p:extLst>
      <p:ext uri="{BB962C8B-B14F-4D97-AF65-F5344CB8AC3E}">
        <p14:creationId xmlns:p14="http://schemas.microsoft.com/office/powerpoint/2010/main" val="2541991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12</a:t>
            </a:fld>
            <a:endParaRPr lang="en-US"/>
          </a:p>
        </p:txBody>
      </p:sp>
    </p:spTree>
    <p:extLst>
      <p:ext uri="{BB962C8B-B14F-4D97-AF65-F5344CB8AC3E}">
        <p14:creationId xmlns:p14="http://schemas.microsoft.com/office/powerpoint/2010/main" val="940684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13</a:t>
            </a:fld>
            <a:endParaRPr lang="en-US"/>
          </a:p>
        </p:txBody>
      </p:sp>
    </p:spTree>
    <p:extLst>
      <p:ext uri="{BB962C8B-B14F-4D97-AF65-F5344CB8AC3E}">
        <p14:creationId xmlns:p14="http://schemas.microsoft.com/office/powerpoint/2010/main" val="4005044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14</a:t>
            </a:fld>
            <a:endParaRPr lang="en-US"/>
          </a:p>
        </p:txBody>
      </p:sp>
    </p:spTree>
    <p:extLst>
      <p:ext uri="{BB962C8B-B14F-4D97-AF65-F5344CB8AC3E}">
        <p14:creationId xmlns:p14="http://schemas.microsoft.com/office/powerpoint/2010/main" val="1625515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15</a:t>
            </a:fld>
            <a:endParaRPr lang="en-US"/>
          </a:p>
        </p:txBody>
      </p:sp>
    </p:spTree>
    <p:extLst>
      <p:ext uri="{BB962C8B-B14F-4D97-AF65-F5344CB8AC3E}">
        <p14:creationId xmlns:p14="http://schemas.microsoft.com/office/powerpoint/2010/main" val="1933471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16</a:t>
            </a:fld>
            <a:endParaRPr lang="en-US"/>
          </a:p>
        </p:txBody>
      </p:sp>
    </p:spTree>
    <p:extLst>
      <p:ext uri="{BB962C8B-B14F-4D97-AF65-F5344CB8AC3E}">
        <p14:creationId xmlns:p14="http://schemas.microsoft.com/office/powerpoint/2010/main" val="2352636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17</a:t>
            </a:fld>
            <a:endParaRPr lang="en-US"/>
          </a:p>
        </p:txBody>
      </p:sp>
    </p:spTree>
    <p:extLst>
      <p:ext uri="{BB962C8B-B14F-4D97-AF65-F5344CB8AC3E}">
        <p14:creationId xmlns:p14="http://schemas.microsoft.com/office/powerpoint/2010/main" val="2352636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18</a:t>
            </a:fld>
            <a:endParaRPr lang="en-US"/>
          </a:p>
        </p:txBody>
      </p:sp>
    </p:spTree>
    <p:extLst>
      <p:ext uri="{BB962C8B-B14F-4D97-AF65-F5344CB8AC3E}">
        <p14:creationId xmlns:p14="http://schemas.microsoft.com/office/powerpoint/2010/main" val="1750012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19</a:t>
            </a:fld>
            <a:endParaRPr lang="en-US"/>
          </a:p>
        </p:txBody>
      </p:sp>
    </p:spTree>
    <p:extLst>
      <p:ext uri="{BB962C8B-B14F-4D97-AF65-F5344CB8AC3E}">
        <p14:creationId xmlns:p14="http://schemas.microsoft.com/office/powerpoint/2010/main" val="2352636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2</a:t>
            </a:fld>
            <a:endParaRPr lang="en-US"/>
          </a:p>
        </p:txBody>
      </p:sp>
    </p:spTree>
    <p:extLst>
      <p:ext uri="{BB962C8B-B14F-4D97-AF65-F5344CB8AC3E}">
        <p14:creationId xmlns:p14="http://schemas.microsoft.com/office/powerpoint/2010/main" val="3835232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20</a:t>
            </a:fld>
            <a:endParaRPr lang="en-US"/>
          </a:p>
        </p:txBody>
      </p:sp>
    </p:spTree>
    <p:extLst>
      <p:ext uri="{BB962C8B-B14F-4D97-AF65-F5344CB8AC3E}">
        <p14:creationId xmlns:p14="http://schemas.microsoft.com/office/powerpoint/2010/main" val="3623059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21</a:t>
            </a:fld>
            <a:endParaRPr lang="en-US"/>
          </a:p>
        </p:txBody>
      </p:sp>
    </p:spTree>
    <p:extLst>
      <p:ext uri="{BB962C8B-B14F-4D97-AF65-F5344CB8AC3E}">
        <p14:creationId xmlns:p14="http://schemas.microsoft.com/office/powerpoint/2010/main" val="1418807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22</a:t>
            </a:fld>
            <a:endParaRPr lang="en-US"/>
          </a:p>
        </p:txBody>
      </p:sp>
    </p:spTree>
    <p:extLst>
      <p:ext uri="{BB962C8B-B14F-4D97-AF65-F5344CB8AC3E}">
        <p14:creationId xmlns:p14="http://schemas.microsoft.com/office/powerpoint/2010/main" val="2051735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23</a:t>
            </a:fld>
            <a:endParaRPr lang="en-US"/>
          </a:p>
        </p:txBody>
      </p:sp>
    </p:spTree>
    <p:extLst>
      <p:ext uri="{BB962C8B-B14F-4D97-AF65-F5344CB8AC3E}">
        <p14:creationId xmlns:p14="http://schemas.microsoft.com/office/powerpoint/2010/main" val="2481706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24</a:t>
            </a:fld>
            <a:endParaRPr lang="en-US"/>
          </a:p>
        </p:txBody>
      </p:sp>
    </p:spTree>
    <p:extLst>
      <p:ext uri="{BB962C8B-B14F-4D97-AF65-F5344CB8AC3E}">
        <p14:creationId xmlns:p14="http://schemas.microsoft.com/office/powerpoint/2010/main" val="1750012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3</a:t>
            </a:fld>
            <a:endParaRPr lang="en-US"/>
          </a:p>
        </p:txBody>
      </p:sp>
    </p:spTree>
    <p:extLst>
      <p:ext uri="{BB962C8B-B14F-4D97-AF65-F5344CB8AC3E}">
        <p14:creationId xmlns:p14="http://schemas.microsoft.com/office/powerpoint/2010/main" val="771449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4</a:t>
            </a:fld>
            <a:endParaRPr lang="en-US"/>
          </a:p>
        </p:txBody>
      </p:sp>
    </p:spTree>
    <p:extLst>
      <p:ext uri="{BB962C8B-B14F-4D97-AF65-F5344CB8AC3E}">
        <p14:creationId xmlns:p14="http://schemas.microsoft.com/office/powerpoint/2010/main" val="2231568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5</a:t>
            </a:fld>
            <a:endParaRPr lang="en-US"/>
          </a:p>
        </p:txBody>
      </p:sp>
    </p:spTree>
    <p:extLst>
      <p:ext uri="{BB962C8B-B14F-4D97-AF65-F5344CB8AC3E}">
        <p14:creationId xmlns:p14="http://schemas.microsoft.com/office/powerpoint/2010/main" val="2231568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6</a:t>
            </a:fld>
            <a:endParaRPr lang="en-US"/>
          </a:p>
        </p:txBody>
      </p:sp>
    </p:spTree>
    <p:extLst>
      <p:ext uri="{BB962C8B-B14F-4D97-AF65-F5344CB8AC3E}">
        <p14:creationId xmlns:p14="http://schemas.microsoft.com/office/powerpoint/2010/main" val="3627676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7</a:t>
            </a:fld>
            <a:endParaRPr lang="en-US"/>
          </a:p>
        </p:txBody>
      </p:sp>
    </p:spTree>
    <p:extLst>
      <p:ext uri="{BB962C8B-B14F-4D97-AF65-F5344CB8AC3E}">
        <p14:creationId xmlns:p14="http://schemas.microsoft.com/office/powerpoint/2010/main" val="3627676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5ED9B4-DDB2-42C9-8004-D51F0824F60B}" type="slidenum">
              <a:rPr lang="en-US" smtClean="0"/>
              <a:t>8</a:t>
            </a:fld>
            <a:endParaRPr lang="en-US"/>
          </a:p>
        </p:txBody>
      </p:sp>
    </p:spTree>
    <p:extLst>
      <p:ext uri="{BB962C8B-B14F-4D97-AF65-F5344CB8AC3E}">
        <p14:creationId xmlns:p14="http://schemas.microsoft.com/office/powerpoint/2010/main" val="77144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5ED9B4-DDB2-42C9-8004-D51F0824F60B}" type="slidenum">
              <a:rPr lang="en-US" smtClean="0"/>
              <a:t>9</a:t>
            </a:fld>
            <a:endParaRPr lang="en-US"/>
          </a:p>
        </p:txBody>
      </p:sp>
    </p:spTree>
    <p:extLst>
      <p:ext uri="{BB962C8B-B14F-4D97-AF65-F5344CB8AC3E}">
        <p14:creationId xmlns:p14="http://schemas.microsoft.com/office/powerpoint/2010/main" val="73937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oleObject" Target="../embeddings/oleObject4.bin"/><Relationship Id="rId4"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jpe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 Id="rId4" Type="http://schemas.openxmlformats.org/officeDocument/2006/relationships/image" Target="../media/image6.jpeg"/></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8.emf"/><Relationship Id="rId5" Type="http://schemas.openxmlformats.org/officeDocument/2006/relationships/oleObject" Target="../embeddings/oleObject8.bin"/><Relationship Id="rId4"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 Id="rId4" Type="http://schemas.openxmlformats.org/officeDocument/2006/relationships/image" Target="../media/image6.jpeg"/></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8.xml"/><Relationship Id="rId4"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F8E22BA-6576-4708-881B-4429A5E36D47}"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10244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fontAlgn="base">
              <a:spcAft>
                <a:spcPct val="0"/>
              </a:spcAft>
            </a:pPr>
            <a:endParaRPr lang="en-US" altLang="en-US">
              <a:solidFill>
                <a:srgbClr val="003366"/>
              </a:solidFill>
            </a:endParaRPr>
          </a:p>
        </p:txBody>
      </p:sp>
      <p:sp>
        <p:nvSpPr>
          <p:cNvPr id="5" name="Footer Placeholder 4"/>
          <p:cNvSpPr>
            <a:spLocks noGrp="1"/>
          </p:cNvSpPr>
          <p:nvPr>
            <p:ph type="ftr" sz="quarter" idx="11"/>
          </p:nvPr>
        </p:nvSpPr>
        <p:spPr/>
        <p:txBody>
          <a:bodyPr/>
          <a:lstStyle/>
          <a:p>
            <a:pPr fontAlgn="base">
              <a:spcAft>
                <a:spcPct val="0"/>
              </a:spcAft>
            </a:pPr>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fontAlgn="base">
              <a:spcAft>
                <a:spcPct val="0"/>
              </a:spcAft>
            </a:pPr>
            <a:fld id="{D0F155DA-95A1-4568-AE9B-31EBDC31C923}" type="slidenum">
              <a:rPr lang="en-US" altLang="en-US" smtClean="0">
                <a:solidFill>
                  <a:srgbClr val="FFFFFF"/>
                </a:solidFill>
              </a:rPr>
              <a:pPr fontAlgn="base">
                <a:spcAft>
                  <a:spcPct val="0"/>
                </a:spcAft>
              </a:pPr>
              <a:t>‹#›</a:t>
            </a:fld>
            <a:endParaRPr lang="en-US" altLang="en-US">
              <a:solidFill>
                <a:srgbClr val="FFFFFF"/>
              </a:solidFill>
            </a:endParaRPr>
          </a:p>
        </p:txBody>
      </p:sp>
    </p:spTree>
    <p:extLst>
      <p:ext uri="{BB962C8B-B14F-4D97-AF65-F5344CB8AC3E}">
        <p14:creationId xmlns:p14="http://schemas.microsoft.com/office/powerpoint/2010/main" val="57745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fontAlgn="base">
              <a:spcAft>
                <a:spcPct val="0"/>
              </a:spcAft>
            </a:pPr>
            <a:endParaRPr lang="en-US" altLang="en-US">
              <a:solidFill>
                <a:srgbClr val="003366"/>
              </a:solidFill>
            </a:endParaRPr>
          </a:p>
        </p:txBody>
      </p:sp>
      <p:sp>
        <p:nvSpPr>
          <p:cNvPr id="5" name="Footer Placeholder 4"/>
          <p:cNvSpPr>
            <a:spLocks noGrp="1"/>
          </p:cNvSpPr>
          <p:nvPr>
            <p:ph type="ftr" sz="quarter" idx="11"/>
          </p:nvPr>
        </p:nvSpPr>
        <p:spPr/>
        <p:txBody>
          <a:bodyPr/>
          <a:lstStyle/>
          <a:p>
            <a:pPr fontAlgn="base">
              <a:spcAft>
                <a:spcPct val="0"/>
              </a:spcAft>
            </a:pPr>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fontAlgn="base">
              <a:spcAft>
                <a:spcPct val="0"/>
              </a:spcAft>
            </a:pPr>
            <a:fld id="{D0F155DA-95A1-4568-AE9B-31EBDC31C923}" type="slidenum">
              <a:rPr lang="en-US" altLang="en-US" smtClean="0">
                <a:solidFill>
                  <a:srgbClr val="FFFFFF"/>
                </a:solidFill>
              </a:rPr>
              <a:pPr fontAlgn="base">
                <a:spcAft>
                  <a:spcPct val="0"/>
                </a:spcAft>
              </a:pPr>
              <a:t>‹#›</a:t>
            </a:fld>
            <a:endParaRPr lang="en-US" altLang="en-US">
              <a:solidFill>
                <a:srgbClr val="FFFFFF"/>
              </a:solidFill>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7577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fontAlgn="base">
              <a:spcAft>
                <a:spcPct val="0"/>
              </a:spcAft>
            </a:pPr>
            <a:endParaRPr lang="en-US" altLang="en-US">
              <a:solidFill>
                <a:srgbClr val="003366"/>
              </a:solidFill>
            </a:endParaRPr>
          </a:p>
        </p:txBody>
      </p:sp>
      <p:sp>
        <p:nvSpPr>
          <p:cNvPr id="6" name="Footer Placeholder 5"/>
          <p:cNvSpPr>
            <a:spLocks noGrp="1"/>
          </p:cNvSpPr>
          <p:nvPr>
            <p:ph type="ftr" sz="quarter" idx="11"/>
          </p:nvPr>
        </p:nvSpPr>
        <p:spPr/>
        <p:txBody>
          <a:bodyPr/>
          <a:lstStyle/>
          <a:p>
            <a:pPr fontAlgn="base">
              <a:spcAft>
                <a:spcPct val="0"/>
              </a:spcAft>
            </a:pPr>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fontAlgn="base">
              <a:spcAft>
                <a:spcPct val="0"/>
              </a:spcAft>
            </a:pPr>
            <a:fld id="{D0F155DA-95A1-4568-AE9B-31EBDC31C923}" type="slidenum">
              <a:rPr lang="en-US" altLang="en-US" smtClean="0">
                <a:solidFill>
                  <a:srgbClr val="FFFFFF"/>
                </a:solidFill>
              </a:rPr>
              <a:pPr fontAlgn="base">
                <a:spcAft>
                  <a:spcPct val="0"/>
                </a:spcAft>
              </a:pPr>
              <a:t>‹#›</a:t>
            </a:fld>
            <a:endParaRPr lang="en-US" altLang="en-US">
              <a:solidFill>
                <a:srgbClr val="FFFFFF"/>
              </a:solidFill>
            </a:endParaRPr>
          </a:p>
        </p:txBody>
      </p:sp>
    </p:spTree>
    <p:extLst>
      <p:ext uri="{BB962C8B-B14F-4D97-AF65-F5344CB8AC3E}">
        <p14:creationId xmlns:p14="http://schemas.microsoft.com/office/powerpoint/2010/main" val="87590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fontAlgn="base">
              <a:spcAft>
                <a:spcPct val="0"/>
              </a:spcAft>
            </a:pPr>
            <a:endParaRPr lang="en-US" altLang="en-US">
              <a:solidFill>
                <a:srgbClr val="003366"/>
              </a:solidFill>
            </a:endParaRPr>
          </a:p>
        </p:txBody>
      </p:sp>
      <p:sp>
        <p:nvSpPr>
          <p:cNvPr id="6" name="Footer Placeholder 5"/>
          <p:cNvSpPr>
            <a:spLocks noGrp="1"/>
          </p:cNvSpPr>
          <p:nvPr>
            <p:ph type="ftr" sz="quarter" idx="11"/>
          </p:nvPr>
        </p:nvSpPr>
        <p:spPr/>
        <p:txBody>
          <a:bodyPr/>
          <a:lstStyle/>
          <a:p>
            <a:pPr fontAlgn="base">
              <a:spcAft>
                <a:spcPct val="0"/>
              </a:spcAft>
            </a:pPr>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fontAlgn="base">
              <a:spcAft>
                <a:spcPct val="0"/>
              </a:spcAft>
            </a:pPr>
            <a:fld id="{D0F155DA-95A1-4568-AE9B-31EBDC31C923}" type="slidenum">
              <a:rPr lang="en-US" altLang="en-US" smtClean="0">
                <a:solidFill>
                  <a:srgbClr val="FFFFFF"/>
                </a:solidFill>
              </a:rPr>
              <a:pPr fontAlgn="base">
                <a:spcAft>
                  <a:spcPct val="0"/>
                </a:spcAft>
              </a:pPr>
              <a:t>‹#›</a:t>
            </a:fld>
            <a:endParaRPr lang="en-US" altLang="en-US">
              <a:solidFill>
                <a:srgbClr val="FFFFFF"/>
              </a:solidFill>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6128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fontAlgn="base">
              <a:spcAft>
                <a:spcPct val="0"/>
              </a:spcAft>
            </a:pPr>
            <a:endParaRPr lang="en-US" altLang="en-US">
              <a:solidFill>
                <a:srgbClr val="003366"/>
              </a:solidFill>
            </a:endParaRPr>
          </a:p>
        </p:txBody>
      </p:sp>
      <p:sp>
        <p:nvSpPr>
          <p:cNvPr id="6" name="Footer Placeholder 5"/>
          <p:cNvSpPr>
            <a:spLocks noGrp="1"/>
          </p:cNvSpPr>
          <p:nvPr>
            <p:ph type="ftr" sz="quarter" idx="11"/>
          </p:nvPr>
        </p:nvSpPr>
        <p:spPr/>
        <p:txBody>
          <a:bodyPr/>
          <a:lstStyle/>
          <a:p>
            <a:pPr fontAlgn="base">
              <a:spcAft>
                <a:spcPct val="0"/>
              </a:spcAft>
            </a:pPr>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fontAlgn="base">
              <a:spcAft>
                <a:spcPct val="0"/>
              </a:spcAft>
            </a:pPr>
            <a:fld id="{D0F155DA-95A1-4568-AE9B-31EBDC31C923}" type="slidenum">
              <a:rPr lang="en-US" altLang="en-US" smtClean="0">
                <a:solidFill>
                  <a:srgbClr val="FFFFFF"/>
                </a:solidFill>
              </a:rPr>
              <a:pPr fontAlgn="base">
                <a:spcAft>
                  <a:spcPct val="0"/>
                </a:spcAft>
              </a:pPr>
              <a:t>‹#›</a:t>
            </a:fld>
            <a:endParaRPr lang="en-US" altLang="en-US">
              <a:solidFill>
                <a:srgbClr val="FFFFFF"/>
              </a:solidFill>
            </a:endParaRPr>
          </a:p>
        </p:txBody>
      </p:sp>
    </p:spTree>
    <p:extLst>
      <p:ext uri="{BB962C8B-B14F-4D97-AF65-F5344CB8AC3E}">
        <p14:creationId xmlns:p14="http://schemas.microsoft.com/office/powerpoint/2010/main" val="3763121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solidFill>
                <a:srgbClr val="003366"/>
              </a:solidFill>
            </a:endParaRPr>
          </a:p>
        </p:txBody>
      </p:sp>
      <p:sp>
        <p:nvSpPr>
          <p:cNvPr id="5" name="Footer Placeholder 4"/>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B643D41-2BDD-4F13-8ECE-42762CAA8E9B}"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112386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solidFill>
                <a:srgbClr val="003366"/>
              </a:solidFill>
            </a:endParaRPr>
          </a:p>
        </p:txBody>
      </p:sp>
      <p:sp>
        <p:nvSpPr>
          <p:cNvPr id="5" name="Footer Placeholder 4"/>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9F0846-273E-43D5-9B01-1A2DB3411926}"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540215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 Slide -JDPower">
    <p:spTree>
      <p:nvGrpSpPr>
        <p:cNvPr id="1" name=""/>
        <p:cNvGrpSpPr/>
        <p:nvPr/>
      </p:nvGrpSpPr>
      <p:grpSpPr>
        <a:xfrm>
          <a:off x="0" y="0"/>
          <a:ext cx="0" cy="0"/>
          <a:chOff x="0" y="0"/>
          <a:chExt cx="0" cy="0"/>
        </a:xfrm>
      </p:grpSpPr>
      <p:pic>
        <p:nvPicPr>
          <p:cNvPr id="16" name="Picture 5" descr="H:\Strategy Toolbar\MHF 2013\MHFi Logos\Arrow-gray_large-light-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1902" y="753930"/>
            <a:ext cx="4443984" cy="35314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p:cNvSpPr>
            <a:spLocks noGrp="1"/>
          </p:cNvSpPr>
          <p:nvPr>
            <p:ph type="body" sz="quarter" idx="11" hasCustomPrompt="1"/>
          </p:nvPr>
        </p:nvSpPr>
        <p:spPr>
          <a:xfrm>
            <a:off x="1259542" y="43950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6000" numCol="1" anchor="b"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Meeting Title</a:t>
            </a:r>
          </a:p>
        </p:txBody>
      </p:sp>
      <p:sp>
        <p:nvSpPr>
          <p:cNvPr id="13" name="Text Placeholder 11"/>
          <p:cNvSpPr>
            <a:spLocks noGrp="1"/>
          </p:cNvSpPr>
          <p:nvPr>
            <p:ph type="body" sz="quarter" idx="12" hasCustomPrompt="1"/>
          </p:nvPr>
        </p:nvSpPr>
        <p:spPr>
          <a:xfrm>
            <a:off x="1260732" y="48522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6000" rIns="0" bIns="0" numCol="1" anchor="t"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Meeting Date</a:t>
            </a:r>
            <a:endParaRPr lang="en-US" dirty="0" smtClean="0"/>
          </a:p>
        </p:txBody>
      </p:sp>
      <p:sp>
        <p:nvSpPr>
          <p:cNvPr id="14" name="Text Placeholder 11"/>
          <p:cNvSpPr>
            <a:spLocks noGrp="1"/>
          </p:cNvSpPr>
          <p:nvPr>
            <p:ph type="body" sz="quarter" idx="13" hasCustomPrompt="1"/>
          </p:nvPr>
        </p:nvSpPr>
        <p:spPr>
          <a:xfrm>
            <a:off x="3981848" y="551729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000" numCol="1" anchor="b" anchorCtr="0" compatLnSpc="1">
            <a:prstTxWarp prst="textNoShape">
              <a:avLst/>
            </a:prstTxWarp>
          </a:bodyPr>
          <a:lstStyle>
            <a:lvl1pPr marL="159731" indent="-159731">
              <a:buNone/>
              <a:defRPr lang="en-US" sz="1846" b="1"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Author</a:t>
            </a:r>
          </a:p>
        </p:txBody>
      </p:sp>
      <p:sp>
        <p:nvSpPr>
          <p:cNvPr id="15" name="Text Placeholder 11"/>
          <p:cNvSpPr>
            <a:spLocks noGrp="1"/>
          </p:cNvSpPr>
          <p:nvPr>
            <p:ph type="body" sz="quarter" idx="14" hasCustomPrompt="1"/>
          </p:nvPr>
        </p:nvSpPr>
        <p:spPr>
          <a:xfrm>
            <a:off x="3981848" y="588305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8000" rIns="0" bIns="0" numCol="1" anchor="t" anchorCtr="0" compatLnSpc="1">
            <a:prstTxWarp prst="textNoShape">
              <a:avLst/>
            </a:prstTxWarp>
          </a:bodyPr>
          <a:lstStyle>
            <a:lvl1pPr marL="159731" indent="-159731">
              <a:buNone/>
              <a:defRPr lang="en-US" sz="1846" b="0" i="0"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Title, Business Unit</a:t>
            </a:r>
            <a:endParaRPr lang="en-US" dirty="0" smtClean="0"/>
          </a:p>
        </p:txBody>
      </p:sp>
      <p:cxnSp>
        <p:nvCxnSpPr>
          <p:cNvPr id="22" name="Straight Connector 21"/>
          <p:cNvCxnSpPr/>
          <p:nvPr userDrawn="1"/>
        </p:nvCxnSpPr>
        <p:spPr bwMode="auto">
          <a:xfrm>
            <a:off x="1259542" y="4284025"/>
            <a:ext cx="7524099" cy="1"/>
          </a:xfrm>
          <a:prstGeom prst="line">
            <a:avLst/>
          </a:prstGeom>
          <a:solidFill>
            <a:schemeClr val="bg2"/>
          </a:solidFill>
          <a:ln w="6350"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userDrawn="1"/>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itle 5"/>
          <p:cNvSpPr>
            <a:spLocks noGrp="1"/>
          </p:cNvSpPr>
          <p:nvPr>
            <p:ph type="title"/>
          </p:nvPr>
        </p:nvSpPr>
        <p:spPr>
          <a:xfrm>
            <a:off x="1259143" y="681958"/>
            <a:ext cx="7503210" cy="1652642"/>
          </a:xfrm>
        </p:spPr>
        <p:txBody>
          <a:bodyPr anchor="t" anchorCtr="0"/>
          <a:lstStyle/>
          <a:p>
            <a:r>
              <a:rPr lang="en-US" dirty="0" smtClean="0"/>
              <a:t>Click to edit Master title style</a:t>
            </a:r>
            <a:endParaRPr lang="en-US" dirty="0"/>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7434" y="2979281"/>
            <a:ext cx="3914940" cy="685800"/>
          </a:xfrm>
          <a:prstGeom prst="rect">
            <a:avLst/>
          </a:prstGeom>
        </p:spPr>
      </p:pic>
      <p:sp>
        <p:nvSpPr>
          <p:cNvPr id="18" name="Rectangle 18"/>
          <p:cNvSpPr>
            <a:spLocks noChangeArrowheads="1"/>
          </p:cNvSpPr>
          <p:nvPr userDrawn="1"/>
        </p:nvSpPr>
        <p:spPr bwMode="auto">
          <a:xfrm>
            <a:off x="323288"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a:t>
            </a:r>
            <a:endParaRPr lang="en-US" sz="831" dirty="0">
              <a:solidFill>
                <a:srgbClr val="808080"/>
              </a:solidFill>
              <a:latin typeface="Arial" charset="0"/>
              <a:cs typeface="Arial" charset="0"/>
            </a:endParaRPr>
          </a:p>
        </p:txBody>
      </p:sp>
      <p:pic>
        <p:nvPicPr>
          <p:cNvPr id="17" name="Picture 20" descr="tataLogo"/>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962900" y="122400"/>
            <a:ext cx="99499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057189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cxnSp>
        <p:nvCxnSpPr>
          <p:cNvPr id="4" name="Straight Connector 3"/>
          <p:cNvCxnSpPr/>
          <p:nvPr/>
        </p:nvCxnSpPr>
        <p:spPr bwMode="auto">
          <a:xfrm>
            <a:off x="349250" y="6461125"/>
            <a:ext cx="8434388" cy="0"/>
          </a:xfrm>
          <a:prstGeom prst="line">
            <a:avLst/>
          </a:prstGeom>
          <a:solidFill>
            <a:schemeClr val="bg2"/>
          </a:solidFill>
          <a:ln w="6350" cap="flat" cmpd="sng" algn="ctr">
            <a:solidFill>
              <a:schemeClr val="bg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12"/>
          <p:cNvSpPr txBox="1">
            <a:spLocks noChangeArrowheads="1"/>
          </p:cNvSpPr>
          <p:nvPr/>
        </p:nvSpPr>
        <p:spPr bwMode="auto">
          <a:xfrm>
            <a:off x="7845425" y="6492875"/>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defRPr sz="1600">
                <a:solidFill>
                  <a:schemeClr val="tx1"/>
                </a:solidFill>
                <a:latin typeface="Arial" charset="0"/>
                <a:ea typeface="Geneva" pitchFamily="-106" charset="-128"/>
              </a:defRPr>
            </a:lvl1pPr>
            <a:lvl2pPr marL="742950" indent="-285750" eaLnBrk="0" hangingPunct="0">
              <a:defRPr sz="1600">
                <a:solidFill>
                  <a:schemeClr val="tx1"/>
                </a:solidFill>
                <a:latin typeface="Arial" charset="0"/>
                <a:ea typeface="Geneva" pitchFamily="-106" charset="-128"/>
              </a:defRPr>
            </a:lvl2pPr>
            <a:lvl3pPr marL="1143000" indent="-228600" eaLnBrk="0" hangingPunct="0">
              <a:defRPr sz="1600">
                <a:solidFill>
                  <a:schemeClr val="tx1"/>
                </a:solidFill>
                <a:latin typeface="Arial" charset="0"/>
                <a:ea typeface="Geneva" pitchFamily="-106" charset="-128"/>
              </a:defRPr>
            </a:lvl3pPr>
            <a:lvl4pPr marL="1600200" indent="-228600" eaLnBrk="0" hangingPunct="0">
              <a:defRPr sz="1600">
                <a:solidFill>
                  <a:schemeClr val="tx1"/>
                </a:solidFill>
                <a:latin typeface="Arial" charset="0"/>
                <a:ea typeface="Geneva" pitchFamily="-106" charset="-128"/>
              </a:defRPr>
            </a:lvl4pPr>
            <a:lvl5pPr marL="2057400" indent="-228600" eaLnBrk="0" hangingPunct="0">
              <a:defRPr sz="1600">
                <a:solidFill>
                  <a:schemeClr val="tx1"/>
                </a:solidFill>
                <a:latin typeface="Arial" charset="0"/>
                <a:ea typeface="Geneva" pitchFamily="-106" charset="-128"/>
              </a:defRPr>
            </a:lvl5pPr>
            <a:lvl6pPr marL="25146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6pPr>
            <a:lvl7pPr marL="29718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7pPr>
            <a:lvl8pPr marL="34290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8pPr>
            <a:lvl9pPr marL="38862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9pPr>
          </a:lstStyle>
          <a:p>
            <a:pPr algn="r" eaLnBrk="1" fontAlgn="base" hangingPunct="1">
              <a:spcBef>
                <a:spcPct val="20000"/>
              </a:spcBef>
              <a:spcAft>
                <a:spcPct val="0"/>
              </a:spcAft>
            </a:pPr>
            <a:fld id="{930576F2-D05C-4EA7-9442-697C78476809}" type="slidenum">
              <a:rPr lang="en-US" sz="831">
                <a:solidFill>
                  <a:srgbClr val="404040"/>
                </a:solidFill>
                <a:latin typeface="Calibri" pitchFamily="34" charset="0"/>
              </a:rPr>
              <a:pPr algn="r" eaLnBrk="1" fontAlgn="base" hangingPunct="1">
                <a:spcBef>
                  <a:spcPct val="20000"/>
                </a:spcBef>
                <a:spcAft>
                  <a:spcPct val="0"/>
                </a:spcAft>
              </a:pPr>
              <a:t>‹#›</a:t>
            </a:fld>
            <a:endParaRPr lang="en-US" sz="831">
              <a:solidFill>
                <a:srgbClr val="404040"/>
              </a:solidFill>
              <a:latin typeface="Calibri" pitchFamily="34" charset="0"/>
            </a:endParaRPr>
          </a:p>
        </p:txBody>
      </p:sp>
      <p:cxnSp>
        <p:nvCxnSpPr>
          <p:cNvPr id="6" name="Straight Connector 13"/>
          <p:cNvCxnSpPr>
            <a:cxnSpLocks noChangeShapeType="1"/>
          </p:cNvCxnSpPr>
          <p:nvPr/>
        </p:nvCxnSpPr>
        <p:spPr bwMode="auto">
          <a:xfrm>
            <a:off x="1820261" y="2492870"/>
            <a:ext cx="6884988" cy="0"/>
          </a:xfrm>
          <a:prstGeom prst="line">
            <a:avLst/>
          </a:prstGeom>
          <a:noFill/>
          <a:ln w="19050" algn="ctr">
            <a:solidFill>
              <a:srgbClr val="E3183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14" descr="Arrow-red-pos-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6588" y="1684338"/>
            <a:ext cx="835662" cy="9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Grp="1" noChangeArrowheads="1"/>
          </p:cNvSpPr>
          <p:nvPr>
            <p:ph type="title"/>
          </p:nvPr>
        </p:nvSpPr>
        <p:spPr bwMode="auto">
          <a:xfrm>
            <a:off x="1819985" y="1772771"/>
            <a:ext cx="6874934"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954"/>
            </a:lvl1pPr>
          </a:lstStyle>
          <a:p>
            <a:pPr lvl="0"/>
            <a:r>
              <a:rPr lang="en-US" dirty="0" smtClean="0"/>
              <a:t>Click to edit Master title style</a:t>
            </a:r>
          </a:p>
        </p:txBody>
      </p:sp>
      <p:sp>
        <p:nvSpPr>
          <p:cNvPr id="25" name="Rectangle 3"/>
          <p:cNvSpPr>
            <a:spLocks noGrp="1" noChangeArrowheads="1"/>
          </p:cNvSpPr>
          <p:nvPr>
            <p:ph idx="1"/>
          </p:nvPr>
        </p:nvSpPr>
        <p:spPr bwMode="auto">
          <a:xfrm>
            <a:off x="1806608" y="2645684"/>
            <a:ext cx="6925022" cy="3629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585"/>
            </a:lvl1pPr>
            <a:lvl2pPr>
              <a:defRPr sz="2585"/>
            </a:lvl2pPr>
            <a:lvl3pPr>
              <a:defRPr sz="2585"/>
            </a:lvl3pPr>
            <a:lvl4pPr>
              <a:defRPr sz="2585"/>
            </a:lvl4pPr>
            <a:lvl5pPr>
              <a:defRPr sz="258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349645" y="6492240"/>
            <a:ext cx="8432805" cy="23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fontAlgn="base">
              <a:spcBef>
                <a:spcPct val="0"/>
              </a:spcBef>
              <a:spcAft>
                <a:spcPct val="0"/>
              </a:spcAft>
              <a:defRPr/>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PROPRIETARY—For Internal Use.</a:t>
            </a:r>
          </a:p>
        </p:txBody>
      </p:sp>
    </p:spTree>
    <p:extLst>
      <p:ext uri="{BB962C8B-B14F-4D97-AF65-F5344CB8AC3E}">
        <p14:creationId xmlns:p14="http://schemas.microsoft.com/office/powerpoint/2010/main" val="618636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783166" y="1187450"/>
            <a:ext cx="7956550" cy="5194300"/>
          </a:xfrm>
        </p:spPr>
        <p:txBody>
          <a:bodyPr/>
          <a:lstStyle>
            <a:lvl2pPr>
              <a:defRPr sz="2215"/>
            </a:lvl2pPr>
            <a:lvl3pPr>
              <a:defRPr sz="2215"/>
            </a:lvl3pPr>
            <a:lvl4pPr>
              <a:defRPr sz="2215"/>
            </a:lvl4pPr>
            <a:lvl5pPr>
              <a:defRPr sz="221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846292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solidFill>
                <a:srgbClr val="003366"/>
              </a:solidFill>
            </a:endParaRPr>
          </a:p>
        </p:txBody>
      </p:sp>
      <p:sp>
        <p:nvSpPr>
          <p:cNvPr id="5" name="Footer Placeholder 4"/>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A2742D-F798-4D65-A4A5-532D703CD41C}"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38289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761252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68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Divider Slide">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userDrawn="1">
            <p:custDataLst>
              <p:tags r:id="rId2"/>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723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6" name="Rectangle 5" hidden="1"/>
          <p:cNvSpPr/>
          <p:nvPr userDrawn="1">
            <p:custDataLst>
              <p:tags r:id="rId3"/>
            </p:custDataLst>
          </p:nvPr>
        </p:nvSpPr>
        <p:spPr bwMode="auto">
          <a:xfrm>
            <a:off x="2" y="1"/>
            <a:ext cx="158751"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0" indent="0">
              <a:spcBef>
                <a:spcPts val="1662"/>
              </a:spcBef>
              <a:buNone/>
              <a:defRPr sz="2954" baseline="0">
                <a:solidFill>
                  <a:srgbClr val="999999"/>
                </a:solidFill>
              </a:defRPr>
            </a:lvl1pPr>
            <a:lvl2pPr marL="161196" indent="0">
              <a:buNone/>
              <a:defRPr/>
            </a:lvl2pPr>
            <a:lvl3pPr marL="332651" indent="0">
              <a:buNone/>
              <a:defRPr/>
            </a:lvl3pPr>
            <a:lvl4pPr marL="498243" indent="0">
              <a:buNone/>
              <a:defRPr/>
            </a:lvl4pPr>
            <a:lvl5pPr marL="663836" indent="0">
              <a:buNone/>
              <a:defRPr/>
            </a:lvl5pPr>
          </a:lstStyle>
          <a:p>
            <a:pPr lvl="0"/>
            <a:r>
              <a:rPr lang="en-GB" dirty="0" smtClean="0"/>
              <a:t>Add chapter headings</a:t>
            </a:r>
          </a:p>
          <a:p>
            <a:pPr lvl="0"/>
            <a:r>
              <a:rPr lang="en-GB" dirty="0" smtClean="0"/>
              <a:t>Highlight current chapter in black or red text</a:t>
            </a:r>
            <a:endParaRPr lang="en-US" dirty="0"/>
          </a:p>
        </p:txBody>
      </p:sp>
    </p:spTree>
    <p:extLst>
      <p:ext uri="{BB962C8B-B14F-4D97-AF65-F5344CB8AC3E}">
        <p14:creationId xmlns:p14="http://schemas.microsoft.com/office/powerpoint/2010/main" val="375981903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482" y="1188721"/>
            <a:ext cx="3812340" cy="5192690"/>
          </a:xfr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t" anchorCtr="0" compatLnSpc="1">
            <a:prstTxWarp prst="textNoShape">
              <a:avLst/>
            </a:prstTxWarp>
          </a:bodyPr>
          <a:lstStyle>
            <a:lvl1pPr>
              <a:defRPr lang="en-US" sz="2215" dirty="0" smtClean="0"/>
            </a:lvl1pPr>
            <a:lvl2pPr>
              <a:defRPr lang="en-US" sz="2215" dirty="0" smtClean="0"/>
            </a:lvl2pPr>
            <a:lvl3pPr>
              <a:defRPr lang="en-US" sz="2215" dirty="0" smtClean="0"/>
            </a:lvl3pPr>
            <a:lvl4pPr>
              <a:defRPr lang="en-US" sz="2215" dirty="0" smtClean="0"/>
            </a:lvl4pPr>
            <a:lvl5pPr>
              <a:defRPr lang="en-US" sz="2215"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71302" y="1188721"/>
            <a:ext cx="3812343" cy="5192690"/>
          </a:xfrm>
        </p:spPr>
        <p:txBody>
          <a:bodyPr/>
          <a:lstStyle>
            <a:lvl1pPr>
              <a:defRPr sz="2215"/>
            </a:lvl1pPr>
            <a:lvl2pPr>
              <a:defRPr sz="2215"/>
            </a:lvl2pPr>
            <a:lvl3pPr>
              <a:defRPr sz="2215"/>
            </a:lvl3pPr>
            <a:lvl4pPr>
              <a:defRPr sz="2215"/>
            </a:lvl4pPr>
            <a:lvl5pPr>
              <a:defRPr sz="2215"/>
            </a:lvl5pPr>
            <a:lvl6pPr>
              <a:defRPr sz="1662"/>
            </a:lvl6pPr>
            <a:lvl7pPr>
              <a:defRPr sz="1662"/>
            </a:lvl7pPr>
            <a:lvl8pPr>
              <a:defRPr sz="1662"/>
            </a:lvl8pPr>
            <a:lvl9pPr>
              <a:defRPr sz="166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811624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7482" y="1188720"/>
            <a:ext cx="3812340"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4" name="Content Placeholder 3"/>
          <p:cNvSpPr>
            <a:spLocks noGrp="1"/>
          </p:cNvSpPr>
          <p:nvPr>
            <p:ph sz="half" idx="2"/>
          </p:nvPr>
        </p:nvSpPr>
        <p:spPr>
          <a:xfrm>
            <a:off x="827482" y="1916790"/>
            <a:ext cx="3812340"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71302" y="1188720"/>
            <a:ext cx="3812343"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6" name="Content Placeholder 5"/>
          <p:cNvSpPr>
            <a:spLocks noGrp="1"/>
          </p:cNvSpPr>
          <p:nvPr>
            <p:ph sz="quarter" idx="4"/>
          </p:nvPr>
        </p:nvSpPr>
        <p:spPr>
          <a:xfrm>
            <a:off x="4971302" y="1916790"/>
            <a:ext cx="3812343"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1932752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27483" y="1628750"/>
            <a:ext cx="7956159" cy="4752660"/>
          </a:xfrm>
        </p:spPr>
        <p:txBody>
          <a:bodyPr/>
          <a:lstStyle>
            <a:lvl1pPr marL="0" indent="0">
              <a:buNone/>
              <a:defRPr sz="1108"/>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hasCustomPrompt="1"/>
          </p:nvPr>
        </p:nvSpPr>
        <p:spPr>
          <a:xfrm>
            <a:off x="827090" y="1188720"/>
            <a:ext cx="7956551" cy="440030"/>
          </a:xfrm>
        </p:spPr>
        <p:txBody>
          <a:bodyPr anchor="b"/>
          <a:lstStyle>
            <a:lvl1pPr marL="0" indent="0" algn="ctr">
              <a:buNone/>
              <a:defRPr sz="2585" b="1"/>
            </a:lvl1pPr>
          </a:lstStyle>
          <a:p>
            <a:pPr lvl="0"/>
            <a:r>
              <a:rPr lang="en-US" dirty="0" smtClean="0"/>
              <a:t>Caption</a:t>
            </a:r>
            <a:endParaRPr lang="en-US" dirty="0"/>
          </a:p>
        </p:txBody>
      </p:sp>
    </p:spTree>
    <p:extLst>
      <p:ext uri="{BB962C8B-B14F-4D97-AF65-F5344CB8AC3E}">
        <p14:creationId xmlns:p14="http://schemas.microsoft.com/office/powerpoint/2010/main" val="7942945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er-JDPower">
    <p:spTree>
      <p:nvGrpSpPr>
        <p:cNvPr id="1" name=""/>
        <p:cNvGrpSpPr/>
        <p:nvPr/>
      </p:nvGrpSpPr>
      <p:grpSpPr>
        <a:xfrm>
          <a:off x="0" y="0"/>
          <a:ext cx="0" cy="0"/>
          <a:chOff x="0" y="0"/>
          <a:chExt cx="0" cy="0"/>
        </a:xfrm>
      </p:grpSpPr>
      <p:pic>
        <p:nvPicPr>
          <p:cNvPr id="5" name="Picture 2" descr="C:\My Documents\Strategy Toolbar\MHF 2013\MHFi Logos\back-slide.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885" t="6367" r="11794" b="6367"/>
          <a:stretch/>
        </p:blipFill>
        <p:spPr bwMode="auto">
          <a:xfrm>
            <a:off x="3174" y="-1"/>
            <a:ext cx="9140825"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0795" y="2795202"/>
            <a:ext cx="7024295" cy="1230482"/>
          </a:xfrm>
          <a:prstGeom prst="rect">
            <a:avLst/>
          </a:prstGeom>
        </p:spPr>
      </p:pic>
    </p:spTree>
    <p:extLst>
      <p:ext uri="{BB962C8B-B14F-4D97-AF65-F5344CB8AC3E}">
        <p14:creationId xmlns:p14="http://schemas.microsoft.com/office/powerpoint/2010/main" val="39101224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76537" y="98336"/>
            <a:ext cx="7959500" cy="594360"/>
          </a:xfrm>
        </p:spPr>
        <p:txBody>
          <a:bodyPr/>
          <a:lstStyle/>
          <a:p>
            <a:r>
              <a:rPr lang="en-US" dirty="0" smtClean="0"/>
              <a:t>Click to edit Master title style</a:t>
            </a:r>
            <a:endParaRPr lang="en-US" dirty="0"/>
          </a:p>
        </p:txBody>
      </p:sp>
      <p:sp>
        <p:nvSpPr>
          <p:cNvPr id="3" name="Table Placeholder 2"/>
          <p:cNvSpPr>
            <a:spLocks noGrp="1"/>
          </p:cNvSpPr>
          <p:nvPr>
            <p:ph type="tbl" idx="1"/>
          </p:nvPr>
        </p:nvSpPr>
        <p:spPr>
          <a:xfrm>
            <a:off x="869951" y="1535115"/>
            <a:ext cx="7891463" cy="4613275"/>
          </a:xfrm>
        </p:spPr>
        <p:txBody>
          <a:bodyPr/>
          <a:lstStyle/>
          <a:p>
            <a:pPr lvl="0"/>
            <a:endParaRPr lang="en-US" noProof="0" smtClean="0"/>
          </a:p>
        </p:txBody>
      </p:sp>
    </p:spTree>
    <p:extLst>
      <p:ext uri="{BB962C8B-B14F-4D97-AF65-F5344CB8AC3E}">
        <p14:creationId xmlns:p14="http://schemas.microsoft.com/office/powerpoint/2010/main" val="2232952253"/>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76537" y="98336"/>
            <a:ext cx="7959500" cy="594360"/>
          </a:xfrm>
        </p:spPr>
        <p:txBody>
          <a:bodyPr/>
          <a:lstStyle/>
          <a:p>
            <a:r>
              <a:rPr lang="en-US" dirty="0" smtClean="0"/>
              <a:t>Click to edit Master title style</a:t>
            </a:r>
            <a:endParaRPr lang="en-US" dirty="0"/>
          </a:p>
        </p:txBody>
      </p:sp>
      <p:sp>
        <p:nvSpPr>
          <p:cNvPr id="3" name="Chart Placeholder 2"/>
          <p:cNvSpPr>
            <a:spLocks noGrp="1"/>
          </p:cNvSpPr>
          <p:nvPr>
            <p:ph type="chart" idx="1"/>
          </p:nvPr>
        </p:nvSpPr>
        <p:spPr>
          <a:xfrm>
            <a:off x="869951" y="1535115"/>
            <a:ext cx="7891463" cy="4613275"/>
          </a:xfrm>
        </p:spPr>
        <p:txBody>
          <a:bodyPr/>
          <a:lstStyle/>
          <a:p>
            <a:pPr lvl="0"/>
            <a:endParaRPr lang="en-US" noProof="0" smtClean="0"/>
          </a:p>
        </p:txBody>
      </p:sp>
    </p:spTree>
    <p:extLst>
      <p:ext uri="{BB962C8B-B14F-4D97-AF65-F5344CB8AC3E}">
        <p14:creationId xmlns:p14="http://schemas.microsoft.com/office/powerpoint/2010/main" val="2594000941"/>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 Slide -JDPower">
    <p:spTree>
      <p:nvGrpSpPr>
        <p:cNvPr id="1" name=""/>
        <p:cNvGrpSpPr/>
        <p:nvPr/>
      </p:nvGrpSpPr>
      <p:grpSpPr>
        <a:xfrm>
          <a:off x="0" y="0"/>
          <a:ext cx="0" cy="0"/>
          <a:chOff x="0" y="0"/>
          <a:chExt cx="0" cy="0"/>
        </a:xfrm>
      </p:grpSpPr>
      <p:pic>
        <p:nvPicPr>
          <p:cNvPr id="16" name="Picture 5" descr="H:\Strategy Toolbar\MHF 2013\MHFi Logos\Arrow-gray_large-light-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1902" y="753930"/>
            <a:ext cx="4443984" cy="35314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p:cNvSpPr>
            <a:spLocks noGrp="1"/>
          </p:cNvSpPr>
          <p:nvPr>
            <p:ph type="body" sz="quarter" idx="11" hasCustomPrompt="1"/>
          </p:nvPr>
        </p:nvSpPr>
        <p:spPr>
          <a:xfrm>
            <a:off x="1259542" y="43950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6000" numCol="1" anchor="b"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Meeting Title</a:t>
            </a:r>
          </a:p>
        </p:txBody>
      </p:sp>
      <p:sp>
        <p:nvSpPr>
          <p:cNvPr id="13" name="Text Placeholder 11"/>
          <p:cNvSpPr>
            <a:spLocks noGrp="1"/>
          </p:cNvSpPr>
          <p:nvPr>
            <p:ph type="body" sz="quarter" idx="12" hasCustomPrompt="1"/>
          </p:nvPr>
        </p:nvSpPr>
        <p:spPr>
          <a:xfrm>
            <a:off x="1260732" y="48522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6000" rIns="0" bIns="0" numCol="1" anchor="t"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Meeting Date</a:t>
            </a:r>
            <a:endParaRPr lang="en-US" dirty="0" smtClean="0"/>
          </a:p>
        </p:txBody>
      </p:sp>
      <p:sp>
        <p:nvSpPr>
          <p:cNvPr id="14" name="Text Placeholder 11"/>
          <p:cNvSpPr>
            <a:spLocks noGrp="1"/>
          </p:cNvSpPr>
          <p:nvPr>
            <p:ph type="body" sz="quarter" idx="13" hasCustomPrompt="1"/>
          </p:nvPr>
        </p:nvSpPr>
        <p:spPr>
          <a:xfrm>
            <a:off x="3981848" y="551729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000" numCol="1" anchor="b" anchorCtr="0" compatLnSpc="1">
            <a:prstTxWarp prst="textNoShape">
              <a:avLst/>
            </a:prstTxWarp>
          </a:bodyPr>
          <a:lstStyle>
            <a:lvl1pPr marL="159731" indent="-159731">
              <a:buNone/>
              <a:defRPr lang="en-US" sz="1846" b="1"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Author</a:t>
            </a:r>
          </a:p>
        </p:txBody>
      </p:sp>
      <p:sp>
        <p:nvSpPr>
          <p:cNvPr id="15" name="Text Placeholder 11"/>
          <p:cNvSpPr>
            <a:spLocks noGrp="1"/>
          </p:cNvSpPr>
          <p:nvPr>
            <p:ph type="body" sz="quarter" idx="14" hasCustomPrompt="1"/>
          </p:nvPr>
        </p:nvSpPr>
        <p:spPr>
          <a:xfrm>
            <a:off x="3981848" y="588305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8000" rIns="0" bIns="0" numCol="1" anchor="t" anchorCtr="0" compatLnSpc="1">
            <a:prstTxWarp prst="textNoShape">
              <a:avLst/>
            </a:prstTxWarp>
          </a:bodyPr>
          <a:lstStyle>
            <a:lvl1pPr marL="159731" indent="-159731">
              <a:buNone/>
              <a:defRPr lang="en-US" sz="1846" b="0" i="0"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Title, Business Unit</a:t>
            </a:r>
            <a:endParaRPr lang="en-US" dirty="0" smtClean="0"/>
          </a:p>
        </p:txBody>
      </p:sp>
      <p:cxnSp>
        <p:nvCxnSpPr>
          <p:cNvPr id="22" name="Straight Connector 21"/>
          <p:cNvCxnSpPr/>
          <p:nvPr userDrawn="1"/>
        </p:nvCxnSpPr>
        <p:spPr bwMode="auto">
          <a:xfrm>
            <a:off x="1259542" y="4284025"/>
            <a:ext cx="7524099" cy="1"/>
          </a:xfrm>
          <a:prstGeom prst="line">
            <a:avLst/>
          </a:prstGeom>
          <a:solidFill>
            <a:schemeClr val="bg2"/>
          </a:solidFill>
          <a:ln w="6350"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userDrawn="1"/>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itle 5"/>
          <p:cNvSpPr>
            <a:spLocks noGrp="1"/>
          </p:cNvSpPr>
          <p:nvPr>
            <p:ph type="title"/>
          </p:nvPr>
        </p:nvSpPr>
        <p:spPr>
          <a:xfrm>
            <a:off x="1259143" y="681958"/>
            <a:ext cx="7503210" cy="1652642"/>
          </a:xfrm>
        </p:spPr>
        <p:txBody>
          <a:bodyPr anchor="t" anchorCtr="0"/>
          <a:lstStyle/>
          <a:p>
            <a:r>
              <a:rPr lang="en-US" dirty="0" smtClean="0"/>
              <a:t>Click to edit Master title style</a:t>
            </a:r>
            <a:endParaRPr lang="en-US" dirty="0"/>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7434" y="2979281"/>
            <a:ext cx="3914940" cy="685800"/>
          </a:xfrm>
          <a:prstGeom prst="rect">
            <a:avLst/>
          </a:prstGeom>
        </p:spPr>
      </p:pic>
      <p:sp>
        <p:nvSpPr>
          <p:cNvPr id="18" name="Rectangle 18"/>
          <p:cNvSpPr>
            <a:spLocks noChangeArrowheads="1"/>
          </p:cNvSpPr>
          <p:nvPr userDrawn="1"/>
        </p:nvSpPr>
        <p:spPr bwMode="auto">
          <a:xfrm>
            <a:off x="323288"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a:t>
            </a:r>
            <a:endParaRPr lang="en-US" sz="831" dirty="0">
              <a:solidFill>
                <a:srgbClr val="808080"/>
              </a:solidFill>
              <a:latin typeface="Arial" charset="0"/>
              <a:cs typeface="Arial" charset="0"/>
            </a:endParaRPr>
          </a:p>
        </p:txBody>
      </p:sp>
      <p:pic>
        <p:nvPicPr>
          <p:cNvPr id="17" name="Picture 20" descr="tataLogo"/>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962900" y="122400"/>
            <a:ext cx="99499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4236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solidFill>
                <a:srgbClr val="003366"/>
              </a:solidFill>
            </a:endParaRPr>
          </a:p>
        </p:txBody>
      </p:sp>
      <p:sp>
        <p:nvSpPr>
          <p:cNvPr id="5" name="Footer Placeholder 4"/>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EE13B13-CA07-461E-BF13-9CE7EF7649C3}"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62791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cxnSp>
        <p:nvCxnSpPr>
          <p:cNvPr id="4" name="Straight Connector 3"/>
          <p:cNvCxnSpPr/>
          <p:nvPr/>
        </p:nvCxnSpPr>
        <p:spPr bwMode="auto">
          <a:xfrm>
            <a:off x="349250" y="6461125"/>
            <a:ext cx="8434388" cy="0"/>
          </a:xfrm>
          <a:prstGeom prst="line">
            <a:avLst/>
          </a:prstGeom>
          <a:solidFill>
            <a:schemeClr val="bg2"/>
          </a:solidFill>
          <a:ln w="6350" cap="flat" cmpd="sng" algn="ctr">
            <a:solidFill>
              <a:schemeClr val="bg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12"/>
          <p:cNvSpPr txBox="1">
            <a:spLocks noChangeArrowheads="1"/>
          </p:cNvSpPr>
          <p:nvPr/>
        </p:nvSpPr>
        <p:spPr bwMode="auto">
          <a:xfrm>
            <a:off x="7845425" y="6492875"/>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defRPr sz="1600">
                <a:solidFill>
                  <a:schemeClr val="tx1"/>
                </a:solidFill>
                <a:latin typeface="Arial" charset="0"/>
                <a:ea typeface="Geneva" pitchFamily="-106" charset="-128"/>
              </a:defRPr>
            </a:lvl1pPr>
            <a:lvl2pPr marL="742950" indent="-285750" eaLnBrk="0" hangingPunct="0">
              <a:defRPr sz="1600">
                <a:solidFill>
                  <a:schemeClr val="tx1"/>
                </a:solidFill>
                <a:latin typeface="Arial" charset="0"/>
                <a:ea typeface="Geneva" pitchFamily="-106" charset="-128"/>
              </a:defRPr>
            </a:lvl2pPr>
            <a:lvl3pPr marL="1143000" indent="-228600" eaLnBrk="0" hangingPunct="0">
              <a:defRPr sz="1600">
                <a:solidFill>
                  <a:schemeClr val="tx1"/>
                </a:solidFill>
                <a:latin typeface="Arial" charset="0"/>
                <a:ea typeface="Geneva" pitchFamily="-106" charset="-128"/>
              </a:defRPr>
            </a:lvl3pPr>
            <a:lvl4pPr marL="1600200" indent="-228600" eaLnBrk="0" hangingPunct="0">
              <a:defRPr sz="1600">
                <a:solidFill>
                  <a:schemeClr val="tx1"/>
                </a:solidFill>
                <a:latin typeface="Arial" charset="0"/>
                <a:ea typeface="Geneva" pitchFamily="-106" charset="-128"/>
              </a:defRPr>
            </a:lvl4pPr>
            <a:lvl5pPr marL="2057400" indent="-228600" eaLnBrk="0" hangingPunct="0">
              <a:defRPr sz="1600">
                <a:solidFill>
                  <a:schemeClr val="tx1"/>
                </a:solidFill>
                <a:latin typeface="Arial" charset="0"/>
                <a:ea typeface="Geneva" pitchFamily="-106" charset="-128"/>
              </a:defRPr>
            </a:lvl5pPr>
            <a:lvl6pPr marL="25146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6pPr>
            <a:lvl7pPr marL="29718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7pPr>
            <a:lvl8pPr marL="34290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8pPr>
            <a:lvl9pPr marL="38862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9pPr>
          </a:lstStyle>
          <a:p>
            <a:pPr algn="r" eaLnBrk="1" fontAlgn="base" hangingPunct="1">
              <a:spcBef>
                <a:spcPct val="20000"/>
              </a:spcBef>
              <a:spcAft>
                <a:spcPct val="0"/>
              </a:spcAft>
            </a:pPr>
            <a:fld id="{930576F2-D05C-4EA7-9442-697C78476809}" type="slidenum">
              <a:rPr lang="en-US" sz="831">
                <a:solidFill>
                  <a:srgbClr val="404040"/>
                </a:solidFill>
                <a:latin typeface="Calibri" pitchFamily="34" charset="0"/>
              </a:rPr>
              <a:pPr algn="r" eaLnBrk="1" fontAlgn="base" hangingPunct="1">
                <a:spcBef>
                  <a:spcPct val="20000"/>
                </a:spcBef>
                <a:spcAft>
                  <a:spcPct val="0"/>
                </a:spcAft>
              </a:pPr>
              <a:t>‹#›</a:t>
            </a:fld>
            <a:endParaRPr lang="en-US" sz="831">
              <a:solidFill>
                <a:srgbClr val="404040"/>
              </a:solidFill>
              <a:latin typeface="Calibri" pitchFamily="34" charset="0"/>
            </a:endParaRPr>
          </a:p>
        </p:txBody>
      </p:sp>
      <p:cxnSp>
        <p:nvCxnSpPr>
          <p:cNvPr id="6" name="Straight Connector 13"/>
          <p:cNvCxnSpPr>
            <a:cxnSpLocks noChangeShapeType="1"/>
          </p:cNvCxnSpPr>
          <p:nvPr/>
        </p:nvCxnSpPr>
        <p:spPr bwMode="auto">
          <a:xfrm>
            <a:off x="1820261" y="2492870"/>
            <a:ext cx="6884988" cy="0"/>
          </a:xfrm>
          <a:prstGeom prst="line">
            <a:avLst/>
          </a:prstGeom>
          <a:noFill/>
          <a:ln w="19050" algn="ctr">
            <a:solidFill>
              <a:srgbClr val="E3183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14" descr="Arrow-red-pos-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6588" y="1684338"/>
            <a:ext cx="835662" cy="9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Grp="1" noChangeArrowheads="1"/>
          </p:cNvSpPr>
          <p:nvPr>
            <p:ph type="title"/>
          </p:nvPr>
        </p:nvSpPr>
        <p:spPr bwMode="auto">
          <a:xfrm>
            <a:off x="1819985" y="1772771"/>
            <a:ext cx="6874934"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954"/>
            </a:lvl1pPr>
          </a:lstStyle>
          <a:p>
            <a:pPr lvl="0"/>
            <a:r>
              <a:rPr lang="en-US" dirty="0" smtClean="0"/>
              <a:t>Click to edit Master title style</a:t>
            </a:r>
          </a:p>
        </p:txBody>
      </p:sp>
      <p:sp>
        <p:nvSpPr>
          <p:cNvPr id="25" name="Rectangle 3"/>
          <p:cNvSpPr>
            <a:spLocks noGrp="1" noChangeArrowheads="1"/>
          </p:cNvSpPr>
          <p:nvPr>
            <p:ph idx="1"/>
          </p:nvPr>
        </p:nvSpPr>
        <p:spPr bwMode="auto">
          <a:xfrm>
            <a:off x="1806608" y="2645684"/>
            <a:ext cx="6925022" cy="3629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585"/>
            </a:lvl1pPr>
            <a:lvl2pPr>
              <a:defRPr sz="2585"/>
            </a:lvl2pPr>
            <a:lvl3pPr>
              <a:defRPr sz="2585"/>
            </a:lvl3pPr>
            <a:lvl4pPr>
              <a:defRPr sz="2585"/>
            </a:lvl4pPr>
            <a:lvl5pPr>
              <a:defRPr sz="258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349645" y="6492240"/>
            <a:ext cx="8432805" cy="23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fontAlgn="base">
              <a:spcBef>
                <a:spcPct val="0"/>
              </a:spcBef>
              <a:spcAft>
                <a:spcPct val="0"/>
              </a:spcAft>
              <a:defRPr/>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PROPRIETARY—For Internal Use.</a:t>
            </a:r>
          </a:p>
        </p:txBody>
      </p:sp>
    </p:spTree>
    <p:extLst>
      <p:ext uri="{BB962C8B-B14F-4D97-AF65-F5344CB8AC3E}">
        <p14:creationId xmlns:p14="http://schemas.microsoft.com/office/powerpoint/2010/main" val="223539295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783166" y="1187450"/>
            <a:ext cx="7956550" cy="5194300"/>
          </a:xfrm>
        </p:spPr>
        <p:txBody>
          <a:bodyPr/>
          <a:lstStyle>
            <a:lvl2pPr>
              <a:defRPr sz="2215"/>
            </a:lvl2pPr>
            <a:lvl3pPr>
              <a:defRPr sz="2215"/>
            </a:lvl3pPr>
            <a:lvl4pPr>
              <a:defRPr sz="2215"/>
            </a:lvl4pPr>
            <a:lvl5pPr>
              <a:defRPr sz="221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7021239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7850624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49618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Divider Slide">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userDrawn="1">
            <p:custDataLst>
              <p:tags r:id="rId2"/>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928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6" name="Rectangle 5" hidden="1"/>
          <p:cNvSpPr/>
          <p:nvPr userDrawn="1">
            <p:custDataLst>
              <p:tags r:id="rId3"/>
            </p:custDataLst>
          </p:nvPr>
        </p:nvSpPr>
        <p:spPr bwMode="auto">
          <a:xfrm>
            <a:off x="2" y="1"/>
            <a:ext cx="158751"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0" indent="0">
              <a:spcBef>
                <a:spcPts val="1662"/>
              </a:spcBef>
              <a:buNone/>
              <a:defRPr sz="2954" baseline="0">
                <a:solidFill>
                  <a:srgbClr val="999999"/>
                </a:solidFill>
              </a:defRPr>
            </a:lvl1pPr>
            <a:lvl2pPr marL="161196" indent="0">
              <a:buNone/>
              <a:defRPr/>
            </a:lvl2pPr>
            <a:lvl3pPr marL="332651" indent="0">
              <a:buNone/>
              <a:defRPr/>
            </a:lvl3pPr>
            <a:lvl4pPr marL="498243" indent="0">
              <a:buNone/>
              <a:defRPr/>
            </a:lvl4pPr>
            <a:lvl5pPr marL="663836" indent="0">
              <a:buNone/>
              <a:defRPr/>
            </a:lvl5pPr>
          </a:lstStyle>
          <a:p>
            <a:pPr lvl="0"/>
            <a:r>
              <a:rPr lang="en-GB" dirty="0" smtClean="0"/>
              <a:t>Add chapter headings</a:t>
            </a:r>
          </a:p>
          <a:p>
            <a:pPr lvl="0"/>
            <a:r>
              <a:rPr lang="en-GB" dirty="0" smtClean="0"/>
              <a:t>Highlight current chapter in black or red text</a:t>
            </a:r>
            <a:endParaRPr lang="en-US" dirty="0"/>
          </a:p>
        </p:txBody>
      </p:sp>
    </p:spTree>
    <p:extLst>
      <p:ext uri="{BB962C8B-B14F-4D97-AF65-F5344CB8AC3E}">
        <p14:creationId xmlns:p14="http://schemas.microsoft.com/office/powerpoint/2010/main" val="6178126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482" y="1188721"/>
            <a:ext cx="3812340" cy="5192690"/>
          </a:xfr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t" anchorCtr="0" compatLnSpc="1">
            <a:prstTxWarp prst="textNoShape">
              <a:avLst/>
            </a:prstTxWarp>
          </a:bodyPr>
          <a:lstStyle>
            <a:lvl1pPr>
              <a:defRPr lang="en-US" sz="2215" dirty="0" smtClean="0"/>
            </a:lvl1pPr>
            <a:lvl2pPr>
              <a:defRPr lang="en-US" sz="2215" dirty="0" smtClean="0"/>
            </a:lvl2pPr>
            <a:lvl3pPr>
              <a:defRPr lang="en-US" sz="2215" dirty="0" smtClean="0"/>
            </a:lvl3pPr>
            <a:lvl4pPr>
              <a:defRPr lang="en-US" sz="2215" dirty="0" smtClean="0"/>
            </a:lvl4pPr>
            <a:lvl5pPr>
              <a:defRPr lang="en-US" sz="2215"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71302" y="1188721"/>
            <a:ext cx="3812343" cy="5192690"/>
          </a:xfrm>
        </p:spPr>
        <p:txBody>
          <a:bodyPr/>
          <a:lstStyle>
            <a:lvl1pPr>
              <a:defRPr sz="2215"/>
            </a:lvl1pPr>
            <a:lvl2pPr>
              <a:defRPr sz="2215"/>
            </a:lvl2pPr>
            <a:lvl3pPr>
              <a:defRPr sz="2215"/>
            </a:lvl3pPr>
            <a:lvl4pPr>
              <a:defRPr sz="2215"/>
            </a:lvl4pPr>
            <a:lvl5pPr>
              <a:defRPr sz="2215"/>
            </a:lvl5pPr>
            <a:lvl6pPr>
              <a:defRPr sz="1662"/>
            </a:lvl6pPr>
            <a:lvl7pPr>
              <a:defRPr sz="1662"/>
            </a:lvl7pPr>
            <a:lvl8pPr>
              <a:defRPr sz="1662"/>
            </a:lvl8pPr>
            <a:lvl9pPr>
              <a:defRPr sz="166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4835670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7482" y="1188720"/>
            <a:ext cx="3812340"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4" name="Content Placeholder 3"/>
          <p:cNvSpPr>
            <a:spLocks noGrp="1"/>
          </p:cNvSpPr>
          <p:nvPr>
            <p:ph sz="half" idx="2"/>
          </p:nvPr>
        </p:nvSpPr>
        <p:spPr>
          <a:xfrm>
            <a:off x="827482" y="1916790"/>
            <a:ext cx="3812340"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71302" y="1188720"/>
            <a:ext cx="3812343"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6" name="Content Placeholder 5"/>
          <p:cNvSpPr>
            <a:spLocks noGrp="1"/>
          </p:cNvSpPr>
          <p:nvPr>
            <p:ph sz="quarter" idx="4"/>
          </p:nvPr>
        </p:nvSpPr>
        <p:spPr>
          <a:xfrm>
            <a:off x="4971302" y="1916790"/>
            <a:ext cx="3812343"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093939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27483" y="1628750"/>
            <a:ext cx="7956159" cy="4752660"/>
          </a:xfrm>
        </p:spPr>
        <p:txBody>
          <a:bodyPr/>
          <a:lstStyle>
            <a:lvl1pPr marL="0" indent="0">
              <a:buNone/>
              <a:defRPr sz="1108"/>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hasCustomPrompt="1"/>
          </p:nvPr>
        </p:nvSpPr>
        <p:spPr>
          <a:xfrm>
            <a:off x="827090" y="1188720"/>
            <a:ext cx="7956551" cy="440030"/>
          </a:xfrm>
        </p:spPr>
        <p:txBody>
          <a:bodyPr anchor="b"/>
          <a:lstStyle>
            <a:lvl1pPr marL="0" indent="0" algn="ctr">
              <a:buNone/>
              <a:defRPr sz="2585" b="1"/>
            </a:lvl1pPr>
          </a:lstStyle>
          <a:p>
            <a:pPr lvl="0"/>
            <a:r>
              <a:rPr lang="en-US" dirty="0" smtClean="0"/>
              <a:t>Caption</a:t>
            </a:r>
            <a:endParaRPr lang="en-US" dirty="0"/>
          </a:p>
        </p:txBody>
      </p:sp>
    </p:spTree>
    <p:extLst>
      <p:ext uri="{BB962C8B-B14F-4D97-AF65-F5344CB8AC3E}">
        <p14:creationId xmlns:p14="http://schemas.microsoft.com/office/powerpoint/2010/main" val="100396634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er-JDPower">
    <p:spTree>
      <p:nvGrpSpPr>
        <p:cNvPr id="1" name=""/>
        <p:cNvGrpSpPr/>
        <p:nvPr/>
      </p:nvGrpSpPr>
      <p:grpSpPr>
        <a:xfrm>
          <a:off x="0" y="0"/>
          <a:ext cx="0" cy="0"/>
          <a:chOff x="0" y="0"/>
          <a:chExt cx="0" cy="0"/>
        </a:xfrm>
      </p:grpSpPr>
      <p:pic>
        <p:nvPicPr>
          <p:cNvPr id="5" name="Picture 2" descr="C:\My Documents\Strategy Toolbar\MHF 2013\MHFi Logos\back-slide.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885" t="6367" r="11794" b="6367"/>
          <a:stretch/>
        </p:blipFill>
        <p:spPr bwMode="auto">
          <a:xfrm>
            <a:off x="3174" y="-1"/>
            <a:ext cx="9140825"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0795" y="2795202"/>
            <a:ext cx="7024295" cy="1230482"/>
          </a:xfrm>
          <a:prstGeom prst="rect">
            <a:avLst/>
          </a:prstGeom>
        </p:spPr>
      </p:pic>
    </p:spTree>
    <p:extLst>
      <p:ext uri="{BB962C8B-B14F-4D97-AF65-F5344CB8AC3E}">
        <p14:creationId xmlns:p14="http://schemas.microsoft.com/office/powerpoint/2010/main" val="265293429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76537" y="98336"/>
            <a:ext cx="7959500" cy="594360"/>
          </a:xfrm>
        </p:spPr>
        <p:txBody>
          <a:bodyPr/>
          <a:lstStyle/>
          <a:p>
            <a:r>
              <a:rPr lang="en-US" dirty="0" smtClean="0"/>
              <a:t>Click to edit Master title style</a:t>
            </a:r>
            <a:endParaRPr lang="en-US" dirty="0"/>
          </a:p>
        </p:txBody>
      </p:sp>
      <p:sp>
        <p:nvSpPr>
          <p:cNvPr id="3" name="Table Placeholder 2"/>
          <p:cNvSpPr>
            <a:spLocks noGrp="1"/>
          </p:cNvSpPr>
          <p:nvPr>
            <p:ph type="tbl" idx="1"/>
          </p:nvPr>
        </p:nvSpPr>
        <p:spPr>
          <a:xfrm>
            <a:off x="869951" y="1535115"/>
            <a:ext cx="7891463" cy="4613275"/>
          </a:xfrm>
        </p:spPr>
        <p:txBody>
          <a:bodyPr/>
          <a:lstStyle/>
          <a:p>
            <a:pPr lvl="0"/>
            <a:endParaRPr lang="en-US" noProof="0" smtClean="0"/>
          </a:p>
        </p:txBody>
      </p:sp>
    </p:spTree>
    <p:extLst>
      <p:ext uri="{BB962C8B-B14F-4D97-AF65-F5344CB8AC3E}">
        <p14:creationId xmlns:p14="http://schemas.microsoft.com/office/powerpoint/2010/main" val="414206594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ltLang="en-US">
              <a:solidFill>
                <a:srgbClr val="003366"/>
              </a:solidFill>
            </a:endParaRPr>
          </a:p>
        </p:txBody>
      </p:sp>
      <p:sp>
        <p:nvSpPr>
          <p:cNvPr id="6" name="Footer Placeholder 5"/>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3A6BB2DB-CD1C-4EA4-92CA-A6CBDDBAF451}"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786083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76537" y="98336"/>
            <a:ext cx="7959500" cy="594360"/>
          </a:xfrm>
        </p:spPr>
        <p:txBody>
          <a:bodyPr/>
          <a:lstStyle/>
          <a:p>
            <a:r>
              <a:rPr lang="en-US" dirty="0" smtClean="0"/>
              <a:t>Click to edit Master title style</a:t>
            </a:r>
            <a:endParaRPr lang="en-US" dirty="0"/>
          </a:p>
        </p:txBody>
      </p:sp>
      <p:sp>
        <p:nvSpPr>
          <p:cNvPr id="3" name="Chart Placeholder 2"/>
          <p:cNvSpPr>
            <a:spLocks noGrp="1"/>
          </p:cNvSpPr>
          <p:nvPr>
            <p:ph type="chart" idx="1"/>
          </p:nvPr>
        </p:nvSpPr>
        <p:spPr>
          <a:xfrm>
            <a:off x="869951" y="1535115"/>
            <a:ext cx="7891463" cy="4613275"/>
          </a:xfrm>
        </p:spPr>
        <p:txBody>
          <a:bodyPr/>
          <a:lstStyle/>
          <a:p>
            <a:pPr lvl="0"/>
            <a:endParaRPr lang="en-US" noProof="0" smtClean="0"/>
          </a:p>
        </p:txBody>
      </p:sp>
    </p:spTree>
    <p:extLst>
      <p:ext uri="{BB962C8B-B14F-4D97-AF65-F5344CB8AC3E}">
        <p14:creationId xmlns:p14="http://schemas.microsoft.com/office/powerpoint/2010/main" val="103843209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ver Slide -JDPower">
    <p:spTree>
      <p:nvGrpSpPr>
        <p:cNvPr id="1" name=""/>
        <p:cNvGrpSpPr/>
        <p:nvPr/>
      </p:nvGrpSpPr>
      <p:grpSpPr>
        <a:xfrm>
          <a:off x="0" y="0"/>
          <a:ext cx="0" cy="0"/>
          <a:chOff x="0" y="0"/>
          <a:chExt cx="0" cy="0"/>
        </a:xfrm>
      </p:grpSpPr>
      <p:pic>
        <p:nvPicPr>
          <p:cNvPr id="16" name="Picture 5" descr="H:\Strategy Toolbar\MHF 2013\MHFi Logos\Arrow-gray_large-light-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1902" y="753930"/>
            <a:ext cx="4443984" cy="35314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p:cNvSpPr>
            <a:spLocks noGrp="1"/>
          </p:cNvSpPr>
          <p:nvPr>
            <p:ph type="body" sz="quarter" idx="11" hasCustomPrompt="1"/>
          </p:nvPr>
        </p:nvSpPr>
        <p:spPr>
          <a:xfrm>
            <a:off x="1259542" y="43950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6000" numCol="1" anchor="b"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Meeting Title</a:t>
            </a:r>
          </a:p>
        </p:txBody>
      </p:sp>
      <p:sp>
        <p:nvSpPr>
          <p:cNvPr id="13" name="Text Placeholder 11"/>
          <p:cNvSpPr>
            <a:spLocks noGrp="1"/>
          </p:cNvSpPr>
          <p:nvPr>
            <p:ph type="body" sz="quarter" idx="12" hasCustomPrompt="1"/>
          </p:nvPr>
        </p:nvSpPr>
        <p:spPr>
          <a:xfrm>
            <a:off x="1260732" y="48522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6000" rIns="0" bIns="0" numCol="1" anchor="t"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Meeting Date</a:t>
            </a:r>
            <a:endParaRPr lang="en-US" dirty="0" smtClean="0"/>
          </a:p>
        </p:txBody>
      </p:sp>
      <p:sp>
        <p:nvSpPr>
          <p:cNvPr id="14" name="Text Placeholder 11"/>
          <p:cNvSpPr>
            <a:spLocks noGrp="1"/>
          </p:cNvSpPr>
          <p:nvPr>
            <p:ph type="body" sz="quarter" idx="13" hasCustomPrompt="1"/>
          </p:nvPr>
        </p:nvSpPr>
        <p:spPr>
          <a:xfrm>
            <a:off x="3981848" y="551729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000" numCol="1" anchor="b" anchorCtr="0" compatLnSpc="1">
            <a:prstTxWarp prst="textNoShape">
              <a:avLst/>
            </a:prstTxWarp>
          </a:bodyPr>
          <a:lstStyle>
            <a:lvl1pPr marL="159731" indent="-159731">
              <a:buNone/>
              <a:defRPr lang="en-US" sz="1846" b="1"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Author</a:t>
            </a:r>
          </a:p>
        </p:txBody>
      </p:sp>
      <p:sp>
        <p:nvSpPr>
          <p:cNvPr id="15" name="Text Placeholder 11"/>
          <p:cNvSpPr>
            <a:spLocks noGrp="1"/>
          </p:cNvSpPr>
          <p:nvPr>
            <p:ph type="body" sz="quarter" idx="14" hasCustomPrompt="1"/>
          </p:nvPr>
        </p:nvSpPr>
        <p:spPr>
          <a:xfrm>
            <a:off x="3981848" y="588305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8000" rIns="0" bIns="0" numCol="1" anchor="t" anchorCtr="0" compatLnSpc="1">
            <a:prstTxWarp prst="textNoShape">
              <a:avLst/>
            </a:prstTxWarp>
          </a:bodyPr>
          <a:lstStyle>
            <a:lvl1pPr marL="159731" indent="-159731">
              <a:buNone/>
              <a:defRPr lang="en-US" sz="1846" b="0" i="0"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Title, Business Unit</a:t>
            </a:r>
            <a:endParaRPr lang="en-US" dirty="0" smtClean="0"/>
          </a:p>
        </p:txBody>
      </p:sp>
      <p:cxnSp>
        <p:nvCxnSpPr>
          <p:cNvPr id="22" name="Straight Connector 21"/>
          <p:cNvCxnSpPr/>
          <p:nvPr userDrawn="1"/>
        </p:nvCxnSpPr>
        <p:spPr bwMode="auto">
          <a:xfrm>
            <a:off x="1259542" y="4284025"/>
            <a:ext cx="7524099" cy="1"/>
          </a:xfrm>
          <a:prstGeom prst="line">
            <a:avLst/>
          </a:prstGeom>
          <a:solidFill>
            <a:schemeClr val="bg2"/>
          </a:solidFill>
          <a:ln w="6350"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userDrawn="1"/>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itle 5"/>
          <p:cNvSpPr>
            <a:spLocks noGrp="1"/>
          </p:cNvSpPr>
          <p:nvPr>
            <p:ph type="title"/>
          </p:nvPr>
        </p:nvSpPr>
        <p:spPr>
          <a:xfrm>
            <a:off x="1259143" y="681958"/>
            <a:ext cx="7503210" cy="1652642"/>
          </a:xfrm>
        </p:spPr>
        <p:txBody>
          <a:bodyPr anchor="t" anchorCtr="0"/>
          <a:lstStyle/>
          <a:p>
            <a:r>
              <a:rPr lang="en-US" dirty="0" smtClean="0"/>
              <a:t>Click to edit Master title style</a:t>
            </a:r>
            <a:endParaRPr lang="en-US" dirty="0"/>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7434" y="2979281"/>
            <a:ext cx="3914940" cy="685800"/>
          </a:xfrm>
          <a:prstGeom prst="rect">
            <a:avLst/>
          </a:prstGeom>
        </p:spPr>
      </p:pic>
      <p:sp>
        <p:nvSpPr>
          <p:cNvPr id="18" name="Rectangle 18"/>
          <p:cNvSpPr>
            <a:spLocks noChangeArrowheads="1"/>
          </p:cNvSpPr>
          <p:nvPr userDrawn="1"/>
        </p:nvSpPr>
        <p:spPr bwMode="auto">
          <a:xfrm>
            <a:off x="323288"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a:t>
            </a:r>
            <a:endParaRPr lang="en-US" sz="831" dirty="0">
              <a:solidFill>
                <a:srgbClr val="808080"/>
              </a:solidFill>
              <a:latin typeface="Arial" charset="0"/>
              <a:cs typeface="Arial" charset="0"/>
            </a:endParaRPr>
          </a:p>
        </p:txBody>
      </p:sp>
      <p:pic>
        <p:nvPicPr>
          <p:cNvPr id="17" name="Picture 20" descr="tataLogo"/>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962900" y="122400"/>
            <a:ext cx="99499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035460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cxnSp>
        <p:nvCxnSpPr>
          <p:cNvPr id="4" name="Straight Connector 3"/>
          <p:cNvCxnSpPr/>
          <p:nvPr/>
        </p:nvCxnSpPr>
        <p:spPr bwMode="auto">
          <a:xfrm>
            <a:off x="349250" y="6461125"/>
            <a:ext cx="8434388" cy="0"/>
          </a:xfrm>
          <a:prstGeom prst="line">
            <a:avLst/>
          </a:prstGeom>
          <a:solidFill>
            <a:schemeClr val="bg2"/>
          </a:solidFill>
          <a:ln w="6350" cap="flat" cmpd="sng" algn="ctr">
            <a:solidFill>
              <a:schemeClr val="bg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12"/>
          <p:cNvSpPr txBox="1">
            <a:spLocks noChangeArrowheads="1"/>
          </p:cNvSpPr>
          <p:nvPr/>
        </p:nvSpPr>
        <p:spPr bwMode="auto">
          <a:xfrm>
            <a:off x="7845425" y="6492875"/>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defRPr sz="1600">
                <a:solidFill>
                  <a:schemeClr val="tx1"/>
                </a:solidFill>
                <a:latin typeface="Arial" charset="0"/>
                <a:ea typeface="Geneva" pitchFamily="-106" charset="-128"/>
              </a:defRPr>
            </a:lvl1pPr>
            <a:lvl2pPr marL="742950" indent="-285750" eaLnBrk="0" hangingPunct="0">
              <a:defRPr sz="1600">
                <a:solidFill>
                  <a:schemeClr val="tx1"/>
                </a:solidFill>
                <a:latin typeface="Arial" charset="0"/>
                <a:ea typeface="Geneva" pitchFamily="-106" charset="-128"/>
              </a:defRPr>
            </a:lvl2pPr>
            <a:lvl3pPr marL="1143000" indent="-228600" eaLnBrk="0" hangingPunct="0">
              <a:defRPr sz="1600">
                <a:solidFill>
                  <a:schemeClr val="tx1"/>
                </a:solidFill>
                <a:latin typeface="Arial" charset="0"/>
                <a:ea typeface="Geneva" pitchFamily="-106" charset="-128"/>
              </a:defRPr>
            </a:lvl3pPr>
            <a:lvl4pPr marL="1600200" indent="-228600" eaLnBrk="0" hangingPunct="0">
              <a:defRPr sz="1600">
                <a:solidFill>
                  <a:schemeClr val="tx1"/>
                </a:solidFill>
                <a:latin typeface="Arial" charset="0"/>
                <a:ea typeface="Geneva" pitchFamily="-106" charset="-128"/>
              </a:defRPr>
            </a:lvl4pPr>
            <a:lvl5pPr marL="2057400" indent="-228600" eaLnBrk="0" hangingPunct="0">
              <a:defRPr sz="1600">
                <a:solidFill>
                  <a:schemeClr val="tx1"/>
                </a:solidFill>
                <a:latin typeface="Arial" charset="0"/>
                <a:ea typeface="Geneva" pitchFamily="-106" charset="-128"/>
              </a:defRPr>
            </a:lvl5pPr>
            <a:lvl6pPr marL="25146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6pPr>
            <a:lvl7pPr marL="29718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7pPr>
            <a:lvl8pPr marL="34290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8pPr>
            <a:lvl9pPr marL="38862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9pPr>
          </a:lstStyle>
          <a:p>
            <a:pPr algn="r" eaLnBrk="1" fontAlgn="base" hangingPunct="1">
              <a:spcBef>
                <a:spcPct val="20000"/>
              </a:spcBef>
              <a:spcAft>
                <a:spcPct val="0"/>
              </a:spcAft>
            </a:pPr>
            <a:fld id="{930576F2-D05C-4EA7-9442-697C78476809}" type="slidenum">
              <a:rPr lang="en-US" sz="831">
                <a:solidFill>
                  <a:srgbClr val="404040"/>
                </a:solidFill>
                <a:latin typeface="Calibri" pitchFamily="34" charset="0"/>
              </a:rPr>
              <a:pPr algn="r" eaLnBrk="1" fontAlgn="base" hangingPunct="1">
                <a:spcBef>
                  <a:spcPct val="20000"/>
                </a:spcBef>
                <a:spcAft>
                  <a:spcPct val="0"/>
                </a:spcAft>
              </a:pPr>
              <a:t>‹#›</a:t>
            </a:fld>
            <a:endParaRPr lang="en-US" sz="831">
              <a:solidFill>
                <a:srgbClr val="404040"/>
              </a:solidFill>
              <a:latin typeface="Calibri" pitchFamily="34" charset="0"/>
            </a:endParaRPr>
          </a:p>
        </p:txBody>
      </p:sp>
      <p:cxnSp>
        <p:nvCxnSpPr>
          <p:cNvPr id="6" name="Straight Connector 13"/>
          <p:cNvCxnSpPr>
            <a:cxnSpLocks noChangeShapeType="1"/>
          </p:cNvCxnSpPr>
          <p:nvPr/>
        </p:nvCxnSpPr>
        <p:spPr bwMode="auto">
          <a:xfrm>
            <a:off x="1820261" y="2492870"/>
            <a:ext cx="6884988" cy="0"/>
          </a:xfrm>
          <a:prstGeom prst="line">
            <a:avLst/>
          </a:prstGeom>
          <a:noFill/>
          <a:ln w="19050" algn="ctr">
            <a:solidFill>
              <a:srgbClr val="E3183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14" descr="Arrow-red-pos-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6588" y="1684338"/>
            <a:ext cx="835662" cy="9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Grp="1" noChangeArrowheads="1"/>
          </p:cNvSpPr>
          <p:nvPr>
            <p:ph type="title"/>
          </p:nvPr>
        </p:nvSpPr>
        <p:spPr bwMode="auto">
          <a:xfrm>
            <a:off x="1819985" y="1772771"/>
            <a:ext cx="6874934"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954"/>
            </a:lvl1pPr>
          </a:lstStyle>
          <a:p>
            <a:pPr lvl="0"/>
            <a:r>
              <a:rPr lang="en-US" dirty="0" smtClean="0"/>
              <a:t>Click to edit Master title style</a:t>
            </a:r>
          </a:p>
        </p:txBody>
      </p:sp>
      <p:sp>
        <p:nvSpPr>
          <p:cNvPr id="25" name="Rectangle 3"/>
          <p:cNvSpPr>
            <a:spLocks noGrp="1" noChangeArrowheads="1"/>
          </p:cNvSpPr>
          <p:nvPr>
            <p:ph idx="1"/>
          </p:nvPr>
        </p:nvSpPr>
        <p:spPr bwMode="auto">
          <a:xfrm>
            <a:off x="1806608" y="2645684"/>
            <a:ext cx="6925022" cy="3629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585"/>
            </a:lvl1pPr>
            <a:lvl2pPr>
              <a:defRPr sz="2585"/>
            </a:lvl2pPr>
            <a:lvl3pPr>
              <a:defRPr sz="2585"/>
            </a:lvl3pPr>
            <a:lvl4pPr>
              <a:defRPr sz="2585"/>
            </a:lvl4pPr>
            <a:lvl5pPr>
              <a:defRPr sz="258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349645" y="6492240"/>
            <a:ext cx="8432805" cy="23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fontAlgn="base">
              <a:spcBef>
                <a:spcPct val="0"/>
              </a:spcBef>
              <a:spcAft>
                <a:spcPct val="0"/>
              </a:spcAft>
              <a:defRPr/>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PROPRIETARY—For Internal Use.</a:t>
            </a:r>
          </a:p>
        </p:txBody>
      </p:sp>
    </p:spTree>
    <p:extLst>
      <p:ext uri="{BB962C8B-B14F-4D97-AF65-F5344CB8AC3E}">
        <p14:creationId xmlns:p14="http://schemas.microsoft.com/office/powerpoint/2010/main" val="385551923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783166" y="1187450"/>
            <a:ext cx="7956550" cy="5194300"/>
          </a:xfrm>
        </p:spPr>
        <p:txBody>
          <a:bodyPr/>
          <a:lstStyle>
            <a:lvl2pPr>
              <a:defRPr sz="2215"/>
            </a:lvl2pPr>
            <a:lvl3pPr>
              <a:defRPr sz="2215"/>
            </a:lvl3pPr>
            <a:lvl4pPr>
              <a:defRPr sz="2215"/>
            </a:lvl4pPr>
            <a:lvl5pPr>
              <a:defRPr sz="221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346679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6490031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11183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Divider Slide">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userDrawn="1">
            <p:custDataLst>
              <p:tags r:id="rId2"/>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133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6" name="Rectangle 5" hidden="1"/>
          <p:cNvSpPr/>
          <p:nvPr userDrawn="1">
            <p:custDataLst>
              <p:tags r:id="rId3"/>
            </p:custDataLst>
          </p:nvPr>
        </p:nvSpPr>
        <p:spPr bwMode="auto">
          <a:xfrm>
            <a:off x="2" y="1"/>
            <a:ext cx="158751"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0" indent="0">
              <a:spcBef>
                <a:spcPts val="1662"/>
              </a:spcBef>
              <a:buNone/>
              <a:defRPr sz="2954" baseline="0">
                <a:solidFill>
                  <a:srgbClr val="999999"/>
                </a:solidFill>
              </a:defRPr>
            </a:lvl1pPr>
            <a:lvl2pPr marL="161196" indent="0">
              <a:buNone/>
              <a:defRPr/>
            </a:lvl2pPr>
            <a:lvl3pPr marL="332651" indent="0">
              <a:buNone/>
              <a:defRPr/>
            </a:lvl3pPr>
            <a:lvl4pPr marL="498243" indent="0">
              <a:buNone/>
              <a:defRPr/>
            </a:lvl4pPr>
            <a:lvl5pPr marL="663836" indent="0">
              <a:buNone/>
              <a:defRPr/>
            </a:lvl5pPr>
          </a:lstStyle>
          <a:p>
            <a:pPr lvl="0"/>
            <a:r>
              <a:rPr lang="en-GB" dirty="0" smtClean="0"/>
              <a:t>Add chapter headings</a:t>
            </a:r>
          </a:p>
          <a:p>
            <a:pPr lvl="0"/>
            <a:r>
              <a:rPr lang="en-GB" dirty="0" smtClean="0"/>
              <a:t>Highlight current chapter in black or red text</a:t>
            </a:r>
            <a:endParaRPr lang="en-US" dirty="0"/>
          </a:p>
        </p:txBody>
      </p:sp>
    </p:spTree>
    <p:extLst>
      <p:ext uri="{BB962C8B-B14F-4D97-AF65-F5344CB8AC3E}">
        <p14:creationId xmlns:p14="http://schemas.microsoft.com/office/powerpoint/2010/main" val="416883767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482" y="1188721"/>
            <a:ext cx="3812340" cy="5192690"/>
          </a:xfr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t" anchorCtr="0" compatLnSpc="1">
            <a:prstTxWarp prst="textNoShape">
              <a:avLst/>
            </a:prstTxWarp>
          </a:bodyPr>
          <a:lstStyle>
            <a:lvl1pPr>
              <a:defRPr lang="en-US" sz="2215" dirty="0" smtClean="0"/>
            </a:lvl1pPr>
            <a:lvl2pPr>
              <a:defRPr lang="en-US" sz="2215" dirty="0" smtClean="0"/>
            </a:lvl2pPr>
            <a:lvl3pPr>
              <a:defRPr lang="en-US" sz="2215" dirty="0" smtClean="0"/>
            </a:lvl3pPr>
            <a:lvl4pPr>
              <a:defRPr lang="en-US" sz="2215" dirty="0" smtClean="0"/>
            </a:lvl4pPr>
            <a:lvl5pPr>
              <a:defRPr lang="en-US" sz="2215"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71302" y="1188721"/>
            <a:ext cx="3812343" cy="5192690"/>
          </a:xfrm>
        </p:spPr>
        <p:txBody>
          <a:bodyPr/>
          <a:lstStyle>
            <a:lvl1pPr>
              <a:defRPr sz="2215"/>
            </a:lvl1pPr>
            <a:lvl2pPr>
              <a:defRPr sz="2215"/>
            </a:lvl2pPr>
            <a:lvl3pPr>
              <a:defRPr sz="2215"/>
            </a:lvl3pPr>
            <a:lvl4pPr>
              <a:defRPr sz="2215"/>
            </a:lvl4pPr>
            <a:lvl5pPr>
              <a:defRPr sz="2215"/>
            </a:lvl5pPr>
            <a:lvl6pPr>
              <a:defRPr sz="1662"/>
            </a:lvl6pPr>
            <a:lvl7pPr>
              <a:defRPr sz="1662"/>
            </a:lvl7pPr>
            <a:lvl8pPr>
              <a:defRPr sz="1662"/>
            </a:lvl8pPr>
            <a:lvl9pPr>
              <a:defRPr sz="166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497995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7482" y="1188720"/>
            <a:ext cx="3812340"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4" name="Content Placeholder 3"/>
          <p:cNvSpPr>
            <a:spLocks noGrp="1"/>
          </p:cNvSpPr>
          <p:nvPr>
            <p:ph sz="half" idx="2"/>
          </p:nvPr>
        </p:nvSpPr>
        <p:spPr>
          <a:xfrm>
            <a:off x="827482" y="1916790"/>
            <a:ext cx="3812340"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71302" y="1188720"/>
            <a:ext cx="3812343"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6" name="Content Placeholder 5"/>
          <p:cNvSpPr>
            <a:spLocks noGrp="1"/>
          </p:cNvSpPr>
          <p:nvPr>
            <p:ph sz="quarter" idx="4"/>
          </p:nvPr>
        </p:nvSpPr>
        <p:spPr>
          <a:xfrm>
            <a:off x="4971302" y="1916790"/>
            <a:ext cx="3812343"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813595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27483" y="1628750"/>
            <a:ext cx="7956159" cy="4752660"/>
          </a:xfrm>
        </p:spPr>
        <p:txBody>
          <a:bodyPr/>
          <a:lstStyle>
            <a:lvl1pPr marL="0" indent="0">
              <a:buNone/>
              <a:defRPr sz="1108"/>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hasCustomPrompt="1"/>
          </p:nvPr>
        </p:nvSpPr>
        <p:spPr>
          <a:xfrm>
            <a:off x="827090" y="1188720"/>
            <a:ext cx="7956551" cy="440030"/>
          </a:xfrm>
        </p:spPr>
        <p:txBody>
          <a:bodyPr anchor="b"/>
          <a:lstStyle>
            <a:lvl1pPr marL="0" indent="0" algn="ctr">
              <a:buNone/>
              <a:defRPr sz="2585" b="1"/>
            </a:lvl1pPr>
          </a:lstStyle>
          <a:p>
            <a:pPr lvl="0"/>
            <a:r>
              <a:rPr lang="en-US" dirty="0" smtClean="0"/>
              <a:t>Caption</a:t>
            </a:r>
            <a:endParaRPr lang="en-US" dirty="0"/>
          </a:p>
        </p:txBody>
      </p:sp>
    </p:spTree>
    <p:extLst>
      <p:ext uri="{BB962C8B-B14F-4D97-AF65-F5344CB8AC3E}">
        <p14:creationId xmlns:p14="http://schemas.microsoft.com/office/powerpoint/2010/main" val="28895293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ltLang="en-US">
              <a:solidFill>
                <a:srgbClr val="003366"/>
              </a:solidFill>
            </a:endParaRPr>
          </a:p>
        </p:txBody>
      </p:sp>
      <p:sp>
        <p:nvSpPr>
          <p:cNvPr id="8" name="Footer Placeholder 7"/>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5D28813-EF54-463E-A743-50CE2C1E777E}"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427418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er-JDPower">
    <p:spTree>
      <p:nvGrpSpPr>
        <p:cNvPr id="1" name=""/>
        <p:cNvGrpSpPr/>
        <p:nvPr/>
      </p:nvGrpSpPr>
      <p:grpSpPr>
        <a:xfrm>
          <a:off x="0" y="0"/>
          <a:ext cx="0" cy="0"/>
          <a:chOff x="0" y="0"/>
          <a:chExt cx="0" cy="0"/>
        </a:xfrm>
      </p:grpSpPr>
      <p:pic>
        <p:nvPicPr>
          <p:cNvPr id="5" name="Picture 2" descr="C:\My Documents\Strategy Toolbar\MHF 2013\MHFi Logos\back-slide.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885" t="6367" r="11794" b="6367"/>
          <a:stretch/>
        </p:blipFill>
        <p:spPr bwMode="auto">
          <a:xfrm>
            <a:off x="3174" y="-1"/>
            <a:ext cx="9140825"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0795" y="2795202"/>
            <a:ext cx="7024295" cy="1230482"/>
          </a:xfrm>
          <a:prstGeom prst="rect">
            <a:avLst/>
          </a:prstGeom>
        </p:spPr>
      </p:pic>
    </p:spTree>
    <p:extLst>
      <p:ext uri="{BB962C8B-B14F-4D97-AF65-F5344CB8AC3E}">
        <p14:creationId xmlns:p14="http://schemas.microsoft.com/office/powerpoint/2010/main" val="234448579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76537" y="98336"/>
            <a:ext cx="7959500" cy="594360"/>
          </a:xfrm>
        </p:spPr>
        <p:txBody>
          <a:bodyPr/>
          <a:lstStyle/>
          <a:p>
            <a:r>
              <a:rPr lang="en-US" dirty="0" smtClean="0"/>
              <a:t>Click to edit Master title style</a:t>
            </a:r>
            <a:endParaRPr lang="en-US" dirty="0"/>
          </a:p>
        </p:txBody>
      </p:sp>
      <p:sp>
        <p:nvSpPr>
          <p:cNvPr id="3" name="Chart Placeholder 2"/>
          <p:cNvSpPr>
            <a:spLocks noGrp="1"/>
          </p:cNvSpPr>
          <p:nvPr>
            <p:ph type="chart" idx="1"/>
          </p:nvPr>
        </p:nvSpPr>
        <p:spPr>
          <a:xfrm>
            <a:off x="869951" y="1535115"/>
            <a:ext cx="7891463" cy="4613275"/>
          </a:xfrm>
        </p:spPr>
        <p:txBody>
          <a:bodyPr/>
          <a:lstStyle/>
          <a:p>
            <a:pPr lvl="0"/>
            <a:endParaRPr lang="en-US" noProof="0" smtClean="0"/>
          </a:p>
        </p:txBody>
      </p:sp>
    </p:spTree>
    <p:extLst>
      <p:ext uri="{BB962C8B-B14F-4D97-AF65-F5344CB8AC3E}">
        <p14:creationId xmlns:p14="http://schemas.microsoft.com/office/powerpoint/2010/main" val="633370987"/>
      </p:ext>
    </p:extLst>
  </p:cSld>
  <p:clrMapOvr>
    <a:masterClrMapping/>
  </p:clrMapOv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ver Slide -JDPower">
    <p:spTree>
      <p:nvGrpSpPr>
        <p:cNvPr id="1" name=""/>
        <p:cNvGrpSpPr/>
        <p:nvPr/>
      </p:nvGrpSpPr>
      <p:grpSpPr>
        <a:xfrm>
          <a:off x="0" y="0"/>
          <a:ext cx="0" cy="0"/>
          <a:chOff x="0" y="0"/>
          <a:chExt cx="0" cy="0"/>
        </a:xfrm>
      </p:grpSpPr>
      <p:pic>
        <p:nvPicPr>
          <p:cNvPr id="16" name="Picture 5" descr="H:\Strategy Toolbar\MHF 2013\MHFi Logos\Arrow-gray_large-light-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1902" y="753930"/>
            <a:ext cx="4443984" cy="35314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p:cNvSpPr>
            <a:spLocks noGrp="1"/>
          </p:cNvSpPr>
          <p:nvPr>
            <p:ph type="body" sz="quarter" idx="11" hasCustomPrompt="1"/>
          </p:nvPr>
        </p:nvSpPr>
        <p:spPr>
          <a:xfrm>
            <a:off x="1259542" y="43950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6000" numCol="1" anchor="b"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Meeting Title</a:t>
            </a:r>
          </a:p>
        </p:txBody>
      </p:sp>
      <p:sp>
        <p:nvSpPr>
          <p:cNvPr id="13" name="Text Placeholder 11"/>
          <p:cNvSpPr>
            <a:spLocks noGrp="1"/>
          </p:cNvSpPr>
          <p:nvPr>
            <p:ph type="body" sz="quarter" idx="12" hasCustomPrompt="1"/>
          </p:nvPr>
        </p:nvSpPr>
        <p:spPr>
          <a:xfrm>
            <a:off x="1260732" y="48522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6000" rIns="0" bIns="0" numCol="1" anchor="t"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Meeting Date</a:t>
            </a:r>
            <a:endParaRPr lang="en-US" dirty="0" smtClean="0"/>
          </a:p>
        </p:txBody>
      </p:sp>
      <p:sp>
        <p:nvSpPr>
          <p:cNvPr id="14" name="Text Placeholder 11"/>
          <p:cNvSpPr>
            <a:spLocks noGrp="1"/>
          </p:cNvSpPr>
          <p:nvPr>
            <p:ph type="body" sz="quarter" idx="13" hasCustomPrompt="1"/>
          </p:nvPr>
        </p:nvSpPr>
        <p:spPr>
          <a:xfrm>
            <a:off x="3981848" y="551729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000" numCol="1" anchor="b" anchorCtr="0" compatLnSpc="1">
            <a:prstTxWarp prst="textNoShape">
              <a:avLst/>
            </a:prstTxWarp>
          </a:bodyPr>
          <a:lstStyle>
            <a:lvl1pPr marL="159731" indent="-159731">
              <a:buNone/>
              <a:defRPr lang="en-US" sz="1846" b="1"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Author</a:t>
            </a:r>
          </a:p>
        </p:txBody>
      </p:sp>
      <p:sp>
        <p:nvSpPr>
          <p:cNvPr id="15" name="Text Placeholder 11"/>
          <p:cNvSpPr>
            <a:spLocks noGrp="1"/>
          </p:cNvSpPr>
          <p:nvPr>
            <p:ph type="body" sz="quarter" idx="14" hasCustomPrompt="1"/>
          </p:nvPr>
        </p:nvSpPr>
        <p:spPr>
          <a:xfrm>
            <a:off x="3981848" y="588305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8000" rIns="0" bIns="0" numCol="1" anchor="t" anchorCtr="0" compatLnSpc="1">
            <a:prstTxWarp prst="textNoShape">
              <a:avLst/>
            </a:prstTxWarp>
          </a:bodyPr>
          <a:lstStyle>
            <a:lvl1pPr marL="159731" indent="-159731">
              <a:buNone/>
              <a:defRPr lang="en-US" sz="1846" b="0" i="0"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Title, Business Unit</a:t>
            </a:r>
            <a:endParaRPr lang="en-US" dirty="0" smtClean="0"/>
          </a:p>
        </p:txBody>
      </p:sp>
      <p:cxnSp>
        <p:nvCxnSpPr>
          <p:cNvPr id="22" name="Straight Connector 21"/>
          <p:cNvCxnSpPr/>
          <p:nvPr userDrawn="1"/>
        </p:nvCxnSpPr>
        <p:spPr bwMode="auto">
          <a:xfrm>
            <a:off x="1259542" y="4284025"/>
            <a:ext cx="7524099" cy="1"/>
          </a:xfrm>
          <a:prstGeom prst="line">
            <a:avLst/>
          </a:prstGeom>
          <a:solidFill>
            <a:schemeClr val="bg2"/>
          </a:solidFill>
          <a:ln w="6350"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userDrawn="1"/>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itle 5"/>
          <p:cNvSpPr>
            <a:spLocks noGrp="1"/>
          </p:cNvSpPr>
          <p:nvPr>
            <p:ph type="title"/>
          </p:nvPr>
        </p:nvSpPr>
        <p:spPr>
          <a:xfrm>
            <a:off x="1259143" y="681958"/>
            <a:ext cx="7503210" cy="1652642"/>
          </a:xfrm>
        </p:spPr>
        <p:txBody>
          <a:bodyPr anchor="t" anchorCtr="0"/>
          <a:lstStyle/>
          <a:p>
            <a:r>
              <a:rPr lang="en-US" dirty="0" smtClean="0"/>
              <a:t>Click to edit Master title style</a:t>
            </a:r>
            <a:endParaRPr lang="en-US" dirty="0"/>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7434" y="2979281"/>
            <a:ext cx="3914940" cy="685800"/>
          </a:xfrm>
          <a:prstGeom prst="rect">
            <a:avLst/>
          </a:prstGeom>
        </p:spPr>
      </p:pic>
      <p:sp>
        <p:nvSpPr>
          <p:cNvPr id="18" name="Rectangle 18"/>
          <p:cNvSpPr>
            <a:spLocks noChangeArrowheads="1"/>
          </p:cNvSpPr>
          <p:nvPr userDrawn="1"/>
        </p:nvSpPr>
        <p:spPr bwMode="auto">
          <a:xfrm>
            <a:off x="323288"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a:t>
            </a:r>
            <a:endParaRPr lang="en-US" sz="831" dirty="0">
              <a:solidFill>
                <a:srgbClr val="808080"/>
              </a:solidFill>
              <a:latin typeface="Arial" charset="0"/>
              <a:cs typeface="Arial" charset="0"/>
            </a:endParaRPr>
          </a:p>
        </p:txBody>
      </p:sp>
      <p:pic>
        <p:nvPicPr>
          <p:cNvPr id="17" name="Picture 20" descr="tataLogo"/>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962900" y="122400"/>
            <a:ext cx="99499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941183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cxnSp>
        <p:nvCxnSpPr>
          <p:cNvPr id="4" name="Straight Connector 3"/>
          <p:cNvCxnSpPr/>
          <p:nvPr/>
        </p:nvCxnSpPr>
        <p:spPr bwMode="auto">
          <a:xfrm>
            <a:off x="349250" y="6461125"/>
            <a:ext cx="8434388" cy="0"/>
          </a:xfrm>
          <a:prstGeom prst="line">
            <a:avLst/>
          </a:prstGeom>
          <a:solidFill>
            <a:schemeClr val="bg2"/>
          </a:solidFill>
          <a:ln w="6350" cap="flat" cmpd="sng" algn="ctr">
            <a:solidFill>
              <a:schemeClr val="bg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12"/>
          <p:cNvSpPr txBox="1">
            <a:spLocks noChangeArrowheads="1"/>
          </p:cNvSpPr>
          <p:nvPr/>
        </p:nvSpPr>
        <p:spPr bwMode="auto">
          <a:xfrm>
            <a:off x="7845425" y="6492875"/>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defRPr sz="1600">
                <a:solidFill>
                  <a:schemeClr val="tx1"/>
                </a:solidFill>
                <a:latin typeface="Arial" charset="0"/>
                <a:ea typeface="Geneva" pitchFamily="-106" charset="-128"/>
              </a:defRPr>
            </a:lvl1pPr>
            <a:lvl2pPr marL="742950" indent="-285750" eaLnBrk="0" hangingPunct="0">
              <a:defRPr sz="1600">
                <a:solidFill>
                  <a:schemeClr val="tx1"/>
                </a:solidFill>
                <a:latin typeface="Arial" charset="0"/>
                <a:ea typeface="Geneva" pitchFamily="-106" charset="-128"/>
              </a:defRPr>
            </a:lvl2pPr>
            <a:lvl3pPr marL="1143000" indent="-228600" eaLnBrk="0" hangingPunct="0">
              <a:defRPr sz="1600">
                <a:solidFill>
                  <a:schemeClr val="tx1"/>
                </a:solidFill>
                <a:latin typeface="Arial" charset="0"/>
                <a:ea typeface="Geneva" pitchFamily="-106" charset="-128"/>
              </a:defRPr>
            </a:lvl3pPr>
            <a:lvl4pPr marL="1600200" indent="-228600" eaLnBrk="0" hangingPunct="0">
              <a:defRPr sz="1600">
                <a:solidFill>
                  <a:schemeClr val="tx1"/>
                </a:solidFill>
                <a:latin typeface="Arial" charset="0"/>
                <a:ea typeface="Geneva" pitchFamily="-106" charset="-128"/>
              </a:defRPr>
            </a:lvl4pPr>
            <a:lvl5pPr marL="2057400" indent="-228600" eaLnBrk="0" hangingPunct="0">
              <a:defRPr sz="1600">
                <a:solidFill>
                  <a:schemeClr val="tx1"/>
                </a:solidFill>
                <a:latin typeface="Arial" charset="0"/>
                <a:ea typeface="Geneva" pitchFamily="-106" charset="-128"/>
              </a:defRPr>
            </a:lvl5pPr>
            <a:lvl6pPr marL="25146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6pPr>
            <a:lvl7pPr marL="29718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7pPr>
            <a:lvl8pPr marL="34290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8pPr>
            <a:lvl9pPr marL="38862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9pPr>
          </a:lstStyle>
          <a:p>
            <a:pPr algn="r" eaLnBrk="1" fontAlgn="base" hangingPunct="1">
              <a:spcBef>
                <a:spcPct val="20000"/>
              </a:spcBef>
              <a:spcAft>
                <a:spcPct val="0"/>
              </a:spcAft>
            </a:pPr>
            <a:fld id="{930576F2-D05C-4EA7-9442-697C78476809}" type="slidenum">
              <a:rPr lang="en-US" sz="831">
                <a:solidFill>
                  <a:srgbClr val="404040"/>
                </a:solidFill>
                <a:latin typeface="Calibri" pitchFamily="34" charset="0"/>
              </a:rPr>
              <a:pPr algn="r" eaLnBrk="1" fontAlgn="base" hangingPunct="1">
                <a:spcBef>
                  <a:spcPct val="20000"/>
                </a:spcBef>
                <a:spcAft>
                  <a:spcPct val="0"/>
                </a:spcAft>
              </a:pPr>
              <a:t>‹#›</a:t>
            </a:fld>
            <a:endParaRPr lang="en-US" sz="831">
              <a:solidFill>
                <a:srgbClr val="404040"/>
              </a:solidFill>
              <a:latin typeface="Calibri" pitchFamily="34" charset="0"/>
            </a:endParaRPr>
          </a:p>
        </p:txBody>
      </p:sp>
      <p:cxnSp>
        <p:nvCxnSpPr>
          <p:cNvPr id="6" name="Straight Connector 13"/>
          <p:cNvCxnSpPr>
            <a:cxnSpLocks noChangeShapeType="1"/>
          </p:cNvCxnSpPr>
          <p:nvPr/>
        </p:nvCxnSpPr>
        <p:spPr bwMode="auto">
          <a:xfrm>
            <a:off x="1820261" y="2492870"/>
            <a:ext cx="6884988" cy="0"/>
          </a:xfrm>
          <a:prstGeom prst="line">
            <a:avLst/>
          </a:prstGeom>
          <a:noFill/>
          <a:ln w="19050" algn="ctr">
            <a:solidFill>
              <a:srgbClr val="E3183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14" descr="Arrow-red-pos-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6588" y="1684338"/>
            <a:ext cx="835662" cy="9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Grp="1" noChangeArrowheads="1"/>
          </p:cNvSpPr>
          <p:nvPr>
            <p:ph type="title"/>
          </p:nvPr>
        </p:nvSpPr>
        <p:spPr bwMode="auto">
          <a:xfrm>
            <a:off x="1819985" y="1772771"/>
            <a:ext cx="6874934"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954"/>
            </a:lvl1pPr>
          </a:lstStyle>
          <a:p>
            <a:pPr lvl="0"/>
            <a:r>
              <a:rPr lang="en-US" dirty="0" smtClean="0"/>
              <a:t>Click to edit Master title style</a:t>
            </a:r>
          </a:p>
        </p:txBody>
      </p:sp>
      <p:sp>
        <p:nvSpPr>
          <p:cNvPr id="25" name="Rectangle 3"/>
          <p:cNvSpPr>
            <a:spLocks noGrp="1" noChangeArrowheads="1"/>
          </p:cNvSpPr>
          <p:nvPr>
            <p:ph idx="1"/>
          </p:nvPr>
        </p:nvSpPr>
        <p:spPr bwMode="auto">
          <a:xfrm>
            <a:off x="1806608" y="2645684"/>
            <a:ext cx="6925022" cy="3629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585"/>
            </a:lvl1pPr>
            <a:lvl2pPr>
              <a:defRPr sz="2585"/>
            </a:lvl2pPr>
            <a:lvl3pPr>
              <a:defRPr sz="2585"/>
            </a:lvl3pPr>
            <a:lvl4pPr>
              <a:defRPr sz="2585"/>
            </a:lvl4pPr>
            <a:lvl5pPr>
              <a:defRPr sz="258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349645" y="6492240"/>
            <a:ext cx="8432805" cy="23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fontAlgn="base">
              <a:spcBef>
                <a:spcPct val="0"/>
              </a:spcBef>
              <a:spcAft>
                <a:spcPct val="0"/>
              </a:spcAft>
              <a:defRPr/>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PROPRIETARY—For Internal Use.</a:t>
            </a:r>
          </a:p>
        </p:txBody>
      </p:sp>
    </p:spTree>
    <p:extLst>
      <p:ext uri="{BB962C8B-B14F-4D97-AF65-F5344CB8AC3E}">
        <p14:creationId xmlns:p14="http://schemas.microsoft.com/office/powerpoint/2010/main" val="53123414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783166" y="1187450"/>
            <a:ext cx="7956550" cy="5194300"/>
          </a:xfrm>
        </p:spPr>
        <p:txBody>
          <a:bodyPr/>
          <a:lstStyle>
            <a:lvl2pPr>
              <a:defRPr sz="2215"/>
            </a:lvl2pPr>
            <a:lvl3pPr>
              <a:defRPr sz="2215"/>
            </a:lvl3pPr>
            <a:lvl4pPr>
              <a:defRPr sz="2215"/>
            </a:lvl4pPr>
            <a:lvl5pPr>
              <a:defRPr sz="221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4582695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6449957"/>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53731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Divider Slide">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userDrawn="1">
            <p:custDataLst>
              <p:tags r:id="rId2"/>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337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6" name="Rectangle 5" hidden="1"/>
          <p:cNvSpPr/>
          <p:nvPr userDrawn="1">
            <p:custDataLst>
              <p:tags r:id="rId3"/>
            </p:custDataLst>
          </p:nvPr>
        </p:nvSpPr>
        <p:spPr bwMode="auto">
          <a:xfrm>
            <a:off x="2" y="1"/>
            <a:ext cx="158751"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0" indent="0">
              <a:spcBef>
                <a:spcPts val="1662"/>
              </a:spcBef>
              <a:buNone/>
              <a:defRPr sz="2954" baseline="0">
                <a:solidFill>
                  <a:srgbClr val="999999"/>
                </a:solidFill>
              </a:defRPr>
            </a:lvl1pPr>
            <a:lvl2pPr marL="161196" indent="0">
              <a:buNone/>
              <a:defRPr/>
            </a:lvl2pPr>
            <a:lvl3pPr marL="332651" indent="0">
              <a:buNone/>
              <a:defRPr/>
            </a:lvl3pPr>
            <a:lvl4pPr marL="498243" indent="0">
              <a:buNone/>
              <a:defRPr/>
            </a:lvl4pPr>
            <a:lvl5pPr marL="663836" indent="0">
              <a:buNone/>
              <a:defRPr/>
            </a:lvl5pPr>
          </a:lstStyle>
          <a:p>
            <a:pPr lvl="0"/>
            <a:r>
              <a:rPr lang="en-GB" dirty="0" smtClean="0"/>
              <a:t>Add chapter headings</a:t>
            </a:r>
          </a:p>
          <a:p>
            <a:pPr lvl="0"/>
            <a:r>
              <a:rPr lang="en-GB" dirty="0" smtClean="0"/>
              <a:t>Highlight current chapter in black or red text</a:t>
            </a:r>
            <a:endParaRPr lang="en-US" dirty="0"/>
          </a:p>
        </p:txBody>
      </p:sp>
    </p:spTree>
    <p:extLst>
      <p:ext uri="{BB962C8B-B14F-4D97-AF65-F5344CB8AC3E}">
        <p14:creationId xmlns:p14="http://schemas.microsoft.com/office/powerpoint/2010/main" val="19345903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482" y="1188721"/>
            <a:ext cx="3812340" cy="5192690"/>
          </a:xfr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t" anchorCtr="0" compatLnSpc="1">
            <a:prstTxWarp prst="textNoShape">
              <a:avLst/>
            </a:prstTxWarp>
          </a:bodyPr>
          <a:lstStyle>
            <a:lvl1pPr>
              <a:defRPr lang="en-US" sz="2215" dirty="0" smtClean="0"/>
            </a:lvl1pPr>
            <a:lvl2pPr>
              <a:defRPr lang="en-US" sz="2215" dirty="0" smtClean="0"/>
            </a:lvl2pPr>
            <a:lvl3pPr>
              <a:defRPr lang="en-US" sz="2215" dirty="0" smtClean="0"/>
            </a:lvl3pPr>
            <a:lvl4pPr>
              <a:defRPr lang="en-US" sz="2215" dirty="0" smtClean="0"/>
            </a:lvl4pPr>
            <a:lvl5pPr>
              <a:defRPr lang="en-US" sz="2215"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71302" y="1188721"/>
            <a:ext cx="3812343" cy="5192690"/>
          </a:xfrm>
        </p:spPr>
        <p:txBody>
          <a:bodyPr/>
          <a:lstStyle>
            <a:lvl1pPr>
              <a:defRPr sz="2215"/>
            </a:lvl1pPr>
            <a:lvl2pPr>
              <a:defRPr sz="2215"/>
            </a:lvl2pPr>
            <a:lvl3pPr>
              <a:defRPr sz="2215"/>
            </a:lvl3pPr>
            <a:lvl4pPr>
              <a:defRPr sz="2215"/>
            </a:lvl4pPr>
            <a:lvl5pPr>
              <a:defRPr sz="2215"/>
            </a:lvl5pPr>
            <a:lvl6pPr>
              <a:defRPr sz="1662"/>
            </a:lvl6pPr>
            <a:lvl7pPr>
              <a:defRPr sz="1662"/>
            </a:lvl7pPr>
            <a:lvl8pPr>
              <a:defRPr sz="1662"/>
            </a:lvl8pPr>
            <a:lvl9pPr>
              <a:defRPr sz="166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8099355"/>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7482" y="1188720"/>
            <a:ext cx="3812340"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4" name="Content Placeholder 3"/>
          <p:cNvSpPr>
            <a:spLocks noGrp="1"/>
          </p:cNvSpPr>
          <p:nvPr>
            <p:ph sz="half" idx="2"/>
          </p:nvPr>
        </p:nvSpPr>
        <p:spPr>
          <a:xfrm>
            <a:off x="827482" y="1916790"/>
            <a:ext cx="3812340"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71302" y="1188720"/>
            <a:ext cx="3812343"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6" name="Content Placeholder 5"/>
          <p:cNvSpPr>
            <a:spLocks noGrp="1"/>
          </p:cNvSpPr>
          <p:nvPr>
            <p:ph sz="quarter" idx="4"/>
          </p:nvPr>
        </p:nvSpPr>
        <p:spPr>
          <a:xfrm>
            <a:off x="4971302" y="1916790"/>
            <a:ext cx="3812343"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245424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ltLang="en-US">
              <a:solidFill>
                <a:srgbClr val="003366"/>
              </a:solidFill>
            </a:endParaRPr>
          </a:p>
        </p:txBody>
      </p:sp>
      <p:sp>
        <p:nvSpPr>
          <p:cNvPr id="4" name="Footer Placeholder 3"/>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CC17934-D057-4155-9312-A28D66253CEB}"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8396633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27483" y="1628750"/>
            <a:ext cx="7956159" cy="4752660"/>
          </a:xfrm>
        </p:spPr>
        <p:txBody>
          <a:bodyPr/>
          <a:lstStyle>
            <a:lvl1pPr marL="0" indent="0">
              <a:buNone/>
              <a:defRPr sz="1108"/>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hasCustomPrompt="1"/>
          </p:nvPr>
        </p:nvSpPr>
        <p:spPr>
          <a:xfrm>
            <a:off x="827090" y="1188720"/>
            <a:ext cx="7956551" cy="440030"/>
          </a:xfrm>
        </p:spPr>
        <p:txBody>
          <a:bodyPr anchor="b"/>
          <a:lstStyle>
            <a:lvl1pPr marL="0" indent="0" algn="ctr">
              <a:buNone/>
              <a:defRPr sz="2585" b="1"/>
            </a:lvl1pPr>
          </a:lstStyle>
          <a:p>
            <a:pPr lvl="0"/>
            <a:r>
              <a:rPr lang="en-US" dirty="0" smtClean="0"/>
              <a:t>Caption</a:t>
            </a:r>
            <a:endParaRPr lang="en-US" dirty="0"/>
          </a:p>
        </p:txBody>
      </p:sp>
    </p:spTree>
    <p:extLst>
      <p:ext uri="{BB962C8B-B14F-4D97-AF65-F5344CB8AC3E}">
        <p14:creationId xmlns:p14="http://schemas.microsoft.com/office/powerpoint/2010/main" val="121369805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Closer-JDPower">
    <p:spTree>
      <p:nvGrpSpPr>
        <p:cNvPr id="1" name=""/>
        <p:cNvGrpSpPr/>
        <p:nvPr/>
      </p:nvGrpSpPr>
      <p:grpSpPr>
        <a:xfrm>
          <a:off x="0" y="0"/>
          <a:ext cx="0" cy="0"/>
          <a:chOff x="0" y="0"/>
          <a:chExt cx="0" cy="0"/>
        </a:xfrm>
      </p:grpSpPr>
      <p:pic>
        <p:nvPicPr>
          <p:cNvPr id="5" name="Picture 2" descr="C:\My Documents\Strategy Toolbar\MHF 2013\MHFi Logos\back-slide.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885" t="6367" r="11794" b="6367"/>
          <a:stretch/>
        </p:blipFill>
        <p:spPr bwMode="auto">
          <a:xfrm>
            <a:off x="3174" y="-1"/>
            <a:ext cx="9140825"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0795" y="2795202"/>
            <a:ext cx="7024295" cy="1230482"/>
          </a:xfrm>
          <a:prstGeom prst="rect">
            <a:avLst/>
          </a:prstGeom>
        </p:spPr>
      </p:pic>
    </p:spTree>
    <p:extLst>
      <p:ext uri="{BB962C8B-B14F-4D97-AF65-F5344CB8AC3E}">
        <p14:creationId xmlns:p14="http://schemas.microsoft.com/office/powerpoint/2010/main" val="410707270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76537" y="98336"/>
            <a:ext cx="7959500" cy="594360"/>
          </a:xfrm>
        </p:spPr>
        <p:txBody>
          <a:bodyPr/>
          <a:lstStyle/>
          <a:p>
            <a:r>
              <a:rPr lang="en-US" dirty="0" smtClean="0"/>
              <a:t>Click to edit Master title style</a:t>
            </a:r>
            <a:endParaRPr lang="en-US" dirty="0"/>
          </a:p>
        </p:txBody>
      </p:sp>
      <p:sp>
        <p:nvSpPr>
          <p:cNvPr id="3" name="Chart Placeholder 2"/>
          <p:cNvSpPr>
            <a:spLocks noGrp="1"/>
          </p:cNvSpPr>
          <p:nvPr>
            <p:ph type="chart" idx="1"/>
          </p:nvPr>
        </p:nvSpPr>
        <p:spPr>
          <a:xfrm>
            <a:off x="869951" y="1535115"/>
            <a:ext cx="7891463" cy="4613275"/>
          </a:xfrm>
        </p:spPr>
        <p:txBody>
          <a:bodyPr/>
          <a:lstStyle/>
          <a:p>
            <a:pPr lvl="0"/>
            <a:endParaRPr lang="en-US" noProof="0" smtClean="0"/>
          </a:p>
        </p:txBody>
      </p:sp>
    </p:spTree>
    <p:extLst>
      <p:ext uri="{BB962C8B-B14F-4D97-AF65-F5344CB8AC3E}">
        <p14:creationId xmlns:p14="http://schemas.microsoft.com/office/powerpoint/2010/main" val="1898189333"/>
      </p:ext>
    </p:extLst>
  </p:cSld>
  <p:clrMapOvr>
    <a:masterClrMapping/>
  </p:clrMapOvr>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Cover Slide -JDPower">
    <p:spTree>
      <p:nvGrpSpPr>
        <p:cNvPr id="1" name=""/>
        <p:cNvGrpSpPr/>
        <p:nvPr/>
      </p:nvGrpSpPr>
      <p:grpSpPr>
        <a:xfrm>
          <a:off x="0" y="0"/>
          <a:ext cx="0" cy="0"/>
          <a:chOff x="0" y="0"/>
          <a:chExt cx="0" cy="0"/>
        </a:xfrm>
      </p:grpSpPr>
      <p:pic>
        <p:nvPicPr>
          <p:cNvPr id="16" name="Picture 5" descr="H:\Strategy Toolbar\MHF 2013\MHFi Logos\Arrow-gray_large-light-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1902" y="753930"/>
            <a:ext cx="4443984" cy="35314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p:cNvSpPr>
            <a:spLocks noGrp="1"/>
          </p:cNvSpPr>
          <p:nvPr>
            <p:ph type="body" sz="quarter" idx="11" hasCustomPrompt="1"/>
          </p:nvPr>
        </p:nvSpPr>
        <p:spPr>
          <a:xfrm>
            <a:off x="1259542" y="43950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6000" numCol="1" anchor="b"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Meeting Title</a:t>
            </a:r>
          </a:p>
        </p:txBody>
      </p:sp>
      <p:sp>
        <p:nvSpPr>
          <p:cNvPr id="13" name="Text Placeholder 11"/>
          <p:cNvSpPr>
            <a:spLocks noGrp="1"/>
          </p:cNvSpPr>
          <p:nvPr>
            <p:ph type="body" sz="quarter" idx="12" hasCustomPrompt="1"/>
          </p:nvPr>
        </p:nvSpPr>
        <p:spPr>
          <a:xfrm>
            <a:off x="1260732" y="4852242"/>
            <a:ext cx="7522908"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6000" rIns="0" bIns="0" numCol="1" anchor="t" anchorCtr="0" compatLnSpc="1">
            <a:prstTxWarp prst="textNoShape">
              <a:avLst/>
            </a:prstTxWarp>
          </a:bodyPr>
          <a:lstStyle>
            <a:lvl1pPr marL="159731" indent="-159731">
              <a:buNone/>
              <a:defRPr lang="en-US" sz="2215"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Meeting Date</a:t>
            </a:r>
            <a:endParaRPr lang="en-US" dirty="0" smtClean="0"/>
          </a:p>
        </p:txBody>
      </p:sp>
      <p:sp>
        <p:nvSpPr>
          <p:cNvPr id="14" name="Text Placeholder 11"/>
          <p:cNvSpPr>
            <a:spLocks noGrp="1"/>
          </p:cNvSpPr>
          <p:nvPr>
            <p:ph type="body" sz="quarter" idx="13" hasCustomPrompt="1"/>
          </p:nvPr>
        </p:nvSpPr>
        <p:spPr>
          <a:xfrm>
            <a:off x="3981848" y="551729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000" numCol="1" anchor="b" anchorCtr="0" compatLnSpc="1">
            <a:prstTxWarp prst="textNoShape">
              <a:avLst/>
            </a:prstTxWarp>
          </a:bodyPr>
          <a:lstStyle>
            <a:lvl1pPr marL="159731" indent="-159731">
              <a:buNone/>
              <a:defRPr lang="en-US" sz="1846" b="1" baseline="0" dirty="0" smtClean="0">
                <a:solidFill>
                  <a:schemeClr val="tx1">
                    <a:lumMod val="75000"/>
                    <a:lumOff val="25000"/>
                  </a:schemeClr>
                </a:solidFill>
                <a:latin typeface="Calibri"/>
              </a:defRPr>
            </a:lvl1pPr>
          </a:lstStyle>
          <a:p>
            <a:pPr marL="0" lvl="0" indent="0" eaLnBrk="1" hangingPunct="1">
              <a:buClr>
                <a:schemeClr val="tx2"/>
              </a:buClr>
            </a:pPr>
            <a:r>
              <a:rPr lang="en-US" dirty="0" smtClean="0"/>
              <a:t>Author</a:t>
            </a:r>
          </a:p>
        </p:txBody>
      </p:sp>
      <p:sp>
        <p:nvSpPr>
          <p:cNvPr id="15" name="Text Placeholder 11"/>
          <p:cNvSpPr>
            <a:spLocks noGrp="1"/>
          </p:cNvSpPr>
          <p:nvPr>
            <p:ph type="body" sz="quarter" idx="14" hasCustomPrompt="1"/>
          </p:nvPr>
        </p:nvSpPr>
        <p:spPr>
          <a:xfrm>
            <a:off x="3981848" y="5883050"/>
            <a:ext cx="4801791" cy="365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8000" rIns="0" bIns="0" numCol="1" anchor="t" anchorCtr="0" compatLnSpc="1">
            <a:prstTxWarp prst="textNoShape">
              <a:avLst/>
            </a:prstTxWarp>
          </a:bodyPr>
          <a:lstStyle>
            <a:lvl1pPr marL="159731" indent="-159731">
              <a:buNone/>
              <a:defRPr lang="en-US" sz="1846" b="0" i="0" baseline="0" dirty="0" smtClean="0">
                <a:solidFill>
                  <a:schemeClr val="tx1">
                    <a:lumMod val="75000"/>
                    <a:lumOff val="25000"/>
                  </a:schemeClr>
                </a:solidFill>
                <a:latin typeface="Calibri"/>
              </a:defRPr>
            </a:lvl1pPr>
          </a:lstStyle>
          <a:p>
            <a:pPr marL="0" lvl="0" indent="0" eaLnBrk="1" hangingPunct="1">
              <a:buClr>
                <a:schemeClr val="tx2"/>
              </a:buClr>
            </a:pPr>
            <a:r>
              <a:rPr lang="en-GB" dirty="0" smtClean="0"/>
              <a:t>Title, Business Unit</a:t>
            </a:r>
            <a:endParaRPr lang="en-US" dirty="0" smtClean="0"/>
          </a:p>
        </p:txBody>
      </p:sp>
      <p:cxnSp>
        <p:nvCxnSpPr>
          <p:cNvPr id="22" name="Straight Connector 21"/>
          <p:cNvCxnSpPr/>
          <p:nvPr userDrawn="1"/>
        </p:nvCxnSpPr>
        <p:spPr bwMode="auto">
          <a:xfrm>
            <a:off x="1259542" y="4284025"/>
            <a:ext cx="7524099" cy="1"/>
          </a:xfrm>
          <a:prstGeom prst="line">
            <a:avLst/>
          </a:prstGeom>
          <a:solidFill>
            <a:schemeClr val="bg2"/>
          </a:solidFill>
          <a:ln w="6350"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userDrawn="1"/>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itle 5"/>
          <p:cNvSpPr>
            <a:spLocks noGrp="1"/>
          </p:cNvSpPr>
          <p:nvPr>
            <p:ph type="title"/>
          </p:nvPr>
        </p:nvSpPr>
        <p:spPr>
          <a:xfrm>
            <a:off x="1259143" y="681958"/>
            <a:ext cx="7503210" cy="1652642"/>
          </a:xfrm>
        </p:spPr>
        <p:txBody>
          <a:bodyPr anchor="t" anchorCtr="0"/>
          <a:lstStyle/>
          <a:p>
            <a:r>
              <a:rPr lang="en-US" dirty="0" smtClean="0"/>
              <a:t>Click to edit Master title style</a:t>
            </a:r>
            <a:endParaRPr lang="en-US" dirty="0"/>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7434" y="2979281"/>
            <a:ext cx="3914940" cy="685800"/>
          </a:xfrm>
          <a:prstGeom prst="rect">
            <a:avLst/>
          </a:prstGeom>
        </p:spPr>
      </p:pic>
      <p:sp>
        <p:nvSpPr>
          <p:cNvPr id="18" name="Rectangle 18"/>
          <p:cNvSpPr>
            <a:spLocks noChangeArrowheads="1"/>
          </p:cNvSpPr>
          <p:nvPr userDrawn="1"/>
        </p:nvSpPr>
        <p:spPr bwMode="auto">
          <a:xfrm>
            <a:off x="323288"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a:t>
            </a:r>
            <a:endParaRPr lang="en-US" sz="831" dirty="0">
              <a:solidFill>
                <a:srgbClr val="808080"/>
              </a:solidFill>
              <a:latin typeface="Arial" charset="0"/>
              <a:cs typeface="Arial" charset="0"/>
            </a:endParaRPr>
          </a:p>
        </p:txBody>
      </p:sp>
      <p:pic>
        <p:nvPicPr>
          <p:cNvPr id="17" name="Picture 20" descr="tataLogo"/>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962900" y="122400"/>
            <a:ext cx="99499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9260554"/>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cxnSp>
        <p:nvCxnSpPr>
          <p:cNvPr id="4" name="Straight Connector 3"/>
          <p:cNvCxnSpPr/>
          <p:nvPr/>
        </p:nvCxnSpPr>
        <p:spPr bwMode="auto">
          <a:xfrm>
            <a:off x="349250" y="6461125"/>
            <a:ext cx="8434388" cy="0"/>
          </a:xfrm>
          <a:prstGeom prst="line">
            <a:avLst/>
          </a:prstGeom>
          <a:solidFill>
            <a:schemeClr val="bg2"/>
          </a:solidFill>
          <a:ln w="6350" cap="flat" cmpd="sng" algn="ctr">
            <a:solidFill>
              <a:schemeClr val="bg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12"/>
          <p:cNvSpPr txBox="1">
            <a:spLocks noChangeArrowheads="1"/>
          </p:cNvSpPr>
          <p:nvPr/>
        </p:nvSpPr>
        <p:spPr bwMode="auto">
          <a:xfrm>
            <a:off x="7845425" y="6492875"/>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defRPr sz="1600">
                <a:solidFill>
                  <a:schemeClr val="tx1"/>
                </a:solidFill>
                <a:latin typeface="Arial" charset="0"/>
                <a:ea typeface="Geneva" pitchFamily="-106" charset="-128"/>
              </a:defRPr>
            </a:lvl1pPr>
            <a:lvl2pPr marL="742950" indent="-285750" eaLnBrk="0" hangingPunct="0">
              <a:defRPr sz="1600">
                <a:solidFill>
                  <a:schemeClr val="tx1"/>
                </a:solidFill>
                <a:latin typeface="Arial" charset="0"/>
                <a:ea typeface="Geneva" pitchFamily="-106" charset="-128"/>
              </a:defRPr>
            </a:lvl2pPr>
            <a:lvl3pPr marL="1143000" indent="-228600" eaLnBrk="0" hangingPunct="0">
              <a:defRPr sz="1600">
                <a:solidFill>
                  <a:schemeClr val="tx1"/>
                </a:solidFill>
                <a:latin typeface="Arial" charset="0"/>
                <a:ea typeface="Geneva" pitchFamily="-106" charset="-128"/>
              </a:defRPr>
            </a:lvl3pPr>
            <a:lvl4pPr marL="1600200" indent="-228600" eaLnBrk="0" hangingPunct="0">
              <a:defRPr sz="1600">
                <a:solidFill>
                  <a:schemeClr val="tx1"/>
                </a:solidFill>
                <a:latin typeface="Arial" charset="0"/>
                <a:ea typeface="Geneva" pitchFamily="-106" charset="-128"/>
              </a:defRPr>
            </a:lvl4pPr>
            <a:lvl5pPr marL="2057400" indent="-228600" eaLnBrk="0" hangingPunct="0">
              <a:defRPr sz="1600">
                <a:solidFill>
                  <a:schemeClr val="tx1"/>
                </a:solidFill>
                <a:latin typeface="Arial" charset="0"/>
                <a:ea typeface="Geneva" pitchFamily="-106" charset="-128"/>
              </a:defRPr>
            </a:lvl5pPr>
            <a:lvl6pPr marL="25146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6pPr>
            <a:lvl7pPr marL="29718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7pPr>
            <a:lvl8pPr marL="34290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8pPr>
            <a:lvl9pPr marL="3886200" indent="-228600" eaLnBrk="0" fontAlgn="base" hangingPunct="0">
              <a:lnSpc>
                <a:spcPct val="80000"/>
              </a:lnSpc>
              <a:spcBef>
                <a:spcPct val="45000"/>
              </a:spcBef>
              <a:spcAft>
                <a:spcPct val="0"/>
              </a:spcAft>
              <a:buClr>
                <a:schemeClr val="accent1"/>
              </a:buClr>
              <a:buChar char="•"/>
              <a:defRPr sz="1600">
                <a:solidFill>
                  <a:schemeClr val="tx1"/>
                </a:solidFill>
                <a:latin typeface="Arial" charset="0"/>
                <a:ea typeface="Geneva" pitchFamily="-106" charset="-128"/>
              </a:defRPr>
            </a:lvl9pPr>
          </a:lstStyle>
          <a:p>
            <a:pPr algn="r" eaLnBrk="1" fontAlgn="base" hangingPunct="1">
              <a:spcBef>
                <a:spcPct val="20000"/>
              </a:spcBef>
              <a:spcAft>
                <a:spcPct val="0"/>
              </a:spcAft>
            </a:pPr>
            <a:fld id="{930576F2-D05C-4EA7-9442-697C78476809}" type="slidenum">
              <a:rPr lang="en-US" sz="831">
                <a:solidFill>
                  <a:srgbClr val="404040"/>
                </a:solidFill>
                <a:latin typeface="Calibri" pitchFamily="34" charset="0"/>
              </a:rPr>
              <a:pPr algn="r" eaLnBrk="1" fontAlgn="base" hangingPunct="1">
                <a:spcBef>
                  <a:spcPct val="20000"/>
                </a:spcBef>
                <a:spcAft>
                  <a:spcPct val="0"/>
                </a:spcAft>
              </a:pPr>
              <a:t>‹#›</a:t>
            </a:fld>
            <a:endParaRPr lang="en-US" sz="831">
              <a:solidFill>
                <a:srgbClr val="404040"/>
              </a:solidFill>
              <a:latin typeface="Calibri" pitchFamily="34" charset="0"/>
            </a:endParaRPr>
          </a:p>
        </p:txBody>
      </p:sp>
      <p:cxnSp>
        <p:nvCxnSpPr>
          <p:cNvPr id="6" name="Straight Connector 13"/>
          <p:cNvCxnSpPr>
            <a:cxnSpLocks noChangeShapeType="1"/>
          </p:cNvCxnSpPr>
          <p:nvPr/>
        </p:nvCxnSpPr>
        <p:spPr bwMode="auto">
          <a:xfrm>
            <a:off x="1820261" y="2492870"/>
            <a:ext cx="6884988" cy="0"/>
          </a:xfrm>
          <a:prstGeom prst="line">
            <a:avLst/>
          </a:prstGeom>
          <a:noFill/>
          <a:ln w="19050" algn="ctr">
            <a:solidFill>
              <a:srgbClr val="E3183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14" descr="Arrow-red-pos-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6588" y="1684338"/>
            <a:ext cx="835662" cy="9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a:spLocks noGrp="1" noChangeArrowheads="1"/>
          </p:cNvSpPr>
          <p:nvPr>
            <p:ph type="title"/>
          </p:nvPr>
        </p:nvSpPr>
        <p:spPr bwMode="auto">
          <a:xfrm>
            <a:off x="1819985" y="1772771"/>
            <a:ext cx="6874934"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954"/>
            </a:lvl1pPr>
          </a:lstStyle>
          <a:p>
            <a:pPr lvl="0"/>
            <a:r>
              <a:rPr lang="en-US" dirty="0" smtClean="0"/>
              <a:t>Click to edit Master title style</a:t>
            </a:r>
          </a:p>
        </p:txBody>
      </p:sp>
      <p:sp>
        <p:nvSpPr>
          <p:cNvPr id="25" name="Rectangle 3"/>
          <p:cNvSpPr>
            <a:spLocks noGrp="1" noChangeArrowheads="1"/>
          </p:cNvSpPr>
          <p:nvPr>
            <p:ph idx="1"/>
          </p:nvPr>
        </p:nvSpPr>
        <p:spPr bwMode="auto">
          <a:xfrm>
            <a:off x="1806608" y="2645684"/>
            <a:ext cx="6925022" cy="3629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585"/>
            </a:lvl1pPr>
            <a:lvl2pPr>
              <a:defRPr sz="2585"/>
            </a:lvl2pPr>
            <a:lvl3pPr>
              <a:defRPr sz="2585"/>
            </a:lvl3pPr>
            <a:lvl4pPr>
              <a:defRPr sz="2585"/>
            </a:lvl4pPr>
            <a:lvl5pPr>
              <a:defRPr sz="258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349645" y="6492240"/>
            <a:ext cx="8432805" cy="23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fontAlgn="base">
              <a:spcBef>
                <a:spcPct val="0"/>
              </a:spcBef>
              <a:spcAft>
                <a:spcPct val="0"/>
              </a:spcAft>
              <a:defRPr/>
            </a:pPr>
            <a:r>
              <a:rPr lang="en-US" sz="831" noProof="1">
                <a:solidFill>
                  <a:srgbClr val="E31837"/>
                </a:solidFill>
              </a:rPr>
              <a:t>J.D. Power </a:t>
            </a:r>
            <a:r>
              <a:rPr lang="en-US" sz="831" noProof="1">
                <a:solidFill>
                  <a:srgbClr val="000000"/>
                </a:solidFill>
              </a:rPr>
              <a:t>| Presentation | </a:t>
            </a:r>
            <a:r>
              <a:rPr lang="en-US" sz="831" dirty="0">
                <a:solidFill>
                  <a:srgbClr val="808080"/>
                </a:solidFill>
              </a:rPr>
              <a:t>© 2016 J.D. Power Asia Pacific, McGraw Hill Financial. All Rights Reserved. CONFIDENTIAL &amp; PROPRIETARY—For Internal Use.</a:t>
            </a:r>
          </a:p>
        </p:txBody>
      </p:sp>
    </p:spTree>
    <p:extLst>
      <p:ext uri="{BB962C8B-B14F-4D97-AF65-F5344CB8AC3E}">
        <p14:creationId xmlns:p14="http://schemas.microsoft.com/office/powerpoint/2010/main" val="491507934"/>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5" name="Content Placeholder 4"/>
          <p:cNvSpPr>
            <a:spLocks noGrp="1"/>
          </p:cNvSpPr>
          <p:nvPr>
            <p:ph sz="quarter" idx="10"/>
          </p:nvPr>
        </p:nvSpPr>
        <p:spPr>
          <a:xfrm>
            <a:off x="783166" y="1187450"/>
            <a:ext cx="7956550" cy="5194300"/>
          </a:xfrm>
        </p:spPr>
        <p:txBody>
          <a:bodyPr/>
          <a:lstStyle>
            <a:lvl2pPr>
              <a:defRPr sz="2215"/>
            </a:lvl2pPr>
            <a:lvl3pPr>
              <a:defRPr sz="2215"/>
            </a:lvl3pPr>
            <a:lvl4pPr>
              <a:defRPr sz="2215"/>
            </a:lvl4pPr>
            <a:lvl5pPr>
              <a:defRPr sz="221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8308509"/>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4996857"/>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7245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Divider Slide">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userDrawn="1">
            <p:custDataLst>
              <p:tags r:id="rId2"/>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747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90" y="1591"/>
                        <a:ext cx="1587" cy="1587"/>
                      </a:xfrm>
                      <a:prstGeom prst="rect">
                        <a:avLst/>
                      </a:prstGeom>
                    </p:spPr>
                  </p:pic>
                </p:oleObj>
              </mc:Fallback>
            </mc:AlternateContent>
          </a:graphicData>
        </a:graphic>
      </p:graphicFrame>
      <p:sp>
        <p:nvSpPr>
          <p:cNvPr id="6" name="Rectangle 5" hidden="1"/>
          <p:cNvSpPr/>
          <p:nvPr userDrawn="1">
            <p:custDataLst>
              <p:tags r:id="rId3"/>
            </p:custDataLst>
          </p:nvPr>
        </p:nvSpPr>
        <p:spPr bwMode="auto">
          <a:xfrm>
            <a:off x="2" y="1"/>
            <a:ext cx="158751"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0" indent="0">
              <a:spcBef>
                <a:spcPts val="1662"/>
              </a:spcBef>
              <a:buNone/>
              <a:defRPr sz="2954" baseline="0">
                <a:solidFill>
                  <a:srgbClr val="999999"/>
                </a:solidFill>
              </a:defRPr>
            </a:lvl1pPr>
            <a:lvl2pPr marL="161196" indent="0">
              <a:buNone/>
              <a:defRPr/>
            </a:lvl2pPr>
            <a:lvl3pPr marL="332651" indent="0">
              <a:buNone/>
              <a:defRPr/>
            </a:lvl3pPr>
            <a:lvl4pPr marL="498243" indent="0">
              <a:buNone/>
              <a:defRPr/>
            </a:lvl4pPr>
            <a:lvl5pPr marL="663836" indent="0">
              <a:buNone/>
              <a:defRPr/>
            </a:lvl5pPr>
          </a:lstStyle>
          <a:p>
            <a:pPr lvl="0"/>
            <a:r>
              <a:rPr lang="en-GB" dirty="0" smtClean="0"/>
              <a:t>Add chapter headings</a:t>
            </a:r>
          </a:p>
          <a:p>
            <a:pPr lvl="0"/>
            <a:r>
              <a:rPr lang="en-GB" dirty="0" smtClean="0"/>
              <a:t>Highlight current chapter in black or red text</a:t>
            </a:r>
            <a:endParaRPr lang="en-US" dirty="0"/>
          </a:p>
        </p:txBody>
      </p:sp>
    </p:spTree>
    <p:extLst>
      <p:ext uri="{BB962C8B-B14F-4D97-AF65-F5344CB8AC3E}">
        <p14:creationId xmlns:p14="http://schemas.microsoft.com/office/powerpoint/2010/main" val="1590677952"/>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482" y="1188721"/>
            <a:ext cx="3812340" cy="5192690"/>
          </a:xfr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t" anchorCtr="0" compatLnSpc="1">
            <a:prstTxWarp prst="textNoShape">
              <a:avLst/>
            </a:prstTxWarp>
          </a:bodyPr>
          <a:lstStyle>
            <a:lvl1pPr>
              <a:defRPr lang="en-US" sz="2215" dirty="0" smtClean="0"/>
            </a:lvl1pPr>
            <a:lvl2pPr>
              <a:defRPr lang="en-US" sz="2215" dirty="0" smtClean="0"/>
            </a:lvl2pPr>
            <a:lvl3pPr>
              <a:defRPr lang="en-US" sz="2215" dirty="0" smtClean="0"/>
            </a:lvl3pPr>
            <a:lvl4pPr>
              <a:defRPr lang="en-US" sz="2215" dirty="0" smtClean="0"/>
            </a:lvl4pPr>
            <a:lvl5pPr>
              <a:defRPr lang="en-US" sz="2215"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71302" y="1188721"/>
            <a:ext cx="3812343" cy="5192690"/>
          </a:xfrm>
        </p:spPr>
        <p:txBody>
          <a:bodyPr/>
          <a:lstStyle>
            <a:lvl1pPr>
              <a:defRPr sz="2215"/>
            </a:lvl1pPr>
            <a:lvl2pPr>
              <a:defRPr sz="2215"/>
            </a:lvl2pPr>
            <a:lvl3pPr>
              <a:defRPr sz="2215"/>
            </a:lvl3pPr>
            <a:lvl4pPr>
              <a:defRPr sz="2215"/>
            </a:lvl4pPr>
            <a:lvl5pPr>
              <a:defRPr sz="2215"/>
            </a:lvl5pPr>
            <a:lvl6pPr>
              <a:defRPr sz="1662"/>
            </a:lvl6pPr>
            <a:lvl7pPr>
              <a:defRPr sz="1662"/>
            </a:lvl7pPr>
            <a:lvl8pPr>
              <a:defRPr sz="1662"/>
            </a:lvl8pPr>
            <a:lvl9pPr>
              <a:defRPr sz="166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93663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solidFill>
                <a:srgbClr val="003366"/>
              </a:solidFill>
            </a:endParaRPr>
          </a:p>
        </p:txBody>
      </p:sp>
      <p:sp>
        <p:nvSpPr>
          <p:cNvPr id="3" name="Footer Placeholder 2"/>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94244A-08DA-4F1A-931D-670046578A74}"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215978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7482" y="1188720"/>
            <a:ext cx="3812340"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4" name="Content Placeholder 3"/>
          <p:cNvSpPr>
            <a:spLocks noGrp="1"/>
          </p:cNvSpPr>
          <p:nvPr>
            <p:ph sz="half" idx="2"/>
          </p:nvPr>
        </p:nvSpPr>
        <p:spPr>
          <a:xfrm>
            <a:off x="827482" y="1916790"/>
            <a:ext cx="3812340"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71302" y="1188720"/>
            <a:ext cx="3812343" cy="728070"/>
          </a:xfrm>
        </p:spPr>
        <p:txBody>
          <a:bodyPr anchor="b"/>
          <a:lstStyle>
            <a:lvl1pPr marL="0" indent="0" algn="ctr">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dirty="0" smtClean="0"/>
              <a:t>Click to edit Master text styles</a:t>
            </a:r>
          </a:p>
        </p:txBody>
      </p:sp>
      <p:sp>
        <p:nvSpPr>
          <p:cNvPr id="6" name="Content Placeholder 5"/>
          <p:cNvSpPr>
            <a:spLocks noGrp="1"/>
          </p:cNvSpPr>
          <p:nvPr>
            <p:ph sz="quarter" idx="4"/>
          </p:nvPr>
        </p:nvSpPr>
        <p:spPr>
          <a:xfrm>
            <a:off x="4971302" y="1916790"/>
            <a:ext cx="3812343" cy="4320600"/>
          </a:xfrm>
        </p:spPr>
        <p:txBody>
          <a:bodyPr/>
          <a:lstStyle>
            <a:lvl1pPr>
              <a:defRPr sz="2215"/>
            </a:lvl1pPr>
            <a:lvl2pPr>
              <a:defRPr sz="2215"/>
            </a:lvl2pPr>
            <a:lvl3pPr>
              <a:defRPr sz="2215"/>
            </a:lvl3pPr>
            <a:lvl4pPr>
              <a:defRPr sz="2215"/>
            </a:lvl4pPr>
            <a:lvl5pPr>
              <a:defRPr sz="2215"/>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9172268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27483" y="1628750"/>
            <a:ext cx="7956159" cy="4752660"/>
          </a:xfrm>
        </p:spPr>
        <p:txBody>
          <a:bodyPr/>
          <a:lstStyle>
            <a:lvl1pPr marL="0" indent="0">
              <a:buNone/>
              <a:defRPr sz="1108"/>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hasCustomPrompt="1"/>
          </p:nvPr>
        </p:nvSpPr>
        <p:spPr>
          <a:xfrm>
            <a:off x="827090" y="1188720"/>
            <a:ext cx="7956551" cy="440030"/>
          </a:xfrm>
        </p:spPr>
        <p:txBody>
          <a:bodyPr anchor="b"/>
          <a:lstStyle>
            <a:lvl1pPr marL="0" indent="0" algn="ctr">
              <a:buNone/>
              <a:defRPr sz="2585" b="1"/>
            </a:lvl1pPr>
          </a:lstStyle>
          <a:p>
            <a:pPr lvl="0"/>
            <a:r>
              <a:rPr lang="en-US" dirty="0" smtClean="0"/>
              <a:t>Caption</a:t>
            </a:r>
            <a:endParaRPr lang="en-US" dirty="0"/>
          </a:p>
        </p:txBody>
      </p:sp>
    </p:spTree>
    <p:extLst>
      <p:ext uri="{BB962C8B-B14F-4D97-AF65-F5344CB8AC3E}">
        <p14:creationId xmlns:p14="http://schemas.microsoft.com/office/powerpoint/2010/main" val="3563316408"/>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loser-JDPower">
    <p:spTree>
      <p:nvGrpSpPr>
        <p:cNvPr id="1" name=""/>
        <p:cNvGrpSpPr/>
        <p:nvPr/>
      </p:nvGrpSpPr>
      <p:grpSpPr>
        <a:xfrm>
          <a:off x="0" y="0"/>
          <a:ext cx="0" cy="0"/>
          <a:chOff x="0" y="0"/>
          <a:chExt cx="0" cy="0"/>
        </a:xfrm>
      </p:grpSpPr>
      <p:pic>
        <p:nvPicPr>
          <p:cNvPr id="5" name="Picture 2" descr="C:\My Documents\Strategy Toolbar\MHF 2013\MHFi Logos\back-slide.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885" t="6367" r="11794" b="6367"/>
          <a:stretch/>
        </p:blipFill>
        <p:spPr bwMode="auto">
          <a:xfrm>
            <a:off x="3174" y="-1"/>
            <a:ext cx="9140825"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0795" y="2795202"/>
            <a:ext cx="7024295" cy="1230482"/>
          </a:xfrm>
          <a:prstGeom prst="rect">
            <a:avLst/>
          </a:prstGeom>
        </p:spPr>
      </p:pic>
    </p:spTree>
    <p:extLst>
      <p:ext uri="{BB962C8B-B14F-4D97-AF65-F5344CB8AC3E}">
        <p14:creationId xmlns:p14="http://schemas.microsoft.com/office/powerpoint/2010/main" val="1634540497"/>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76537" y="98336"/>
            <a:ext cx="7959500" cy="594360"/>
          </a:xfrm>
        </p:spPr>
        <p:txBody>
          <a:bodyPr/>
          <a:lstStyle/>
          <a:p>
            <a:r>
              <a:rPr lang="en-US" dirty="0" smtClean="0"/>
              <a:t>Click to edit Master title style</a:t>
            </a:r>
            <a:endParaRPr lang="en-US" dirty="0"/>
          </a:p>
        </p:txBody>
      </p:sp>
      <p:sp>
        <p:nvSpPr>
          <p:cNvPr id="3" name="Chart Placeholder 2"/>
          <p:cNvSpPr>
            <a:spLocks noGrp="1"/>
          </p:cNvSpPr>
          <p:nvPr>
            <p:ph type="chart" idx="1"/>
          </p:nvPr>
        </p:nvSpPr>
        <p:spPr>
          <a:xfrm>
            <a:off x="869951" y="1535115"/>
            <a:ext cx="7891463" cy="4613275"/>
          </a:xfrm>
        </p:spPr>
        <p:txBody>
          <a:bodyPr/>
          <a:lstStyle/>
          <a:p>
            <a:pPr lvl="0"/>
            <a:endParaRPr lang="en-US" noProof="0" smtClean="0"/>
          </a:p>
        </p:txBody>
      </p:sp>
    </p:spTree>
    <p:extLst>
      <p:ext uri="{BB962C8B-B14F-4D97-AF65-F5344CB8AC3E}">
        <p14:creationId xmlns:p14="http://schemas.microsoft.com/office/powerpoint/2010/main" val="356096169"/>
      </p:ext>
    </p:extLst>
  </p:cSld>
  <p:clrMapOvr>
    <a:masterClrMapping/>
  </p:clrMapOvr>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4016"/>
            <a:ext cx="7772400" cy="1470025"/>
          </a:xfrm>
          <a:prstGeom prst="rect">
            <a:avLst/>
          </a:prstGeom>
        </p:spPr>
        <p:txBody>
          <a:bodyPr lIns="91429" tIns="45715" rIns="91429" bIns="45715"/>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lIns="91429" tIns="45715" rIns="91429" bIns="45715"/>
          <a:lstStyle>
            <a:lvl1pPr marL="0" indent="0" algn="ctr">
              <a:buNone/>
              <a:defRPr/>
            </a:lvl1pPr>
            <a:lvl2pPr marL="457145" indent="0" algn="ctr">
              <a:buNone/>
              <a:defRPr/>
            </a:lvl2pPr>
            <a:lvl3pPr marL="914290" indent="0" algn="ctr">
              <a:buNone/>
              <a:defRPr/>
            </a:lvl3pPr>
            <a:lvl4pPr marL="1371435" indent="0" algn="ctr">
              <a:buNone/>
              <a:defRPr/>
            </a:lvl4pPr>
            <a:lvl5pPr marL="1828581" indent="0" algn="ctr">
              <a:buNone/>
              <a:defRPr/>
            </a:lvl5pPr>
            <a:lvl6pPr marL="2285726" indent="0" algn="ctr">
              <a:buNone/>
              <a:defRPr/>
            </a:lvl6pPr>
            <a:lvl7pPr marL="2742871" indent="0" algn="ctr">
              <a:buNone/>
              <a:defRPr/>
            </a:lvl7pPr>
            <a:lvl8pPr marL="3200016" indent="0" algn="ctr">
              <a:buNone/>
              <a:defRPr/>
            </a:lvl8pPr>
            <a:lvl9pPr marL="3657161" indent="0" algn="ctr">
              <a:buNone/>
              <a:defRPr/>
            </a:lvl9pPr>
          </a:lstStyle>
          <a:p>
            <a:r>
              <a:rPr lang="en-US" smtClean="0"/>
              <a:t>Click to edit Master subtitle style</a:t>
            </a:r>
            <a:endParaRPr lang="en-IN"/>
          </a:p>
        </p:txBody>
      </p:sp>
    </p:spTree>
    <p:extLst>
      <p:ext uri="{BB962C8B-B14F-4D97-AF65-F5344CB8AC3E}">
        <p14:creationId xmlns:p14="http://schemas.microsoft.com/office/powerpoint/2010/main" val="98633655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91429" tIns="45715" rIns="91429" bIns="45715"/>
          <a:lstStyle/>
          <a:p>
            <a:r>
              <a:rPr lang="en-US" smtClean="0"/>
              <a:t>Click to edit Master title style</a:t>
            </a:r>
            <a:endParaRPr lang="en-IN"/>
          </a:p>
        </p:txBody>
      </p:sp>
      <p:sp>
        <p:nvSpPr>
          <p:cNvPr id="3" name="Content Placeholder 2"/>
          <p:cNvSpPr>
            <a:spLocks noGrp="1"/>
          </p:cNvSpPr>
          <p:nvPr>
            <p:ph idx="1"/>
          </p:nvPr>
        </p:nvSpPr>
        <p:spPr>
          <a:xfrm>
            <a:off x="457200" y="1600206"/>
            <a:ext cx="8229600" cy="4525963"/>
          </a:xfrm>
          <a:prstGeom prst="rect">
            <a:avLst/>
          </a:prstGeom>
        </p:spPr>
        <p:txBody>
          <a:bodyPr lIns="91429" tIns="45715" rIns="91429" bIns="457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27676934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10491"/>
            <a:ext cx="7772400" cy="1362075"/>
          </a:xfrm>
          <a:prstGeom prst="rect">
            <a:avLst/>
          </a:prstGeom>
        </p:spPr>
        <p:txBody>
          <a:bodyPr lIns="91429" tIns="45715" rIns="91429" bIns="45715"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22"/>
            <a:ext cx="7772400" cy="1500187"/>
          </a:xfrm>
          <a:prstGeom prst="rect">
            <a:avLst/>
          </a:prstGeom>
        </p:spPr>
        <p:txBody>
          <a:bodyPr lIns="91429" tIns="45715" rIns="91429" bIns="45715" anchor="b"/>
          <a:lstStyle>
            <a:lvl1pPr marL="0" indent="0">
              <a:buNone/>
              <a:defRPr sz="2000"/>
            </a:lvl1pPr>
            <a:lvl2pPr marL="457145" indent="0">
              <a:buNone/>
              <a:defRPr sz="1800"/>
            </a:lvl2pPr>
            <a:lvl3pPr marL="914290" indent="0">
              <a:buNone/>
              <a:defRPr sz="1600"/>
            </a:lvl3pPr>
            <a:lvl4pPr marL="1371435" indent="0">
              <a:buNone/>
              <a:defRPr sz="1400"/>
            </a:lvl4pPr>
            <a:lvl5pPr marL="1828581" indent="0">
              <a:buNone/>
              <a:defRPr sz="1400"/>
            </a:lvl5pPr>
            <a:lvl6pPr marL="2285726" indent="0">
              <a:buNone/>
              <a:defRPr sz="1400"/>
            </a:lvl6pPr>
            <a:lvl7pPr marL="2742871" indent="0">
              <a:buNone/>
              <a:defRPr sz="1400"/>
            </a:lvl7pPr>
            <a:lvl8pPr marL="3200016" indent="0">
              <a:buNone/>
              <a:defRPr sz="1400"/>
            </a:lvl8pPr>
            <a:lvl9pPr marL="3657161" indent="0">
              <a:buNone/>
              <a:defRPr sz="1400"/>
            </a:lvl9pPr>
          </a:lstStyle>
          <a:p>
            <a:pPr lvl="0"/>
            <a:r>
              <a:rPr lang="en-US" smtClean="0"/>
              <a:t>Click to edit Master text styles</a:t>
            </a:r>
          </a:p>
        </p:txBody>
      </p:sp>
    </p:spTree>
    <p:extLst>
      <p:ext uri="{BB962C8B-B14F-4D97-AF65-F5344CB8AC3E}">
        <p14:creationId xmlns:p14="http://schemas.microsoft.com/office/powerpoint/2010/main" val="40179437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91429" tIns="45715" rIns="91429" bIns="45715"/>
          <a:lstStyle/>
          <a:p>
            <a:r>
              <a:rPr lang="en-US" smtClean="0"/>
              <a:t>Click to edit Master title style</a:t>
            </a:r>
            <a:endParaRPr lang="en-IN"/>
          </a:p>
        </p:txBody>
      </p:sp>
      <p:sp>
        <p:nvSpPr>
          <p:cNvPr id="3" name="Content Placeholder 2"/>
          <p:cNvSpPr>
            <a:spLocks noGrp="1"/>
          </p:cNvSpPr>
          <p:nvPr>
            <p:ph sz="half" idx="1"/>
          </p:nvPr>
        </p:nvSpPr>
        <p:spPr>
          <a:xfrm>
            <a:off x="457200" y="1600206"/>
            <a:ext cx="4038600" cy="4525963"/>
          </a:xfrm>
          <a:prstGeom prst="rect">
            <a:avLst/>
          </a:prstGeom>
        </p:spPr>
        <p:txBody>
          <a:bodyPr lIns="91429" tIns="45715" rIns="91429" bIns="45715"/>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6"/>
            <a:ext cx="4038600" cy="4525963"/>
          </a:xfrm>
          <a:prstGeom prst="rect">
            <a:avLst/>
          </a:prstGeom>
        </p:spPr>
        <p:txBody>
          <a:bodyPr lIns="91429" tIns="45715" rIns="91429" bIns="45715"/>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87382662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91429" tIns="45715" rIns="91429" bIns="45715"/>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lIns="91429" tIns="45715" rIns="91429" bIns="45715" anchor="b"/>
          <a:lstStyle>
            <a:lvl1pPr marL="0" indent="0">
              <a:buNone/>
              <a:defRPr sz="24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6" indent="0">
              <a:buNone/>
              <a:defRPr sz="1600" b="1"/>
            </a:lvl6pPr>
            <a:lvl7pPr marL="2742871" indent="0">
              <a:buNone/>
              <a:defRPr sz="1600" b="1"/>
            </a:lvl7pPr>
            <a:lvl8pPr marL="3200016" indent="0">
              <a:buNone/>
              <a:defRPr sz="1600" b="1"/>
            </a:lvl8pPr>
            <a:lvl9pPr marL="365716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lIns="91429" tIns="45715" rIns="91429" bIns="45715"/>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151" y="1535113"/>
            <a:ext cx="4041775" cy="639762"/>
          </a:xfrm>
          <a:prstGeom prst="rect">
            <a:avLst/>
          </a:prstGeom>
        </p:spPr>
        <p:txBody>
          <a:bodyPr lIns="91429" tIns="45715" rIns="91429" bIns="45715" anchor="b"/>
          <a:lstStyle>
            <a:lvl1pPr marL="0" indent="0">
              <a:buNone/>
              <a:defRPr sz="24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6" indent="0">
              <a:buNone/>
              <a:defRPr sz="1600" b="1"/>
            </a:lvl6pPr>
            <a:lvl7pPr marL="2742871" indent="0">
              <a:buNone/>
              <a:defRPr sz="1600" b="1"/>
            </a:lvl7pPr>
            <a:lvl8pPr marL="3200016" indent="0">
              <a:buNone/>
              <a:defRPr sz="1600" b="1"/>
            </a:lvl8pPr>
            <a:lvl9pPr marL="365716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1" y="2174875"/>
            <a:ext cx="4041775" cy="3951288"/>
          </a:xfrm>
          <a:prstGeom prst="rect">
            <a:avLst/>
          </a:prstGeom>
        </p:spPr>
        <p:txBody>
          <a:bodyPr lIns="91429" tIns="45715" rIns="91429" bIns="45715"/>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76241109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91429" tIns="45715" rIns="91429" bIns="45715"/>
          <a:lstStyle/>
          <a:p>
            <a:r>
              <a:rPr lang="en-US" smtClean="0"/>
              <a:t>Click to edit Master title style</a:t>
            </a:r>
            <a:endParaRPr lang="en-IN"/>
          </a:p>
        </p:txBody>
      </p:sp>
    </p:spTree>
    <p:extLst>
      <p:ext uri="{BB962C8B-B14F-4D97-AF65-F5344CB8AC3E}">
        <p14:creationId xmlns:p14="http://schemas.microsoft.com/office/powerpoint/2010/main" val="663503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solidFill>
                <a:srgbClr val="003366"/>
              </a:solidFill>
            </a:endParaRPr>
          </a:p>
        </p:txBody>
      </p:sp>
      <p:sp>
        <p:nvSpPr>
          <p:cNvPr id="6" name="Footer Placeholder 5"/>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D858D4-0DC7-47A1-939F-7CF2943C1449}"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07315489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3037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273050"/>
            <a:ext cx="3008313" cy="1162050"/>
          </a:xfrm>
          <a:prstGeom prst="rect">
            <a:avLst/>
          </a:prstGeom>
        </p:spPr>
        <p:txBody>
          <a:bodyPr lIns="91429" tIns="45715" rIns="91429" bIns="45715"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2" y="273633"/>
            <a:ext cx="5111750" cy="5853113"/>
          </a:xfrm>
          <a:prstGeom prst="rect">
            <a:avLst/>
          </a:prstGeom>
        </p:spPr>
        <p:txBody>
          <a:bodyPr lIns="91429" tIns="45715" rIns="91429" bIns="45715"/>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8" y="1435103"/>
            <a:ext cx="3008313" cy="4691063"/>
          </a:xfrm>
          <a:prstGeom prst="rect">
            <a:avLst/>
          </a:prstGeom>
        </p:spPr>
        <p:txBody>
          <a:bodyPr lIns="91429" tIns="45715" rIns="91429" bIns="45715"/>
          <a:lstStyle>
            <a:lvl1pPr marL="0" indent="0">
              <a:buNone/>
              <a:defRPr sz="1400"/>
            </a:lvl1pPr>
            <a:lvl2pPr marL="457145" indent="0">
              <a:buNone/>
              <a:defRPr sz="1200"/>
            </a:lvl2pPr>
            <a:lvl3pPr marL="914290" indent="0">
              <a:buNone/>
              <a:defRPr sz="1000"/>
            </a:lvl3pPr>
            <a:lvl4pPr marL="1371435" indent="0">
              <a:buNone/>
              <a:defRPr sz="900"/>
            </a:lvl4pPr>
            <a:lvl5pPr marL="1828581" indent="0">
              <a:buNone/>
              <a:defRPr sz="900"/>
            </a:lvl5pPr>
            <a:lvl6pPr marL="2285726" indent="0">
              <a:buNone/>
              <a:defRPr sz="900"/>
            </a:lvl6pPr>
            <a:lvl7pPr marL="2742871" indent="0">
              <a:buNone/>
              <a:defRPr sz="900"/>
            </a:lvl7pPr>
            <a:lvl8pPr marL="3200016" indent="0">
              <a:buNone/>
              <a:defRPr sz="900"/>
            </a:lvl8pPr>
            <a:lvl9pPr marL="3657161" indent="0">
              <a:buNone/>
              <a:defRPr sz="900"/>
            </a:lvl9pPr>
          </a:lstStyle>
          <a:p>
            <a:pPr lvl="0"/>
            <a:r>
              <a:rPr lang="en-US" smtClean="0"/>
              <a:t>Click to edit Master text styles</a:t>
            </a:r>
          </a:p>
        </p:txBody>
      </p:sp>
    </p:spTree>
    <p:extLst>
      <p:ext uri="{BB962C8B-B14F-4D97-AF65-F5344CB8AC3E}">
        <p14:creationId xmlns:p14="http://schemas.microsoft.com/office/powerpoint/2010/main" val="246619881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lIns="91429" tIns="45715" rIns="91429" bIns="45715"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a:prstGeom prst="rect">
            <a:avLst/>
          </a:prstGeom>
        </p:spPr>
        <p:txBody>
          <a:bodyPr lIns="91429" tIns="45715" rIns="91429" bIns="45715"/>
          <a:lstStyle>
            <a:lvl1pPr marL="0" indent="0">
              <a:buNone/>
              <a:defRPr sz="3200"/>
            </a:lvl1pPr>
            <a:lvl2pPr marL="457145" indent="0">
              <a:buNone/>
              <a:defRPr sz="2800"/>
            </a:lvl2pPr>
            <a:lvl3pPr marL="914290" indent="0">
              <a:buNone/>
              <a:defRPr sz="2400"/>
            </a:lvl3pPr>
            <a:lvl4pPr marL="1371435" indent="0">
              <a:buNone/>
              <a:defRPr sz="2000"/>
            </a:lvl4pPr>
            <a:lvl5pPr marL="1828581" indent="0">
              <a:buNone/>
              <a:defRPr sz="2000"/>
            </a:lvl5pPr>
            <a:lvl6pPr marL="2285726" indent="0">
              <a:buNone/>
              <a:defRPr sz="2000"/>
            </a:lvl6pPr>
            <a:lvl7pPr marL="2742871" indent="0">
              <a:buNone/>
              <a:defRPr sz="2000"/>
            </a:lvl7pPr>
            <a:lvl8pPr marL="3200016" indent="0">
              <a:buNone/>
              <a:defRPr sz="2000"/>
            </a:lvl8pPr>
            <a:lvl9pPr marL="3657161" indent="0">
              <a:buNone/>
              <a:defRPr sz="2000"/>
            </a:lvl9pPr>
          </a:lstStyle>
          <a:p>
            <a:pPr lvl="0"/>
            <a:endParaRPr lang="en-IN"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lIns="91429" tIns="45715" rIns="91429" bIns="45715"/>
          <a:lstStyle>
            <a:lvl1pPr marL="0" indent="0">
              <a:buNone/>
              <a:defRPr sz="1400"/>
            </a:lvl1pPr>
            <a:lvl2pPr marL="457145" indent="0">
              <a:buNone/>
              <a:defRPr sz="1200"/>
            </a:lvl2pPr>
            <a:lvl3pPr marL="914290" indent="0">
              <a:buNone/>
              <a:defRPr sz="1000"/>
            </a:lvl3pPr>
            <a:lvl4pPr marL="1371435" indent="0">
              <a:buNone/>
              <a:defRPr sz="900"/>
            </a:lvl4pPr>
            <a:lvl5pPr marL="1828581" indent="0">
              <a:buNone/>
              <a:defRPr sz="900"/>
            </a:lvl5pPr>
            <a:lvl6pPr marL="2285726" indent="0">
              <a:buNone/>
              <a:defRPr sz="900"/>
            </a:lvl6pPr>
            <a:lvl7pPr marL="2742871" indent="0">
              <a:buNone/>
              <a:defRPr sz="900"/>
            </a:lvl7pPr>
            <a:lvl8pPr marL="3200016" indent="0">
              <a:buNone/>
              <a:defRPr sz="900"/>
            </a:lvl8pPr>
            <a:lvl9pPr marL="3657161" indent="0">
              <a:buNone/>
              <a:defRPr sz="900"/>
            </a:lvl9pPr>
          </a:lstStyle>
          <a:p>
            <a:pPr lvl="0"/>
            <a:r>
              <a:rPr lang="en-US" smtClean="0"/>
              <a:t>Click to edit Master text styles</a:t>
            </a:r>
          </a:p>
        </p:txBody>
      </p:sp>
    </p:spTree>
    <p:extLst>
      <p:ext uri="{BB962C8B-B14F-4D97-AF65-F5344CB8AC3E}">
        <p14:creationId xmlns:p14="http://schemas.microsoft.com/office/powerpoint/2010/main" val="127319648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91429" tIns="45715" rIns="91429" bIns="45715"/>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600206"/>
            <a:ext cx="8229600" cy="4525963"/>
          </a:xfrm>
          <a:prstGeom prst="rect">
            <a:avLst/>
          </a:prstGeom>
        </p:spPr>
        <p:txBody>
          <a:bodyPr vert="eaVert" lIns="91429" tIns="45715" rIns="91429" bIns="457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17319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219"/>
            <a:ext cx="2057400" cy="5851525"/>
          </a:xfrm>
          <a:prstGeom prst="rect">
            <a:avLst/>
          </a:prstGeom>
        </p:spPr>
        <p:txBody>
          <a:bodyPr vert="eaVert" lIns="91429" tIns="45715" rIns="91429" bIns="45715"/>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5219"/>
            <a:ext cx="6019800" cy="5851525"/>
          </a:xfrm>
          <a:prstGeom prst="rect">
            <a:avLst/>
          </a:prstGeom>
        </p:spPr>
        <p:txBody>
          <a:bodyPr vert="eaVert" lIns="91429" tIns="45715" rIns="91429" bIns="457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03053950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0" y="76495"/>
            <a:ext cx="9144000" cy="6049963"/>
          </a:xfrm>
          <a:prstGeom prst="rect">
            <a:avLst/>
          </a:prstGeom>
        </p:spPr>
        <p:txBody>
          <a:bodyPr lIns="90769" tIns="45415" rIns="90769" bIns="454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05950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4323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77"/>
            <a:ext cx="3657600" cy="4873625"/>
          </a:xfrm>
          <a:prstGeom prst="rect">
            <a:avLst/>
          </a:prstGeom>
        </p:spPr>
        <p:txBody>
          <a:bodyPr lIns="90769" tIns="45415" rIns="90769" bIns="454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267200" y="1600494"/>
            <a:ext cx="3657600" cy="2360613"/>
          </a:xfrm>
          <a:prstGeom prst="rect">
            <a:avLst/>
          </a:prstGeom>
        </p:spPr>
        <p:txBody>
          <a:bodyPr lIns="90769" tIns="45415" rIns="90769" bIns="454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267200" y="4113213"/>
            <a:ext cx="3657600" cy="2360612"/>
          </a:xfrm>
          <a:prstGeom prst="rect">
            <a:avLst/>
          </a:prstGeom>
        </p:spPr>
        <p:txBody>
          <a:bodyPr lIns="90769" tIns="45415" rIns="90769" bIns="4541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Date Placeholder 6"/>
          <p:cNvSpPr>
            <a:spLocks noGrp="1"/>
          </p:cNvSpPr>
          <p:nvPr>
            <p:ph type="dt" sz="half" idx="10"/>
          </p:nvPr>
        </p:nvSpPr>
        <p:spPr>
          <a:xfrm rot="5400000">
            <a:off x="7588800" y="1082004"/>
            <a:ext cx="2011362" cy="383931"/>
          </a:xfrm>
          <a:prstGeom prst="rect">
            <a:avLst/>
          </a:prstGeom>
        </p:spPr>
        <p:txBody>
          <a:bodyPr lIns="90769" tIns="45415" rIns="90769" bIns="45415"/>
          <a:lstStyle>
            <a:lvl1pPr eaLnBrk="1" fontAlgn="auto" hangingPunct="1">
              <a:spcBef>
                <a:spcPts val="0"/>
              </a:spcBef>
              <a:spcAft>
                <a:spcPts val="0"/>
              </a:spcAft>
              <a:defRPr sz="1662" b="0">
                <a:solidFill>
                  <a:srgbClr val="775F55"/>
                </a:solidFill>
                <a:latin typeface="Arial" charset="0"/>
                <a:cs typeface="Arial" charset="0"/>
              </a:defRPr>
            </a:lvl1pPr>
          </a:lstStyle>
          <a:p>
            <a:pPr>
              <a:defRPr/>
            </a:pPr>
            <a:endParaRPr lang="en-IN"/>
          </a:p>
        </p:txBody>
      </p:sp>
    </p:spTree>
    <p:extLst>
      <p:ext uri="{BB962C8B-B14F-4D97-AF65-F5344CB8AC3E}">
        <p14:creationId xmlns:p14="http://schemas.microsoft.com/office/powerpoint/2010/main" val="381047620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423863"/>
            <a:ext cx="9144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0" y="990600"/>
            <a:ext cx="9144000" cy="5334000"/>
          </a:xfrm>
          <a:prstGeom prst="rect">
            <a:avLst/>
          </a:prstGeom>
        </p:spPr>
        <p:txBody>
          <a:bodyPr lIns="90769" tIns="45415" rIns="90769" bIns="45415"/>
          <a:lstStyle/>
          <a:p>
            <a:pPr lvl="0"/>
            <a:endParaRPr lang="en-US" noProof="0"/>
          </a:p>
        </p:txBody>
      </p:sp>
    </p:spTree>
    <p:extLst>
      <p:ext uri="{BB962C8B-B14F-4D97-AF65-F5344CB8AC3E}">
        <p14:creationId xmlns:p14="http://schemas.microsoft.com/office/powerpoint/2010/main" val="308109428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6"/>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lvl1pPr eaLnBrk="1" fontAlgn="auto" hangingPunct="1">
              <a:spcBef>
                <a:spcPts val="0"/>
              </a:spcBef>
              <a:spcAft>
                <a:spcPts val="0"/>
              </a:spcAft>
              <a:defRPr sz="1662" b="0">
                <a:solidFill>
                  <a:prstClr val="black"/>
                </a:solidFill>
                <a:latin typeface="+mn-lt"/>
              </a:defRPr>
            </a:lvl1pPr>
          </a:lstStyle>
          <a:p>
            <a:pPr>
              <a:defRPr/>
            </a:pPr>
            <a:endParaRPr lang="en-US">
              <a:cs typeface="Arial" panose="020B0604020202020204" pitchFamily="34" charset="0"/>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lvl1pPr eaLnBrk="1" fontAlgn="auto" hangingPunct="1">
              <a:spcBef>
                <a:spcPts val="0"/>
              </a:spcBef>
              <a:spcAft>
                <a:spcPts val="0"/>
              </a:spcAft>
              <a:defRPr sz="1662" b="0">
                <a:solidFill>
                  <a:prstClr val="black"/>
                </a:solidFill>
                <a:latin typeface="+mn-lt"/>
              </a:defRPr>
            </a:lvl1pPr>
          </a:lstStyle>
          <a:p>
            <a:pPr>
              <a:defRPr/>
            </a:pPr>
            <a:r>
              <a:rPr lang="en-US" smtClean="0">
                <a:cs typeface="Arial" panose="020B0604020202020204" pitchFamily="34" charset="0"/>
              </a:rPr>
              <a:t>JDP-IQS IMPROVEMENT THROUGH IQS-WAVE OBSERVATIONS’ STUDY &amp; ISSUES CONTAINMENT IN THE PLANT</a:t>
            </a:r>
            <a:endParaRPr lang="en-US">
              <a:cs typeface="Arial" panose="020B0604020202020204" pitchFamily="34" charset="0"/>
            </a:endParaRPr>
          </a:p>
        </p:txBody>
      </p:sp>
      <p:sp>
        <p:nvSpPr>
          <p:cNvPr id="6" name="Slide Number Placeholder 5"/>
          <p:cNvSpPr>
            <a:spLocks noGrp="1"/>
          </p:cNvSpPr>
          <p:nvPr>
            <p:ph type="sldNum" sz="quarter" idx="12"/>
          </p:nvPr>
        </p:nvSpPr>
        <p:spPr>
          <a:xfrm>
            <a:off x="6553200" y="6356351"/>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662" b="0">
                <a:solidFill>
                  <a:srgbClr val="000000"/>
                </a:solidFill>
                <a:latin typeface="Calibri" panose="020F0502020204030204" pitchFamily="34" charset="0"/>
              </a:defRPr>
            </a:lvl1pPr>
          </a:lstStyle>
          <a:p>
            <a:pPr fontAlgn="base">
              <a:spcBef>
                <a:spcPct val="0"/>
              </a:spcBef>
              <a:spcAft>
                <a:spcPct val="0"/>
              </a:spcAft>
              <a:defRPr/>
            </a:pPr>
            <a:fld id="{79CD77AC-B0C7-416E-954B-CF10EC7A3725}" type="slidenum">
              <a:rPr lang="en-US" altLang="en-US">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289195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solidFill>
                <a:srgbClr val="003366"/>
              </a:solidFill>
            </a:endParaRPr>
          </a:p>
        </p:txBody>
      </p:sp>
      <p:sp>
        <p:nvSpPr>
          <p:cNvPr id="6" name="Footer Placeholder 5"/>
          <p:cNvSpPr>
            <a:spLocks noGrp="1"/>
          </p:cNvSpPr>
          <p:nvPr>
            <p:ph type="ftr" sz="quarter" idx="11"/>
          </p:nvPr>
        </p:nvSpPr>
        <p:spPr/>
        <p:txBody>
          <a:bodyPr/>
          <a:lstStyle/>
          <a:p>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14DC74F-D783-4F1D-A53B-A98F509E4102}"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108090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b="-36189"/>
          <a:stretch>
            <a:fillRect/>
          </a:stretch>
        </p:blipFill>
        <p:spPr bwMode="auto">
          <a:xfrm>
            <a:off x="8382000" y="533400"/>
            <a:ext cx="762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0" y="0"/>
            <a:ext cx="74441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txBox="1">
            <a:spLocks/>
          </p:cNvSpPr>
          <p:nvPr userDrawn="1"/>
        </p:nvSpPr>
        <p:spPr>
          <a:xfrm>
            <a:off x="8055220" y="6489701"/>
            <a:ext cx="1055077" cy="365125"/>
          </a:xfrm>
          <a:prstGeom prst="rect">
            <a:avLst/>
          </a:prstGeom>
        </p:spPr>
        <p:txBody>
          <a:bodyPr lIns="91416" tIns="45708" rIns="91416" bIns="45708" anchor="ctr"/>
          <a:lstStyle>
            <a:lvl1pPr>
              <a:defRPr sz="1100" b="1">
                <a:solidFill>
                  <a:schemeClr val="bg1"/>
                </a:solidFill>
                <a:latin typeface="Arial" panose="020B0604020202020204" pitchFamily="34" charset="0"/>
                <a:cs typeface="Arial" panose="020B0604020202020204" pitchFamily="34" charset="0"/>
              </a:defRPr>
            </a:lvl1pPr>
            <a:lvl2pPr marL="742950" indent="-285750">
              <a:defRPr sz="1100" b="1">
                <a:solidFill>
                  <a:schemeClr val="bg1"/>
                </a:solidFill>
                <a:latin typeface="Arial" panose="020B0604020202020204" pitchFamily="34" charset="0"/>
                <a:cs typeface="Arial" panose="020B0604020202020204" pitchFamily="34" charset="0"/>
              </a:defRPr>
            </a:lvl2pPr>
            <a:lvl3pPr marL="1143000" indent="-228600">
              <a:defRPr sz="1100" b="1">
                <a:solidFill>
                  <a:schemeClr val="bg1"/>
                </a:solidFill>
                <a:latin typeface="Arial" panose="020B0604020202020204" pitchFamily="34" charset="0"/>
                <a:cs typeface="Arial" panose="020B0604020202020204" pitchFamily="34" charset="0"/>
              </a:defRPr>
            </a:lvl3pPr>
            <a:lvl4pPr marL="1600200" indent="-228600">
              <a:defRPr sz="1100" b="1">
                <a:solidFill>
                  <a:schemeClr val="bg1"/>
                </a:solidFill>
                <a:latin typeface="Arial" panose="020B0604020202020204" pitchFamily="34" charset="0"/>
                <a:cs typeface="Arial" panose="020B0604020202020204" pitchFamily="34" charset="0"/>
              </a:defRPr>
            </a:lvl4pPr>
            <a:lvl5pPr marL="2057400" indent="-228600">
              <a:defRPr sz="11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100" b="1">
                <a:solidFill>
                  <a:schemeClr val="bg1"/>
                </a:solidFill>
                <a:latin typeface="Arial" panose="020B0604020202020204" pitchFamily="34" charset="0"/>
                <a:cs typeface="Arial" panose="020B0604020202020204" pitchFamily="34" charset="0"/>
              </a:defRPr>
            </a:lvl9pPr>
          </a:lstStyle>
          <a:p>
            <a:pPr algn="r" fontAlgn="base">
              <a:spcBef>
                <a:spcPct val="0"/>
              </a:spcBef>
              <a:spcAft>
                <a:spcPct val="0"/>
              </a:spcAft>
              <a:defRPr/>
            </a:pPr>
            <a:r>
              <a:rPr lang="en-GB" altLang="en-US" sz="738" b="0" smtClean="0">
                <a:solidFill>
                  <a:srgbClr val="000000"/>
                </a:solidFill>
              </a:rPr>
              <a:t>Slide </a:t>
            </a:r>
            <a:fld id="{FE0AF4AB-C346-4DC3-817E-8E4AAAFB7618}" type="slidenum">
              <a:rPr lang="en-GB" altLang="en-US" sz="738" b="0" smtClean="0">
                <a:solidFill>
                  <a:srgbClr val="000000"/>
                </a:solidFill>
              </a:rPr>
              <a:pPr algn="r" fontAlgn="base">
                <a:spcBef>
                  <a:spcPct val="0"/>
                </a:spcBef>
                <a:spcAft>
                  <a:spcPct val="0"/>
                </a:spcAft>
                <a:defRPr/>
              </a:pPr>
              <a:t>‹#›</a:t>
            </a:fld>
            <a:endParaRPr lang="en-GB" altLang="en-US" sz="738" b="0" smtClean="0">
              <a:solidFill>
                <a:srgbClr val="000000"/>
              </a:solidFill>
            </a:endParaRPr>
          </a:p>
        </p:txBody>
      </p:sp>
      <p:pic>
        <p:nvPicPr>
          <p:cNvPr id="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43750" y="381001"/>
            <a:ext cx="11430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a:off x="0" y="77946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TextBox 6"/>
          <p:cNvSpPr txBox="1">
            <a:spLocks noChangeArrowheads="1"/>
          </p:cNvSpPr>
          <p:nvPr userDrawn="1"/>
        </p:nvSpPr>
        <p:spPr bwMode="auto">
          <a:xfrm>
            <a:off x="7620000" y="6477001"/>
            <a:ext cx="1524000" cy="348109"/>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base" hangingPunct="1">
              <a:spcBef>
                <a:spcPct val="0"/>
              </a:spcBef>
              <a:spcAft>
                <a:spcPct val="0"/>
              </a:spcAft>
              <a:defRPr/>
            </a:pPr>
            <a:endParaRPr lang="en-US" sz="1662" smtClean="0">
              <a:solidFill>
                <a:prstClr val="white"/>
              </a:solidFill>
            </a:endParaRPr>
          </a:p>
        </p:txBody>
      </p:sp>
      <p:sp>
        <p:nvSpPr>
          <p:cNvPr id="2" name="Title 1"/>
          <p:cNvSpPr>
            <a:spLocks noGrp="1"/>
          </p:cNvSpPr>
          <p:nvPr>
            <p:ph type="ctrTitle"/>
          </p:nvPr>
        </p:nvSpPr>
        <p:spPr>
          <a:xfrm>
            <a:off x="685800" y="2131065"/>
            <a:ext cx="7772400" cy="1470025"/>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89586" indent="0" algn="ctr">
              <a:buNone/>
              <a:defRPr/>
            </a:lvl2pPr>
            <a:lvl3pPr marL="779173" indent="0" algn="ctr">
              <a:buNone/>
              <a:defRPr/>
            </a:lvl3pPr>
            <a:lvl4pPr marL="1168759" indent="0" algn="ctr">
              <a:buNone/>
              <a:defRPr/>
            </a:lvl4pPr>
            <a:lvl5pPr marL="1558345" indent="0" algn="ctr">
              <a:buNone/>
              <a:defRPr/>
            </a:lvl5pPr>
            <a:lvl6pPr marL="1947932" indent="0" algn="ctr">
              <a:buNone/>
              <a:defRPr/>
            </a:lvl6pPr>
            <a:lvl7pPr marL="2337518" indent="0" algn="ctr">
              <a:buNone/>
              <a:defRPr/>
            </a:lvl7pPr>
            <a:lvl8pPr marL="2727104" indent="0" algn="ctr">
              <a:buNone/>
              <a:defRPr/>
            </a:lvl8pPr>
            <a:lvl9pPr marL="3116691"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40621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18"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oleObject" Target="../embeddings/oleObject1.bin"/><Relationship Id="rId2" Type="http://schemas.openxmlformats.org/officeDocument/2006/relationships/slideLayout" Target="../slideLayouts/slideLayout18.xml"/><Relationship Id="rId16" Type="http://schemas.openxmlformats.org/officeDocument/2006/relationships/tags" Target="../tags/tag2.xml"/><Relationship Id="rId20" Type="http://schemas.openxmlformats.org/officeDocument/2006/relationships/image" Target="../media/image3.jpe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ags" Target="../tags/tag1.xml"/><Relationship Id="rId10" Type="http://schemas.openxmlformats.org/officeDocument/2006/relationships/slideLayout" Target="../slideLayouts/slideLayout26.xml"/><Relationship Id="rId19" Type="http://schemas.openxmlformats.org/officeDocument/2006/relationships/image" Target="../media/image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vmlDrawing" Target="../drawings/vmlDrawing1.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3.xml"/><Relationship Id="rId18" Type="http://schemas.openxmlformats.org/officeDocument/2006/relationships/image" Target="../media/image1.emf"/><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oleObject" Target="../embeddings/oleObject3.bin"/><Relationship Id="rId2" Type="http://schemas.openxmlformats.org/officeDocument/2006/relationships/slideLayout" Target="../slideLayouts/slideLayout30.xml"/><Relationship Id="rId16" Type="http://schemas.openxmlformats.org/officeDocument/2006/relationships/tags" Target="../tags/tag6.xml"/><Relationship Id="rId20" Type="http://schemas.openxmlformats.org/officeDocument/2006/relationships/image" Target="../media/image3.jpe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ags" Target="../tags/tag5.xml"/><Relationship Id="rId10" Type="http://schemas.openxmlformats.org/officeDocument/2006/relationships/slideLayout" Target="../slideLayouts/slideLayout38.xml"/><Relationship Id="rId19" Type="http://schemas.openxmlformats.org/officeDocument/2006/relationships/image" Target="../media/image2.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vmlDrawing" Target="../drawings/vmlDrawing3.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vmlDrawing" Target="../drawings/vmlDrawing5.vml"/><Relationship Id="rId18" Type="http://schemas.openxmlformats.org/officeDocument/2006/relationships/image" Target="../media/image2.pn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17" Type="http://schemas.openxmlformats.org/officeDocument/2006/relationships/image" Target="../media/image1.emf"/><Relationship Id="rId2" Type="http://schemas.openxmlformats.org/officeDocument/2006/relationships/slideLayout" Target="../slideLayouts/slideLayout42.xml"/><Relationship Id="rId16" Type="http://schemas.openxmlformats.org/officeDocument/2006/relationships/oleObject" Target="../embeddings/oleObject5.bin"/><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ags" Target="../tags/tag10.xml"/><Relationship Id="rId10" Type="http://schemas.openxmlformats.org/officeDocument/2006/relationships/slideLayout" Target="../slideLayouts/slideLayout50.xml"/><Relationship Id="rId19" Type="http://schemas.openxmlformats.org/officeDocument/2006/relationships/image" Target="../media/image3.jpeg"/><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ags" Target="../tags/tag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vmlDrawing" Target="../drawings/vmlDrawing7.vml"/><Relationship Id="rId18" Type="http://schemas.openxmlformats.org/officeDocument/2006/relationships/image" Target="../media/image2.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17" Type="http://schemas.openxmlformats.org/officeDocument/2006/relationships/image" Target="../media/image1.emf"/><Relationship Id="rId2" Type="http://schemas.openxmlformats.org/officeDocument/2006/relationships/slideLayout" Target="../slideLayouts/slideLayout53.xml"/><Relationship Id="rId16" Type="http://schemas.openxmlformats.org/officeDocument/2006/relationships/oleObject" Target="../embeddings/oleObject7.bin"/><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ags" Target="../tags/tag14.xml"/><Relationship Id="rId10" Type="http://schemas.openxmlformats.org/officeDocument/2006/relationships/slideLayout" Target="../slideLayouts/slideLayout61.xml"/><Relationship Id="rId19" Type="http://schemas.openxmlformats.org/officeDocument/2006/relationships/image" Target="../media/image3.jpe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tags" Target="../tags/tag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vmlDrawing" Target="../drawings/vmlDrawing9.vml"/><Relationship Id="rId18" Type="http://schemas.openxmlformats.org/officeDocument/2006/relationships/image" Target="../media/image2.pn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6.xml"/><Relationship Id="rId17" Type="http://schemas.openxmlformats.org/officeDocument/2006/relationships/image" Target="../media/image1.emf"/><Relationship Id="rId2" Type="http://schemas.openxmlformats.org/officeDocument/2006/relationships/slideLayout" Target="../slideLayouts/slideLayout64.xml"/><Relationship Id="rId16" Type="http://schemas.openxmlformats.org/officeDocument/2006/relationships/oleObject" Target="../embeddings/oleObject9.bin"/><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ags" Target="../tags/tag18.xml"/><Relationship Id="rId10" Type="http://schemas.openxmlformats.org/officeDocument/2006/relationships/slideLayout" Target="../slideLayouts/slideLayout72.xml"/><Relationship Id="rId19" Type="http://schemas.openxmlformats.org/officeDocument/2006/relationships/image" Target="../media/image3.jpeg"/><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tags" Target="../tags/tag1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image" Target="../media/image11.png"/><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7.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13.png"/><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12.pn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87.xml"/><Relationship Id="rId7" Type="http://schemas.openxmlformats.org/officeDocument/2006/relationships/theme" Target="../theme/theme8.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5" Type="http://schemas.openxmlformats.org/officeDocument/2006/relationships/slideLayout" Target="../slideLayouts/slideLayout89.xml"/><Relationship Id="rId10" Type="http://schemas.openxmlformats.org/officeDocument/2006/relationships/image" Target="../media/image15.png"/><Relationship Id="rId4" Type="http://schemas.openxmlformats.org/officeDocument/2006/relationships/slideLayout" Target="../slideLayouts/slideLayout88.xml"/><Relationship Id="rId9" Type="http://schemas.openxmlformats.org/officeDocument/2006/relationships/image" Target="../media/image1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base">
              <a:spcAft>
                <a:spcPct val="0"/>
              </a:spcAft>
            </a:pPr>
            <a:endParaRPr lang="en-US" altLang="en-US">
              <a:solidFill>
                <a:srgbClr val="003366"/>
              </a:solidFill>
            </a:endParaRP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base">
              <a:spcAft>
                <a:spcPct val="0"/>
              </a:spcAft>
            </a:pPr>
            <a:r>
              <a:rPr lang="en-US" altLang="en-US" smtClean="0">
                <a:solidFill>
                  <a:srgbClr val="003366"/>
                </a:solidFill>
              </a:rPr>
              <a:t>JDP-IQS IMPROVEMENT THROUGH IQS-WAVE OBSERVATIONS’ STUDY &amp; ISSUES CONTAINMENT IN THE PLANT</a:t>
            </a:r>
            <a:endParaRPr lang="en-US" altLang="en-US">
              <a:solidFill>
                <a:srgbClr val="003366"/>
              </a:solidFill>
            </a:endParaRPr>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fontAlgn="base">
              <a:spcAft>
                <a:spcPct val="0"/>
              </a:spcAft>
            </a:pPr>
            <a:fld id="{D0F155DA-95A1-4568-AE9B-31EBDC31C923}" type="slidenum">
              <a:rPr lang="en-US" altLang="en-US" smtClean="0">
                <a:solidFill>
                  <a:srgbClr val="FFFFFF"/>
                </a:solidFill>
              </a:rPr>
              <a:pPr fontAlgn="base">
                <a:spcAft>
                  <a:spcPct val="0"/>
                </a:spcAft>
              </a:pPr>
              <a:t>‹#›</a:t>
            </a:fld>
            <a:endParaRPr lang="en-US" altLang="en-US">
              <a:solidFill>
                <a:srgbClr val="FFFFFF"/>
              </a:solidFill>
            </a:endParaRPr>
          </a:p>
        </p:txBody>
      </p:sp>
    </p:spTree>
    <p:extLst>
      <p:ext uri="{BB962C8B-B14F-4D97-AF65-F5344CB8AC3E}">
        <p14:creationId xmlns:p14="http://schemas.microsoft.com/office/powerpoint/2010/main" val="209814592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5"/>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6212"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8"/>
                      <a:stretch>
                        <a:fillRect/>
                      </a:stretch>
                    </p:blipFill>
                    <p:spPr>
                      <a:xfrm>
                        <a:off x="1590" y="1591"/>
                        <a:ext cx="1587" cy="1587"/>
                      </a:xfrm>
                      <a:prstGeom prst="rect">
                        <a:avLst/>
                      </a:prstGeom>
                    </p:spPr>
                  </p:pic>
                </p:oleObj>
              </mc:Fallback>
            </mc:AlternateContent>
          </a:graphicData>
        </a:graphic>
      </p:graphicFrame>
      <p:sp>
        <p:nvSpPr>
          <p:cNvPr id="5" name="Rectangle 4" hidden="1"/>
          <p:cNvSpPr/>
          <p:nvPr userDrawn="1">
            <p:custDataLst>
              <p:tags r:id="rId16"/>
            </p:custDataLst>
          </p:nvPr>
        </p:nvSpPr>
        <p:spPr bwMode="auto">
          <a:xfrm>
            <a:off x="0" y="0"/>
            <a:ext cx="158750"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1026" name="Rectangle 2"/>
          <p:cNvSpPr>
            <a:spLocks noGrp="1" noChangeArrowheads="1"/>
          </p:cNvSpPr>
          <p:nvPr>
            <p:ph type="title"/>
          </p:nvPr>
        </p:nvSpPr>
        <p:spPr bwMode="auto">
          <a:xfrm>
            <a:off x="774724" y="101594"/>
            <a:ext cx="7956159" cy="591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eaLnBrk="1" hangingPunct="1"/>
            <a:r>
              <a:rPr lang="en-US" noProof="0" dirty="0" smtClean="0"/>
              <a:t>Click to edit Master title style</a:t>
            </a:r>
          </a:p>
        </p:txBody>
      </p:sp>
      <p:sp>
        <p:nvSpPr>
          <p:cNvPr id="1027" name="Rectangle 3"/>
          <p:cNvSpPr>
            <a:spLocks noGrp="1" noChangeArrowheads="1"/>
          </p:cNvSpPr>
          <p:nvPr>
            <p:ph type="body" idx="1"/>
          </p:nvPr>
        </p:nvSpPr>
        <p:spPr bwMode="auto">
          <a:xfrm>
            <a:off x="774724" y="1188723"/>
            <a:ext cx="7956159" cy="51926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cxnSp>
        <p:nvCxnSpPr>
          <p:cNvPr id="16" name="Straight Connector 15"/>
          <p:cNvCxnSpPr/>
          <p:nvPr/>
        </p:nvCxnSpPr>
        <p:spPr bwMode="auto">
          <a:xfrm>
            <a:off x="774723" y="932618"/>
            <a:ext cx="8007726" cy="0"/>
          </a:xfrm>
          <a:prstGeom prst="line">
            <a:avLst/>
          </a:prstGeom>
          <a:solidFill>
            <a:schemeClr val="bg2"/>
          </a:solidFill>
          <a:ln w="19050" cap="flat" cmpd="sng" algn="ctr">
            <a:solidFill>
              <a:srgbClr val="E3183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8279460" y="6623390"/>
            <a:ext cx="504181" cy="107722"/>
          </a:xfrm>
          <a:prstGeom prst="rect">
            <a:avLst/>
          </a:prstGeom>
          <a:noFill/>
        </p:spPr>
        <p:txBody>
          <a:bodyPr wrap="none" lIns="0" tIns="0" rIns="0" bIns="0" rtlCol="0" anchor="b">
            <a:noAutofit/>
          </a:bodyPr>
          <a:lstStyle/>
          <a:p>
            <a:pPr algn="r" fontAlgn="base">
              <a:spcBef>
                <a:spcPct val="20000"/>
              </a:spcBef>
              <a:spcAft>
                <a:spcPct val="0"/>
              </a:spcAft>
            </a:pPr>
            <a:fld id="{A2B1FF50-4861-4B5E-9542-DC2AA2A7D8C8}" type="slidenum">
              <a:rPr lang="en-US" sz="1108">
                <a:solidFill>
                  <a:prstClr val="black">
                    <a:lumMod val="75000"/>
                    <a:lumOff val="25000"/>
                  </a:prstClr>
                </a:solidFill>
              </a:rPr>
              <a:pPr algn="r" fontAlgn="base">
                <a:spcBef>
                  <a:spcPct val="20000"/>
                </a:spcBef>
                <a:spcAft>
                  <a:spcPct val="0"/>
                </a:spcAft>
              </a:pPr>
              <a:t>‹#›</a:t>
            </a:fld>
            <a:endParaRPr lang="en-US" sz="1108" dirty="0">
              <a:solidFill>
                <a:prstClr val="black">
                  <a:lumMod val="75000"/>
                  <a:lumOff val="25000"/>
                </a:prstClr>
              </a:solidFill>
            </a:endParaRPr>
          </a:p>
        </p:txBody>
      </p:sp>
      <p:pic>
        <p:nvPicPr>
          <p:cNvPr id="97366" name="Picture 86" descr="C:\My Documents\Strategy Toolbar\MHF 2013\MHFi Logos\MHF-Circle-red-pos-rgb-300.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28600" y="570450"/>
            <a:ext cx="379846" cy="411500"/>
          </a:xfrm>
          <a:prstGeom prst="rect">
            <a:avLst/>
          </a:prstGeom>
          <a:noFill/>
          <a:extLst>
            <a:ext uri="{909E8E84-426E-40DD-AFC4-6F175D3DCCD1}">
              <a14:hiddenFill xmlns:a14="http://schemas.microsoft.com/office/drawing/2010/main">
                <a:solidFill>
                  <a:srgbClr val="FFFFFF"/>
                </a:solidFill>
              </a14:hiddenFill>
            </a:ext>
          </a:extLst>
        </p:spPr>
      </p:pic>
      <p:sp>
        <p:nvSpPr>
          <p:cNvPr id="11" name="CompanyName"/>
          <p:cNvSpPr>
            <a:spLocks noChangeArrowheads="1"/>
          </p:cNvSpPr>
          <p:nvPr userDrawn="1"/>
        </p:nvSpPr>
        <p:spPr bwMode="auto">
          <a:xfrm>
            <a:off x="3926780" y="6456363"/>
            <a:ext cx="3419531"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r" defTabSz="867529" fontAlgn="base">
              <a:spcBef>
                <a:spcPct val="0"/>
              </a:spcBef>
              <a:spcAft>
                <a:spcPct val="0"/>
              </a:spcAft>
            </a:pPr>
            <a:r>
              <a:rPr lang="en-US" sz="831" dirty="0">
                <a:solidFill>
                  <a:srgbClr val="B0B0B0">
                    <a:lumMod val="50000"/>
                  </a:srgbClr>
                </a:solidFill>
              </a:rPr>
              <a:t>Note: Where relevant, * denotes small sample and ** denotes insufficient sample</a:t>
            </a:r>
          </a:p>
        </p:txBody>
      </p:sp>
      <p:sp>
        <p:nvSpPr>
          <p:cNvPr id="13" name="Rectangle 18"/>
          <p:cNvSpPr>
            <a:spLocks noChangeArrowheads="1"/>
          </p:cNvSpPr>
          <p:nvPr userDrawn="1"/>
        </p:nvSpPr>
        <p:spPr bwMode="auto">
          <a:xfrm>
            <a:off x="360365"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dirty="0">
                <a:solidFill>
                  <a:srgbClr val="808080"/>
                </a:solidFill>
                <a:cs typeface="Arial" charset="0"/>
              </a:rPr>
              <a:t>© 2016 J.D. Power Asia Pacific, McGraw Hill Financial. All Rights Reserved</a:t>
            </a:r>
            <a:r>
              <a:rPr lang="en-US" sz="831" dirty="0">
                <a:solidFill>
                  <a:srgbClr val="B0B0B0">
                    <a:lumMod val="50000"/>
                  </a:srgbClr>
                </a:solidFill>
                <a:cs typeface="Arial" charset="0"/>
              </a:rPr>
              <a:t>.</a:t>
            </a:r>
          </a:p>
        </p:txBody>
      </p:sp>
      <p:pic>
        <p:nvPicPr>
          <p:cNvPr id="14" name="Picture 20" descr="tataLogo"/>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8365797" y="145796"/>
            <a:ext cx="536874" cy="44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306182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iming>
    <p:tnLst>
      <p:par>
        <p:cTn id="1" dur="indefinite" restart="never" nodeType="tmRoot"/>
      </p:par>
    </p:tnLst>
  </p:timing>
  <p:hf sldNum="0" hdr="0" dt="0"/>
  <p:txStyles>
    <p:titleStyle>
      <a:lvl1pPr algn="l" rtl="0" eaLnBrk="1" fontAlgn="base" hangingPunct="1">
        <a:spcBef>
          <a:spcPct val="0"/>
        </a:spcBef>
        <a:spcAft>
          <a:spcPct val="0"/>
        </a:spcAft>
        <a:defRPr lang="en-US" sz="2031" b="0" i="0" cap="none" smtClean="0">
          <a:solidFill>
            <a:srgbClr val="636466"/>
          </a:solidFill>
          <a:latin typeface="+mj-lt"/>
          <a:ea typeface="+mj-ea"/>
          <a:cs typeface="+mj-cs"/>
        </a:defRPr>
      </a:lvl1pPr>
      <a:lvl2pPr algn="l" rtl="0" eaLnBrk="1" fontAlgn="base" hangingPunct="1">
        <a:spcBef>
          <a:spcPct val="0"/>
        </a:spcBef>
        <a:spcAft>
          <a:spcPct val="0"/>
        </a:spcAft>
        <a:defRPr sz="2031">
          <a:solidFill>
            <a:schemeClr val="bg1"/>
          </a:solidFill>
          <a:latin typeface="Arial" charset="0"/>
        </a:defRPr>
      </a:lvl2pPr>
      <a:lvl3pPr algn="l" rtl="0" eaLnBrk="1" fontAlgn="base" hangingPunct="1">
        <a:spcBef>
          <a:spcPct val="0"/>
        </a:spcBef>
        <a:spcAft>
          <a:spcPct val="0"/>
        </a:spcAft>
        <a:defRPr sz="2031">
          <a:solidFill>
            <a:schemeClr val="bg1"/>
          </a:solidFill>
          <a:latin typeface="Arial" charset="0"/>
        </a:defRPr>
      </a:lvl3pPr>
      <a:lvl4pPr algn="l" rtl="0" eaLnBrk="1" fontAlgn="base" hangingPunct="1">
        <a:spcBef>
          <a:spcPct val="0"/>
        </a:spcBef>
        <a:spcAft>
          <a:spcPct val="0"/>
        </a:spcAft>
        <a:defRPr sz="2031">
          <a:solidFill>
            <a:schemeClr val="bg1"/>
          </a:solidFill>
          <a:latin typeface="Arial" charset="0"/>
        </a:defRPr>
      </a:lvl4pPr>
      <a:lvl5pPr algn="l" rtl="0" eaLnBrk="1" fontAlgn="base" hangingPunct="1">
        <a:spcBef>
          <a:spcPct val="0"/>
        </a:spcBef>
        <a:spcAft>
          <a:spcPct val="0"/>
        </a:spcAft>
        <a:defRPr sz="2031">
          <a:solidFill>
            <a:schemeClr val="bg1"/>
          </a:solidFill>
          <a:latin typeface="Arial" charset="0"/>
        </a:defRPr>
      </a:lvl5pPr>
      <a:lvl6pPr marL="422041" algn="l" rtl="0" eaLnBrk="1" fontAlgn="base" hangingPunct="1">
        <a:spcBef>
          <a:spcPct val="0"/>
        </a:spcBef>
        <a:spcAft>
          <a:spcPct val="0"/>
        </a:spcAft>
        <a:defRPr sz="2031">
          <a:solidFill>
            <a:schemeClr val="bg1"/>
          </a:solidFill>
          <a:latin typeface="Arial" charset="0"/>
        </a:defRPr>
      </a:lvl6pPr>
      <a:lvl7pPr marL="844083" algn="l" rtl="0" eaLnBrk="1" fontAlgn="base" hangingPunct="1">
        <a:spcBef>
          <a:spcPct val="0"/>
        </a:spcBef>
        <a:spcAft>
          <a:spcPct val="0"/>
        </a:spcAft>
        <a:defRPr sz="2031">
          <a:solidFill>
            <a:schemeClr val="bg1"/>
          </a:solidFill>
          <a:latin typeface="Arial" charset="0"/>
        </a:defRPr>
      </a:lvl7pPr>
      <a:lvl8pPr marL="1266124" algn="l" rtl="0" eaLnBrk="1" fontAlgn="base" hangingPunct="1">
        <a:spcBef>
          <a:spcPct val="0"/>
        </a:spcBef>
        <a:spcAft>
          <a:spcPct val="0"/>
        </a:spcAft>
        <a:defRPr sz="2031">
          <a:solidFill>
            <a:schemeClr val="bg1"/>
          </a:solidFill>
          <a:latin typeface="Arial" charset="0"/>
        </a:defRPr>
      </a:lvl8pPr>
      <a:lvl9pPr marL="1688165" algn="l" rtl="0" eaLnBrk="1" fontAlgn="base" hangingPunct="1">
        <a:spcBef>
          <a:spcPct val="0"/>
        </a:spcBef>
        <a:spcAft>
          <a:spcPct val="0"/>
        </a:spcAft>
        <a:defRPr sz="2031">
          <a:solidFill>
            <a:schemeClr val="bg1"/>
          </a:solidFill>
          <a:latin typeface="Arial" charset="0"/>
        </a:defRPr>
      </a:lvl9pPr>
    </p:titleStyle>
    <p:bodyStyle>
      <a:lvl1pPr marL="334116" indent="-334116" algn="l" rtl="0" eaLnBrk="1" fontAlgn="base" hangingPunct="1">
        <a:spcBef>
          <a:spcPct val="20000"/>
        </a:spcBef>
        <a:spcAft>
          <a:spcPct val="0"/>
        </a:spcAft>
        <a:buClr>
          <a:srgbClr val="E31837"/>
        </a:buClr>
        <a:buFont typeface="Arial"/>
        <a:buChar char="•"/>
        <a:defRPr sz="2585">
          <a:solidFill>
            <a:schemeClr val="tx1"/>
          </a:solidFill>
          <a:latin typeface="+mn-lt"/>
          <a:ea typeface="+mn-ea"/>
          <a:cs typeface="+mn-cs"/>
        </a:defRPr>
      </a:lvl1pPr>
      <a:lvl2pPr marL="668232" indent="-334116" algn="l" rtl="0" eaLnBrk="1" fontAlgn="base" hangingPunct="1">
        <a:spcBef>
          <a:spcPct val="20000"/>
        </a:spcBef>
        <a:spcAft>
          <a:spcPct val="0"/>
        </a:spcAft>
        <a:buClr>
          <a:srgbClr val="000000"/>
        </a:buClr>
        <a:buFont typeface="Arial"/>
        <a:buChar char="–"/>
        <a:defRPr sz="2215">
          <a:solidFill>
            <a:schemeClr val="tx1"/>
          </a:solidFill>
          <a:latin typeface="+mn-lt"/>
        </a:defRPr>
      </a:lvl2pPr>
      <a:lvl3pPr marL="1002348" indent="-334116" algn="l" rtl="0" eaLnBrk="1" fontAlgn="base" hangingPunct="1">
        <a:spcBef>
          <a:spcPct val="20000"/>
        </a:spcBef>
        <a:spcAft>
          <a:spcPct val="0"/>
        </a:spcAft>
        <a:buClr>
          <a:srgbClr val="000000"/>
        </a:buClr>
        <a:buFont typeface="Arial"/>
        <a:buChar char="–"/>
        <a:defRPr sz="2215">
          <a:solidFill>
            <a:schemeClr val="tx1"/>
          </a:solidFill>
          <a:latin typeface="+mn-lt"/>
        </a:defRPr>
      </a:lvl3pPr>
      <a:lvl4pPr marL="1336464" indent="-334116" algn="l" rtl="0" eaLnBrk="1" fontAlgn="base" hangingPunct="1">
        <a:spcBef>
          <a:spcPct val="20000"/>
        </a:spcBef>
        <a:spcAft>
          <a:spcPct val="0"/>
        </a:spcAft>
        <a:buClr>
          <a:srgbClr val="000000"/>
        </a:buClr>
        <a:buFont typeface="Arial"/>
        <a:buChar char="–"/>
        <a:defRPr sz="2215">
          <a:solidFill>
            <a:schemeClr val="tx1"/>
          </a:solidFill>
          <a:latin typeface="+mn-lt"/>
        </a:defRPr>
      </a:lvl4pPr>
      <a:lvl5pPr marL="1670580" indent="-334116" algn="l" rtl="0" eaLnBrk="1" fontAlgn="base" hangingPunct="1">
        <a:spcBef>
          <a:spcPct val="20000"/>
        </a:spcBef>
        <a:spcAft>
          <a:spcPct val="0"/>
        </a:spcAft>
        <a:buClr>
          <a:srgbClr val="000000"/>
        </a:buClr>
        <a:buFont typeface="Arial"/>
        <a:buChar char="–"/>
        <a:defRPr sz="2215">
          <a:solidFill>
            <a:schemeClr val="tx1"/>
          </a:solidFill>
          <a:latin typeface="+mn-lt"/>
        </a:defRPr>
      </a:lvl5pPr>
      <a:lvl6pPr marL="1250005" indent="-164127" algn="l" rtl="0" eaLnBrk="1" fontAlgn="base" hangingPunct="1">
        <a:spcBef>
          <a:spcPct val="20000"/>
        </a:spcBef>
        <a:spcAft>
          <a:spcPct val="0"/>
        </a:spcAft>
        <a:buFont typeface="Arial" charset="0"/>
        <a:buChar char="–"/>
        <a:defRPr sz="1108">
          <a:solidFill>
            <a:schemeClr val="tx1"/>
          </a:solidFill>
          <a:latin typeface="+mn-lt"/>
        </a:defRPr>
      </a:lvl6pPr>
      <a:lvl7pPr marL="1672046" indent="-164127" algn="l" rtl="0" eaLnBrk="1" fontAlgn="base" hangingPunct="1">
        <a:spcBef>
          <a:spcPct val="20000"/>
        </a:spcBef>
        <a:spcAft>
          <a:spcPct val="0"/>
        </a:spcAft>
        <a:buFont typeface="Arial" charset="0"/>
        <a:buChar char="–"/>
        <a:defRPr sz="1108">
          <a:solidFill>
            <a:schemeClr val="tx1"/>
          </a:solidFill>
          <a:latin typeface="+mn-lt"/>
        </a:defRPr>
      </a:lvl7pPr>
      <a:lvl8pPr marL="2094087" indent="-164127" algn="l" rtl="0" eaLnBrk="1" fontAlgn="base" hangingPunct="1">
        <a:spcBef>
          <a:spcPct val="20000"/>
        </a:spcBef>
        <a:spcAft>
          <a:spcPct val="0"/>
        </a:spcAft>
        <a:buFont typeface="Arial" charset="0"/>
        <a:buChar char="–"/>
        <a:defRPr sz="1108">
          <a:solidFill>
            <a:schemeClr val="tx1"/>
          </a:solidFill>
          <a:latin typeface="+mn-lt"/>
        </a:defRPr>
      </a:lvl8pPr>
      <a:lvl9pPr marL="2516129" indent="-164127" algn="l" rtl="0" eaLnBrk="1" fontAlgn="base" hangingPunct="1">
        <a:spcBef>
          <a:spcPct val="20000"/>
        </a:spcBef>
        <a:spcAft>
          <a:spcPct val="0"/>
        </a:spcAft>
        <a:buFont typeface="Arial" charset="0"/>
        <a:buChar char="–"/>
        <a:defRPr sz="1108">
          <a:solidFill>
            <a:schemeClr val="tx1"/>
          </a:solidFill>
          <a:latin typeface="+mn-lt"/>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5"/>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8260"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8"/>
                      <a:stretch>
                        <a:fillRect/>
                      </a:stretch>
                    </p:blipFill>
                    <p:spPr>
                      <a:xfrm>
                        <a:off x="1590" y="1591"/>
                        <a:ext cx="1587" cy="1587"/>
                      </a:xfrm>
                      <a:prstGeom prst="rect">
                        <a:avLst/>
                      </a:prstGeom>
                    </p:spPr>
                  </p:pic>
                </p:oleObj>
              </mc:Fallback>
            </mc:AlternateContent>
          </a:graphicData>
        </a:graphic>
      </p:graphicFrame>
      <p:sp>
        <p:nvSpPr>
          <p:cNvPr id="5" name="Rectangle 4" hidden="1"/>
          <p:cNvSpPr/>
          <p:nvPr userDrawn="1">
            <p:custDataLst>
              <p:tags r:id="rId16"/>
            </p:custDataLst>
          </p:nvPr>
        </p:nvSpPr>
        <p:spPr bwMode="auto">
          <a:xfrm>
            <a:off x="0" y="0"/>
            <a:ext cx="158750"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1026" name="Rectangle 2"/>
          <p:cNvSpPr>
            <a:spLocks noGrp="1" noChangeArrowheads="1"/>
          </p:cNvSpPr>
          <p:nvPr>
            <p:ph type="title"/>
          </p:nvPr>
        </p:nvSpPr>
        <p:spPr bwMode="auto">
          <a:xfrm>
            <a:off x="774724" y="101594"/>
            <a:ext cx="7956159" cy="591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eaLnBrk="1" hangingPunct="1"/>
            <a:r>
              <a:rPr lang="en-US" noProof="0" dirty="0" smtClean="0"/>
              <a:t>Click to edit Master title style</a:t>
            </a:r>
          </a:p>
        </p:txBody>
      </p:sp>
      <p:sp>
        <p:nvSpPr>
          <p:cNvPr id="1027" name="Rectangle 3"/>
          <p:cNvSpPr>
            <a:spLocks noGrp="1" noChangeArrowheads="1"/>
          </p:cNvSpPr>
          <p:nvPr>
            <p:ph type="body" idx="1"/>
          </p:nvPr>
        </p:nvSpPr>
        <p:spPr bwMode="auto">
          <a:xfrm>
            <a:off x="774724" y="1188723"/>
            <a:ext cx="7956159" cy="51926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cxnSp>
        <p:nvCxnSpPr>
          <p:cNvPr id="16" name="Straight Connector 15"/>
          <p:cNvCxnSpPr/>
          <p:nvPr/>
        </p:nvCxnSpPr>
        <p:spPr bwMode="auto">
          <a:xfrm>
            <a:off x="774723" y="932618"/>
            <a:ext cx="8007726" cy="0"/>
          </a:xfrm>
          <a:prstGeom prst="line">
            <a:avLst/>
          </a:prstGeom>
          <a:solidFill>
            <a:schemeClr val="bg2"/>
          </a:solidFill>
          <a:ln w="19050" cap="flat" cmpd="sng" algn="ctr">
            <a:solidFill>
              <a:srgbClr val="E3183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8279460" y="6623390"/>
            <a:ext cx="504181" cy="107722"/>
          </a:xfrm>
          <a:prstGeom prst="rect">
            <a:avLst/>
          </a:prstGeom>
          <a:noFill/>
        </p:spPr>
        <p:txBody>
          <a:bodyPr wrap="none" lIns="0" tIns="0" rIns="0" bIns="0" rtlCol="0" anchor="b">
            <a:noAutofit/>
          </a:bodyPr>
          <a:lstStyle/>
          <a:p>
            <a:pPr algn="r" fontAlgn="base">
              <a:spcBef>
                <a:spcPct val="20000"/>
              </a:spcBef>
              <a:spcAft>
                <a:spcPct val="0"/>
              </a:spcAft>
            </a:pPr>
            <a:fld id="{A2B1FF50-4861-4B5E-9542-DC2AA2A7D8C8}" type="slidenum">
              <a:rPr lang="en-US" sz="1108">
                <a:solidFill>
                  <a:prstClr val="black">
                    <a:lumMod val="75000"/>
                    <a:lumOff val="25000"/>
                  </a:prstClr>
                </a:solidFill>
              </a:rPr>
              <a:pPr algn="r" fontAlgn="base">
                <a:spcBef>
                  <a:spcPct val="20000"/>
                </a:spcBef>
                <a:spcAft>
                  <a:spcPct val="0"/>
                </a:spcAft>
              </a:pPr>
              <a:t>‹#›</a:t>
            </a:fld>
            <a:endParaRPr lang="en-US" sz="1108" dirty="0">
              <a:solidFill>
                <a:prstClr val="black">
                  <a:lumMod val="75000"/>
                  <a:lumOff val="25000"/>
                </a:prstClr>
              </a:solidFill>
            </a:endParaRPr>
          </a:p>
        </p:txBody>
      </p:sp>
      <p:pic>
        <p:nvPicPr>
          <p:cNvPr id="97366" name="Picture 86" descr="C:\My Documents\Strategy Toolbar\MHF 2013\MHFi Logos\MHF-Circle-red-pos-rgb-300.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28600" y="570450"/>
            <a:ext cx="379846" cy="411500"/>
          </a:xfrm>
          <a:prstGeom prst="rect">
            <a:avLst/>
          </a:prstGeom>
          <a:noFill/>
          <a:extLst>
            <a:ext uri="{909E8E84-426E-40DD-AFC4-6F175D3DCCD1}">
              <a14:hiddenFill xmlns:a14="http://schemas.microsoft.com/office/drawing/2010/main">
                <a:solidFill>
                  <a:srgbClr val="FFFFFF"/>
                </a:solidFill>
              </a14:hiddenFill>
            </a:ext>
          </a:extLst>
        </p:spPr>
      </p:pic>
      <p:sp>
        <p:nvSpPr>
          <p:cNvPr id="11" name="CompanyName"/>
          <p:cNvSpPr>
            <a:spLocks noChangeArrowheads="1"/>
          </p:cNvSpPr>
          <p:nvPr userDrawn="1"/>
        </p:nvSpPr>
        <p:spPr bwMode="auto">
          <a:xfrm>
            <a:off x="3926780" y="6456363"/>
            <a:ext cx="3419531"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r" defTabSz="867529" fontAlgn="base">
              <a:spcBef>
                <a:spcPct val="0"/>
              </a:spcBef>
              <a:spcAft>
                <a:spcPct val="0"/>
              </a:spcAft>
            </a:pPr>
            <a:r>
              <a:rPr lang="en-US" sz="831" dirty="0">
                <a:solidFill>
                  <a:srgbClr val="B0B0B0">
                    <a:lumMod val="50000"/>
                  </a:srgbClr>
                </a:solidFill>
              </a:rPr>
              <a:t>Note: Where relevant, * denotes small sample and ** denotes insufficient sample</a:t>
            </a:r>
          </a:p>
        </p:txBody>
      </p:sp>
      <p:sp>
        <p:nvSpPr>
          <p:cNvPr id="13" name="Rectangle 18"/>
          <p:cNvSpPr>
            <a:spLocks noChangeArrowheads="1"/>
          </p:cNvSpPr>
          <p:nvPr userDrawn="1"/>
        </p:nvSpPr>
        <p:spPr bwMode="auto">
          <a:xfrm>
            <a:off x="360365"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dirty="0">
                <a:solidFill>
                  <a:srgbClr val="808080"/>
                </a:solidFill>
                <a:cs typeface="Arial" charset="0"/>
              </a:rPr>
              <a:t>© 2016 J.D. Power Asia Pacific, McGraw Hill Financial. All Rights Reserved</a:t>
            </a:r>
            <a:r>
              <a:rPr lang="en-US" sz="831" dirty="0">
                <a:solidFill>
                  <a:srgbClr val="B0B0B0">
                    <a:lumMod val="50000"/>
                  </a:srgbClr>
                </a:solidFill>
                <a:cs typeface="Arial" charset="0"/>
              </a:rPr>
              <a:t>.</a:t>
            </a:r>
          </a:p>
        </p:txBody>
      </p:sp>
      <p:pic>
        <p:nvPicPr>
          <p:cNvPr id="14" name="Picture 20" descr="tataLogo"/>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8365797" y="145796"/>
            <a:ext cx="536874" cy="44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997302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timing>
    <p:tnLst>
      <p:par>
        <p:cTn id="1" dur="indefinite" restart="never" nodeType="tmRoot"/>
      </p:par>
    </p:tnLst>
  </p:timing>
  <p:hf sldNum="0" hdr="0" dt="0"/>
  <p:txStyles>
    <p:titleStyle>
      <a:lvl1pPr algn="l" rtl="0" eaLnBrk="1" fontAlgn="base" hangingPunct="1">
        <a:spcBef>
          <a:spcPct val="0"/>
        </a:spcBef>
        <a:spcAft>
          <a:spcPct val="0"/>
        </a:spcAft>
        <a:defRPr lang="en-US" sz="2031" b="0" i="0" cap="none" smtClean="0">
          <a:solidFill>
            <a:srgbClr val="636466"/>
          </a:solidFill>
          <a:latin typeface="+mj-lt"/>
          <a:ea typeface="+mj-ea"/>
          <a:cs typeface="+mj-cs"/>
        </a:defRPr>
      </a:lvl1pPr>
      <a:lvl2pPr algn="l" rtl="0" eaLnBrk="1" fontAlgn="base" hangingPunct="1">
        <a:spcBef>
          <a:spcPct val="0"/>
        </a:spcBef>
        <a:spcAft>
          <a:spcPct val="0"/>
        </a:spcAft>
        <a:defRPr sz="2031">
          <a:solidFill>
            <a:schemeClr val="bg1"/>
          </a:solidFill>
          <a:latin typeface="Arial" charset="0"/>
        </a:defRPr>
      </a:lvl2pPr>
      <a:lvl3pPr algn="l" rtl="0" eaLnBrk="1" fontAlgn="base" hangingPunct="1">
        <a:spcBef>
          <a:spcPct val="0"/>
        </a:spcBef>
        <a:spcAft>
          <a:spcPct val="0"/>
        </a:spcAft>
        <a:defRPr sz="2031">
          <a:solidFill>
            <a:schemeClr val="bg1"/>
          </a:solidFill>
          <a:latin typeface="Arial" charset="0"/>
        </a:defRPr>
      </a:lvl3pPr>
      <a:lvl4pPr algn="l" rtl="0" eaLnBrk="1" fontAlgn="base" hangingPunct="1">
        <a:spcBef>
          <a:spcPct val="0"/>
        </a:spcBef>
        <a:spcAft>
          <a:spcPct val="0"/>
        </a:spcAft>
        <a:defRPr sz="2031">
          <a:solidFill>
            <a:schemeClr val="bg1"/>
          </a:solidFill>
          <a:latin typeface="Arial" charset="0"/>
        </a:defRPr>
      </a:lvl4pPr>
      <a:lvl5pPr algn="l" rtl="0" eaLnBrk="1" fontAlgn="base" hangingPunct="1">
        <a:spcBef>
          <a:spcPct val="0"/>
        </a:spcBef>
        <a:spcAft>
          <a:spcPct val="0"/>
        </a:spcAft>
        <a:defRPr sz="2031">
          <a:solidFill>
            <a:schemeClr val="bg1"/>
          </a:solidFill>
          <a:latin typeface="Arial" charset="0"/>
        </a:defRPr>
      </a:lvl5pPr>
      <a:lvl6pPr marL="422041" algn="l" rtl="0" eaLnBrk="1" fontAlgn="base" hangingPunct="1">
        <a:spcBef>
          <a:spcPct val="0"/>
        </a:spcBef>
        <a:spcAft>
          <a:spcPct val="0"/>
        </a:spcAft>
        <a:defRPr sz="2031">
          <a:solidFill>
            <a:schemeClr val="bg1"/>
          </a:solidFill>
          <a:latin typeface="Arial" charset="0"/>
        </a:defRPr>
      </a:lvl6pPr>
      <a:lvl7pPr marL="844083" algn="l" rtl="0" eaLnBrk="1" fontAlgn="base" hangingPunct="1">
        <a:spcBef>
          <a:spcPct val="0"/>
        </a:spcBef>
        <a:spcAft>
          <a:spcPct val="0"/>
        </a:spcAft>
        <a:defRPr sz="2031">
          <a:solidFill>
            <a:schemeClr val="bg1"/>
          </a:solidFill>
          <a:latin typeface="Arial" charset="0"/>
        </a:defRPr>
      </a:lvl7pPr>
      <a:lvl8pPr marL="1266124" algn="l" rtl="0" eaLnBrk="1" fontAlgn="base" hangingPunct="1">
        <a:spcBef>
          <a:spcPct val="0"/>
        </a:spcBef>
        <a:spcAft>
          <a:spcPct val="0"/>
        </a:spcAft>
        <a:defRPr sz="2031">
          <a:solidFill>
            <a:schemeClr val="bg1"/>
          </a:solidFill>
          <a:latin typeface="Arial" charset="0"/>
        </a:defRPr>
      </a:lvl8pPr>
      <a:lvl9pPr marL="1688165" algn="l" rtl="0" eaLnBrk="1" fontAlgn="base" hangingPunct="1">
        <a:spcBef>
          <a:spcPct val="0"/>
        </a:spcBef>
        <a:spcAft>
          <a:spcPct val="0"/>
        </a:spcAft>
        <a:defRPr sz="2031">
          <a:solidFill>
            <a:schemeClr val="bg1"/>
          </a:solidFill>
          <a:latin typeface="Arial" charset="0"/>
        </a:defRPr>
      </a:lvl9pPr>
    </p:titleStyle>
    <p:bodyStyle>
      <a:lvl1pPr marL="334116" indent="-334116" algn="l" rtl="0" eaLnBrk="1" fontAlgn="base" hangingPunct="1">
        <a:spcBef>
          <a:spcPct val="20000"/>
        </a:spcBef>
        <a:spcAft>
          <a:spcPct val="0"/>
        </a:spcAft>
        <a:buClr>
          <a:srgbClr val="E31837"/>
        </a:buClr>
        <a:buFont typeface="Arial"/>
        <a:buChar char="•"/>
        <a:defRPr sz="2585">
          <a:solidFill>
            <a:schemeClr val="tx1"/>
          </a:solidFill>
          <a:latin typeface="+mn-lt"/>
          <a:ea typeface="+mn-ea"/>
          <a:cs typeface="+mn-cs"/>
        </a:defRPr>
      </a:lvl1pPr>
      <a:lvl2pPr marL="668232" indent="-334116" algn="l" rtl="0" eaLnBrk="1" fontAlgn="base" hangingPunct="1">
        <a:spcBef>
          <a:spcPct val="20000"/>
        </a:spcBef>
        <a:spcAft>
          <a:spcPct val="0"/>
        </a:spcAft>
        <a:buClr>
          <a:srgbClr val="000000"/>
        </a:buClr>
        <a:buFont typeface="Arial"/>
        <a:buChar char="–"/>
        <a:defRPr sz="2215">
          <a:solidFill>
            <a:schemeClr val="tx1"/>
          </a:solidFill>
          <a:latin typeface="+mn-lt"/>
        </a:defRPr>
      </a:lvl2pPr>
      <a:lvl3pPr marL="1002348" indent="-334116" algn="l" rtl="0" eaLnBrk="1" fontAlgn="base" hangingPunct="1">
        <a:spcBef>
          <a:spcPct val="20000"/>
        </a:spcBef>
        <a:spcAft>
          <a:spcPct val="0"/>
        </a:spcAft>
        <a:buClr>
          <a:srgbClr val="000000"/>
        </a:buClr>
        <a:buFont typeface="Arial"/>
        <a:buChar char="–"/>
        <a:defRPr sz="2215">
          <a:solidFill>
            <a:schemeClr val="tx1"/>
          </a:solidFill>
          <a:latin typeface="+mn-lt"/>
        </a:defRPr>
      </a:lvl3pPr>
      <a:lvl4pPr marL="1336464" indent="-334116" algn="l" rtl="0" eaLnBrk="1" fontAlgn="base" hangingPunct="1">
        <a:spcBef>
          <a:spcPct val="20000"/>
        </a:spcBef>
        <a:spcAft>
          <a:spcPct val="0"/>
        </a:spcAft>
        <a:buClr>
          <a:srgbClr val="000000"/>
        </a:buClr>
        <a:buFont typeface="Arial"/>
        <a:buChar char="–"/>
        <a:defRPr sz="2215">
          <a:solidFill>
            <a:schemeClr val="tx1"/>
          </a:solidFill>
          <a:latin typeface="+mn-lt"/>
        </a:defRPr>
      </a:lvl4pPr>
      <a:lvl5pPr marL="1670580" indent="-334116" algn="l" rtl="0" eaLnBrk="1" fontAlgn="base" hangingPunct="1">
        <a:spcBef>
          <a:spcPct val="20000"/>
        </a:spcBef>
        <a:spcAft>
          <a:spcPct val="0"/>
        </a:spcAft>
        <a:buClr>
          <a:srgbClr val="000000"/>
        </a:buClr>
        <a:buFont typeface="Arial"/>
        <a:buChar char="–"/>
        <a:defRPr sz="2215">
          <a:solidFill>
            <a:schemeClr val="tx1"/>
          </a:solidFill>
          <a:latin typeface="+mn-lt"/>
        </a:defRPr>
      </a:lvl5pPr>
      <a:lvl6pPr marL="1250005" indent="-164127" algn="l" rtl="0" eaLnBrk="1" fontAlgn="base" hangingPunct="1">
        <a:spcBef>
          <a:spcPct val="20000"/>
        </a:spcBef>
        <a:spcAft>
          <a:spcPct val="0"/>
        </a:spcAft>
        <a:buFont typeface="Arial" charset="0"/>
        <a:buChar char="–"/>
        <a:defRPr sz="1108">
          <a:solidFill>
            <a:schemeClr val="tx1"/>
          </a:solidFill>
          <a:latin typeface="+mn-lt"/>
        </a:defRPr>
      </a:lvl6pPr>
      <a:lvl7pPr marL="1672046" indent="-164127" algn="l" rtl="0" eaLnBrk="1" fontAlgn="base" hangingPunct="1">
        <a:spcBef>
          <a:spcPct val="20000"/>
        </a:spcBef>
        <a:spcAft>
          <a:spcPct val="0"/>
        </a:spcAft>
        <a:buFont typeface="Arial" charset="0"/>
        <a:buChar char="–"/>
        <a:defRPr sz="1108">
          <a:solidFill>
            <a:schemeClr val="tx1"/>
          </a:solidFill>
          <a:latin typeface="+mn-lt"/>
        </a:defRPr>
      </a:lvl7pPr>
      <a:lvl8pPr marL="2094087" indent="-164127" algn="l" rtl="0" eaLnBrk="1" fontAlgn="base" hangingPunct="1">
        <a:spcBef>
          <a:spcPct val="20000"/>
        </a:spcBef>
        <a:spcAft>
          <a:spcPct val="0"/>
        </a:spcAft>
        <a:buFont typeface="Arial" charset="0"/>
        <a:buChar char="–"/>
        <a:defRPr sz="1108">
          <a:solidFill>
            <a:schemeClr val="tx1"/>
          </a:solidFill>
          <a:latin typeface="+mn-lt"/>
        </a:defRPr>
      </a:lvl8pPr>
      <a:lvl9pPr marL="2516129" indent="-164127" algn="l" rtl="0" eaLnBrk="1" fontAlgn="base" hangingPunct="1">
        <a:spcBef>
          <a:spcPct val="20000"/>
        </a:spcBef>
        <a:spcAft>
          <a:spcPct val="0"/>
        </a:spcAft>
        <a:buFont typeface="Arial" charset="0"/>
        <a:buChar char="–"/>
        <a:defRPr sz="1108">
          <a:solidFill>
            <a:schemeClr val="tx1"/>
          </a:solidFill>
          <a:latin typeface="+mn-lt"/>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0308"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90" y="1591"/>
                        <a:ext cx="1587" cy="1587"/>
                      </a:xfrm>
                      <a:prstGeom prst="rect">
                        <a:avLst/>
                      </a:prstGeom>
                    </p:spPr>
                  </p:pic>
                </p:oleObj>
              </mc:Fallback>
            </mc:AlternateContent>
          </a:graphicData>
        </a:graphic>
      </p:graphicFrame>
      <p:sp>
        <p:nvSpPr>
          <p:cNvPr id="5" name="Rectangle 4" hidden="1"/>
          <p:cNvSpPr/>
          <p:nvPr userDrawn="1">
            <p:custDataLst>
              <p:tags r:id="rId15"/>
            </p:custDataLst>
          </p:nvPr>
        </p:nvSpPr>
        <p:spPr bwMode="auto">
          <a:xfrm>
            <a:off x="0" y="0"/>
            <a:ext cx="158750"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1026" name="Rectangle 2"/>
          <p:cNvSpPr>
            <a:spLocks noGrp="1" noChangeArrowheads="1"/>
          </p:cNvSpPr>
          <p:nvPr>
            <p:ph type="title"/>
          </p:nvPr>
        </p:nvSpPr>
        <p:spPr bwMode="auto">
          <a:xfrm>
            <a:off x="774724" y="101594"/>
            <a:ext cx="7956159" cy="591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eaLnBrk="1" hangingPunct="1"/>
            <a:r>
              <a:rPr lang="en-US" noProof="0" dirty="0" smtClean="0"/>
              <a:t>Click to edit Master title style</a:t>
            </a:r>
          </a:p>
        </p:txBody>
      </p:sp>
      <p:sp>
        <p:nvSpPr>
          <p:cNvPr id="1027" name="Rectangle 3"/>
          <p:cNvSpPr>
            <a:spLocks noGrp="1" noChangeArrowheads="1"/>
          </p:cNvSpPr>
          <p:nvPr>
            <p:ph type="body" idx="1"/>
          </p:nvPr>
        </p:nvSpPr>
        <p:spPr bwMode="auto">
          <a:xfrm>
            <a:off x="774724" y="1188723"/>
            <a:ext cx="7956159" cy="51926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cxnSp>
        <p:nvCxnSpPr>
          <p:cNvPr id="16" name="Straight Connector 15"/>
          <p:cNvCxnSpPr/>
          <p:nvPr/>
        </p:nvCxnSpPr>
        <p:spPr bwMode="auto">
          <a:xfrm>
            <a:off x="774723" y="932618"/>
            <a:ext cx="8007726" cy="0"/>
          </a:xfrm>
          <a:prstGeom prst="line">
            <a:avLst/>
          </a:prstGeom>
          <a:solidFill>
            <a:schemeClr val="bg2"/>
          </a:solidFill>
          <a:ln w="19050" cap="flat" cmpd="sng" algn="ctr">
            <a:solidFill>
              <a:srgbClr val="E3183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8279460" y="6623390"/>
            <a:ext cx="504181" cy="107722"/>
          </a:xfrm>
          <a:prstGeom prst="rect">
            <a:avLst/>
          </a:prstGeom>
          <a:noFill/>
        </p:spPr>
        <p:txBody>
          <a:bodyPr wrap="none" lIns="0" tIns="0" rIns="0" bIns="0" rtlCol="0" anchor="b">
            <a:noAutofit/>
          </a:bodyPr>
          <a:lstStyle/>
          <a:p>
            <a:pPr algn="r" fontAlgn="base">
              <a:spcBef>
                <a:spcPct val="20000"/>
              </a:spcBef>
              <a:spcAft>
                <a:spcPct val="0"/>
              </a:spcAft>
            </a:pPr>
            <a:fld id="{A2B1FF50-4861-4B5E-9542-DC2AA2A7D8C8}" type="slidenum">
              <a:rPr lang="en-US" sz="1108">
                <a:solidFill>
                  <a:prstClr val="black">
                    <a:lumMod val="75000"/>
                    <a:lumOff val="25000"/>
                  </a:prstClr>
                </a:solidFill>
              </a:rPr>
              <a:pPr algn="r" fontAlgn="base">
                <a:spcBef>
                  <a:spcPct val="20000"/>
                </a:spcBef>
                <a:spcAft>
                  <a:spcPct val="0"/>
                </a:spcAft>
              </a:pPr>
              <a:t>‹#›</a:t>
            </a:fld>
            <a:endParaRPr lang="en-US" sz="1108" dirty="0">
              <a:solidFill>
                <a:prstClr val="black">
                  <a:lumMod val="75000"/>
                  <a:lumOff val="25000"/>
                </a:prstClr>
              </a:solidFill>
            </a:endParaRPr>
          </a:p>
        </p:txBody>
      </p:sp>
      <p:pic>
        <p:nvPicPr>
          <p:cNvPr id="97366" name="Picture 86" descr="C:\My Documents\Strategy Toolbar\MHF 2013\MHFi Logos\MHF-Circle-red-pos-rgb-300.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28600" y="570450"/>
            <a:ext cx="379846" cy="411500"/>
          </a:xfrm>
          <a:prstGeom prst="rect">
            <a:avLst/>
          </a:prstGeom>
          <a:noFill/>
          <a:extLst>
            <a:ext uri="{909E8E84-426E-40DD-AFC4-6F175D3DCCD1}">
              <a14:hiddenFill xmlns:a14="http://schemas.microsoft.com/office/drawing/2010/main">
                <a:solidFill>
                  <a:srgbClr val="FFFFFF"/>
                </a:solidFill>
              </a14:hiddenFill>
            </a:ext>
          </a:extLst>
        </p:spPr>
      </p:pic>
      <p:sp>
        <p:nvSpPr>
          <p:cNvPr id="11" name="CompanyName"/>
          <p:cNvSpPr>
            <a:spLocks noChangeArrowheads="1"/>
          </p:cNvSpPr>
          <p:nvPr userDrawn="1"/>
        </p:nvSpPr>
        <p:spPr bwMode="auto">
          <a:xfrm>
            <a:off x="3926780" y="6456363"/>
            <a:ext cx="3419531"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r" defTabSz="867529" fontAlgn="base">
              <a:spcBef>
                <a:spcPct val="0"/>
              </a:spcBef>
              <a:spcAft>
                <a:spcPct val="0"/>
              </a:spcAft>
            </a:pPr>
            <a:r>
              <a:rPr lang="en-US" sz="831" dirty="0">
                <a:solidFill>
                  <a:srgbClr val="B0B0B0">
                    <a:lumMod val="50000"/>
                  </a:srgbClr>
                </a:solidFill>
              </a:rPr>
              <a:t>Note: Where relevant, * denotes small sample and ** denotes insufficient sample</a:t>
            </a:r>
          </a:p>
        </p:txBody>
      </p:sp>
      <p:sp>
        <p:nvSpPr>
          <p:cNvPr id="13" name="Rectangle 18"/>
          <p:cNvSpPr>
            <a:spLocks noChangeArrowheads="1"/>
          </p:cNvSpPr>
          <p:nvPr userDrawn="1"/>
        </p:nvSpPr>
        <p:spPr bwMode="auto">
          <a:xfrm>
            <a:off x="360365"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dirty="0">
                <a:solidFill>
                  <a:srgbClr val="808080"/>
                </a:solidFill>
                <a:cs typeface="Arial" charset="0"/>
              </a:rPr>
              <a:t>© 2016 J.D. Power Asia Pacific, McGraw Hill Financial. All Rights Reserved</a:t>
            </a:r>
            <a:r>
              <a:rPr lang="en-US" sz="831" dirty="0">
                <a:solidFill>
                  <a:srgbClr val="B0B0B0">
                    <a:lumMod val="50000"/>
                  </a:srgbClr>
                </a:solidFill>
                <a:cs typeface="Arial" charset="0"/>
              </a:rPr>
              <a:t>.</a:t>
            </a:r>
          </a:p>
        </p:txBody>
      </p:sp>
      <p:pic>
        <p:nvPicPr>
          <p:cNvPr id="14" name="Picture 20" descr="tataLogo"/>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8365797" y="145796"/>
            <a:ext cx="536874" cy="44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93536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40"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lang="en-US" sz="2031" b="0" i="0" cap="none" smtClean="0">
          <a:solidFill>
            <a:srgbClr val="636466"/>
          </a:solidFill>
          <a:latin typeface="+mj-lt"/>
          <a:ea typeface="+mj-ea"/>
          <a:cs typeface="+mj-cs"/>
        </a:defRPr>
      </a:lvl1pPr>
      <a:lvl2pPr algn="l" rtl="0" eaLnBrk="1" fontAlgn="base" hangingPunct="1">
        <a:spcBef>
          <a:spcPct val="0"/>
        </a:spcBef>
        <a:spcAft>
          <a:spcPct val="0"/>
        </a:spcAft>
        <a:defRPr sz="2031">
          <a:solidFill>
            <a:schemeClr val="bg1"/>
          </a:solidFill>
          <a:latin typeface="Arial" charset="0"/>
        </a:defRPr>
      </a:lvl2pPr>
      <a:lvl3pPr algn="l" rtl="0" eaLnBrk="1" fontAlgn="base" hangingPunct="1">
        <a:spcBef>
          <a:spcPct val="0"/>
        </a:spcBef>
        <a:spcAft>
          <a:spcPct val="0"/>
        </a:spcAft>
        <a:defRPr sz="2031">
          <a:solidFill>
            <a:schemeClr val="bg1"/>
          </a:solidFill>
          <a:latin typeface="Arial" charset="0"/>
        </a:defRPr>
      </a:lvl3pPr>
      <a:lvl4pPr algn="l" rtl="0" eaLnBrk="1" fontAlgn="base" hangingPunct="1">
        <a:spcBef>
          <a:spcPct val="0"/>
        </a:spcBef>
        <a:spcAft>
          <a:spcPct val="0"/>
        </a:spcAft>
        <a:defRPr sz="2031">
          <a:solidFill>
            <a:schemeClr val="bg1"/>
          </a:solidFill>
          <a:latin typeface="Arial" charset="0"/>
        </a:defRPr>
      </a:lvl4pPr>
      <a:lvl5pPr algn="l" rtl="0" eaLnBrk="1" fontAlgn="base" hangingPunct="1">
        <a:spcBef>
          <a:spcPct val="0"/>
        </a:spcBef>
        <a:spcAft>
          <a:spcPct val="0"/>
        </a:spcAft>
        <a:defRPr sz="2031">
          <a:solidFill>
            <a:schemeClr val="bg1"/>
          </a:solidFill>
          <a:latin typeface="Arial" charset="0"/>
        </a:defRPr>
      </a:lvl5pPr>
      <a:lvl6pPr marL="422041" algn="l" rtl="0" eaLnBrk="1" fontAlgn="base" hangingPunct="1">
        <a:spcBef>
          <a:spcPct val="0"/>
        </a:spcBef>
        <a:spcAft>
          <a:spcPct val="0"/>
        </a:spcAft>
        <a:defRPr sz="2031">
          <a:solidFill>
            <a:schemeClr val="bg1"/>
          </a:solidFill>
          <a:latin typeface="Arial" charset="0"/>
        </a:defRPr>
      </a:lvl6pPr>
      <a:lvl7pPr marL="844083" algn="l" rtl="0" eaLnBrk="1" fontAlgn="base" hangingPunct="1">
        <a:spcBef>
          <a:spcPct val="0"/>
        </a:spcBef>
        <a:spcAft>
          <a:spcPct val="0"/>
        </a:spcAft>
        <a:defRPr sz="2031">
          <a:solidFill>
            <a:schemeClr val="bg1"/>
          </a:solidFill>
          <a:latin typeface="Arial" charset="0"/>
        </a:defRPr>
      </a:lvl7pPr>
      <a:lvl8pPr marL="1266124" algn="l" rtl="0" eaLnBrk="1" fontAlgn="base" hangingPunct="1">
        <a:spcBef>
          <a:spcPct val="0"/>
        </a:spcBef>
        <a:spcAft>
          <a:spcPct val="0"/>
        </a:spcAft>
        <a:defRPr sz="2031">
          <a:solidFill>
            <a:schemeClr val="bg1"/>
          </a:solidFill>
          <a:latin typeface="Arial" charset="0"/>
        </a:defRPr>
      </a:lvl8pPr>
      <a:lvl9pPr marL="1688165" algn="l" rtl="0" eaLnBrk="1" fontAlgn="base" hangingPunct="1">
        <a:spcBef>
          <a:spcPct val="0"/>
        </a:spcBef>
        <a:spcAft>
          <a:spcPct val="0"/>
        </a:spcAft>
        <a:defRPr sz="2031">
          <a:solidFill>
            <a:schemeClr val="bg1"/>
          </a:solidFill>
          <a:latin typeface="Arial" charset="0"/>
        </a:defRPr>
      </a:lvl9pPr>
    </p:titleStyle>
    <p:bodyStyle>
      <a:lvl1pPr marL="334116" indent="-334116" algn="l" rtl="0" eaLnBrk="1" fontAlgn="base" hangingPunct="1">
        <a:spcBef>
          <a:spcPct val="20000"/>
        </a:spcBef>
        <a:spcAft>
          <a:spcPct val="0"/>
        </a:spcAft>
        <a:buClr>
          <a:srgbClr val="E31837"/>
        </a:buClr>
        <a:buFont typeface="Arial"/>
        <a:buChar char="•"/>
        <a:defRPr sz="2585">
          <a:solidFill>
            <a:schemeClr val="tx1"/>
          </a:solidFill>
          <a:latin typeface="+mn-lt"/>
          <a:ea typeface="+mn-ea"/>
          <a:cs typeface="+mn-cs"/>
        </a:defRPr>
      </a:lvl1pPr>
      <a:lvl2pPr marL="668232" indent="-334116" algn="l" rtl="0" eaLnBrk="1" fontAlgn="base" hangingPunct="1">
        <a:spcBef>
          <a:spcPct val="20000"/>
        </a:spcBef>
        <a:spcAft>
          <a:spcPct val="0"/>
        </a:spcAft>
        <a:buClr>
          <a:srgbClr val="000000"/>
        </a:buClr>
        <a:buFont typeface="Arial"/>
        <a:buChar char="–"/>
        <a:defRPr sz="2215">
          <a:solidFill>
            <a:schemeClr val="tx1"/>
          </a:solidFill>
          <a:latin typeface="+mn-lt"/>
        </a:defRPr>
      </a:lvl2pPr>
      <a:lvl3pPr marL="1002348" indent="-334116" algn="l" rtl="0" eaLnBrk="1" fontAlgn="base" hangingPunct="1">
        <a:spcBef>
          <a:spcPct val="20000"/>
        </a:spcBef>
        <a:spcAft>
          <a:spcPct val="0"/>
        </a:spcAft>
        <a:buClr>
          <a:srgbClr val="000000"/>
        </a:buClr>
        <a:buFont typeface="Arial"/>
        <a:buChar char="–"/>
        <a:defRPr sz="2215">
          <a:solidFill>
            <a:schemeClr val="tx1"/>
          </a:solidFill>
          <a:latin typeface="+mn-lt"/>
        </a:defRPr>
      </a:lvl3pPr>
      <a:lvl4pPr marL="1336464" indent="-334116" algn="l" rtl="0" eaLnBrk="1" fontAlgn="base" hangingPunct="1">
        <a:spcBef>
          <a:spcPct val="20000"/>
        </a:spcBef>
        <a:spcAft>
          <a:spcPct val="0"/>
        </a:spcAft>
        <a:buClr>
          <a:srgbClr val="000000"/>
        </a:buClr>
        <a:buFont typeface="Arial"/>
        <a:buChar char="–"/>
        <a:defRPr sz="2215">
          <a:solidFill>
            <a:schemeClr val="tx1"/>
          </a:solidFill>
          <a:latin typeface="+mn-lt"/>
        </a:defRPr>
      </a:lvl4pPr>
      <a:lvl5pPr marL="1670580" indent="-334116" algn="l" rtl="0" eaLnBrk="1" fontAlgn="base" hangingPunct="1">
        <a:spcBef>
          <a:spcPct val="20000"/>
        </a:spcBef>
        <a:spcAft>
          <a:spcPct val="0"/>
        </a:spcAft>
        <a:buClr>
          <a:srgbClr val="000000"/>
        </a:buClr>
        <a:buFont typeface="Arial"/>
        <a:buChar char="–"/>
        <a:defRPr sz="2215">
          <a:solidFill>
            <a:schemeClr val="tx1"/>
          </a:solidFill>
          <a:latin typeface="+mn-lt"/>
        </a:defRPr>
      </a:lvl5pPr>
      <a:lvl6pPr marL="1250005" indent="-164127" algn="l" rtl="0" eaLnBrk="1" fontAlgn="base" hangingPunct="1">
        <a:spcBef>
          <a:spcPct val="20000"/>
        </a:spcBef>
        <a:spcAft>
          <a:spcPct val="0"/>
        </a:spcAft>
        <a:buFont typeface="Arial" charset="0"/>
        <a:buChar char="–"/>
        <a:defRPr sz="1108">
          <a:solidFill>
            <a:schemeClr val="tx1"/>
          </a:solidFill>
          <a:latin typeface="+mn-lt"/>
        </a:defRPr>
      </a:lvl6pPr>
      <a:lvl7pPr marL="1672046" indent="-164127" algn="l" rtl="0" eaLnBrk="1" fontAlgn="base" hangingPunct="1">
        <a:spcBef>
          <a:spcPct val="20000"/>
        </a:spcBef>
        <a:spcAft>
          <a:spcPct val="0"/>
        </a:spcAft>
        <a:buFont typeface="Arial" charset="0"/>
        <a:buChar char="–"/>
        <a:defRPr sz="1108">
          <a:solidFill>
            <a:schemeClr val="tx1"/>
          </a:solidFill>
          <a:latin typeface="+mn-lt"/>
        </a:defRPr>
      </a:lvl7pPr>
      <a:lvl8pPr marL="2094087" indent="-164127" algn="l" rtl="0" eaLnBrk="1" fontAlgn="base" hangingPunct="1">
        <a:spcBef>
          <a:spcPct val="20000"/>
        </a:spcBef>
        <a:spcAft>
          <a:spcPct val="0"/>
        </a:spcAft>
        <a:buFont typeface="Arial" charset="0"/>
        <a:buChar char="–"/>
        <a:defRPr sz="1108">
          <a:solidFill>
            <a:schemeClr val="tx1"/>
          </a:solidFill>
          <a:latin typeface="+mn-lt"/>
        </a:defRPr>
      </a:lvl8pPr>
      <a:lvl9pPr marL="2516129" indent="-164127" algn="l" rtl="0" eaLnBrk="1" fontAlgn="base" hangingPunct="1">
        <a:spcBef>
          <a:spcPct val="20000"/>
        </a:spcBef>
        <a:spcAft>
          <a:spcPct val="0"/>
        </a:spcAft>
        <a:buFont typeface="Arial" charset="0"/>
        <a:buChar char="–"/>
        <a:defRPr sz="1108">
          <a:solidFill>
            <a:schemeClr val="tx1"/>
          </a:solidFill>
          <a:latin typeface="+mn-lt"/>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2355"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90" y="1591"/>
                        <a:ext cx="1587" cy="1587"/>
                      </a:xfrm>
                      <a:prstGeom prst="rect">
                        <a:avLst/>
                      </a:prstGeom>
                    </p:spPr>
                  </p:pic>
                </p:oleObj>
              </mc:Fallback>
            </mc:AlternateContent>
          </a:graphicData>
        </a:graphic>
      </p:graphicFrame>
      <p:sp>
        <p:nvSpPr>
          <p:cNvPr id="5" name="Rectangle 4" hidden="1"/>
          <p:cNvSpPr/>
          <p:nvPr userDrawn="1">
            <p:custDataLst>
              <p:tags r:id="rId15"/>
            </p:custDataLst>
          </p:nvPr>
        </p:nvSpPr>
        <p:spPr bwMode="auto">
          <a:xfrm>
            <a:off x="0" y="0"/>
            <a:ext cx="158750"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1026" name="Rectangle 2"/>
          <p:cNvSpPr>
            <a:spLocks noGrp="1" noChangeArrowheads="1"/>
          </p:cNvSpPr>
          <p:nvPr>
            <p:ph type="title"/>
          </p:nvPr>
        </p:nvSpPr>
        <p:spPr bwMode="auto">
          <a:xfrm>
            <a:off x="774724" y="101594"/>
            <a:ext cx="7956159" cy="591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eaLnBrk="1" hangingPunct="1"/>
            <a:r>
              <a:rPr lang="en-US" noProof="0" dirty="0" smtClean="0"/>
              <a:t>Click to edit Master title style</a:t>
            </a:r>
          </a:p>
        </p:txBody>
      </p:sp>
      <p:sp>
        <p:nvSpPr>
          <p:cNvPr id="1027" name="Rectangle 3"/>
          <p:cNvSpPr>
            <a:spLocks noGrp="1" noChangeArrowheads="1"/>
          </p:cNvSpPr>
          <p:nvPr>
            <p:ph type="body" idx="1"/>
          </p:nvPr>
        </p:nvSpPr>
        <p:spPr bwMode="auto">
          <a:xfrm>
            <a:off x="774724" y="1188723"/>
            <a:ext cx="7956159" cy="51926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cxnSp>
        <p:nvCxnSpPr>
          <p:cNvPr id="16" name="Straight Connector 15"/>
          <p:cNvCxnSpPr/>
          <p:nvPr/>
        </p:nvCxnSpPr>
        <p:spPr bwMode="auto">
          <a:xfrm>
            <a:off x="774723" y="932618"/>
            <a:ext cx="8007726" cy="0"/>
          </a:xfrm>
          <a:prstGeom prst="line">
            <a:avLst/>
          </a:prstGeom>
          <a:solidFill>
            <a:schemeClr val="bg2"/>
          </a:solidFill>
          <a:ln w="19050" cap="flat" cmpd="sng" algn="ctr">
            <a:solidFill>
              <a:srgbClr val="E3183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8279460" y="6623390"/>
            <a:ext cx="504181" cy="107722"/>
          </a:xfrm>
          <a:prstGeom prst="rect">
            <a:avLst/>
          </a:prstGeom>
          <a:noFill/>
        </p:spPr>
        <p:txBody>
          <a:bodyPr wrap="none" lIns="0" tIns="0" rIns="0" bIns="0" rtlCol="0" anchor="b">
            <a:noAutofit/>
          </a:bodyPr>
          <a:lstStyle/>
          <a:p>
            <a:pPr algn="r" fontAlgn="base">
              <a:spcBef>
                <a:spcPct val="20000"/>
              </a:spcBef>
              <a:spcAft>
                <a:spcPct val="0"/>
              </a:spcAft>
            </a:pPr>
            <a:fld id="{A2B1FF50-4861-4B5E-9542-DC2AA2A7D8C8}" type="slidenum">
              <a:rPr lang="en-US" sz="1108">
                <a:solidFill>
                  <a:prstClr val="black">
                    <a:lumMod val="75000"/>
                    <a:lumOff val="25000"/>
                  </a:prstClr>
                </a:solidFill>
              </a:rPr>
              <a:pPr algn="r" fontAlgn="base">
                <a:spcBef>
                  <a:spcPct val="20000"/>
                </a:spcBef>
                <a:spcAft>
                  <a:spcPct val="0"/>
                </a:spcAft>
              </a:pPr>
              <a:t>‹#›</a:t>
            </a:fld>
            <a:endParaRPr lang="en-US" sz="1108" dirty="0">
              <a:solidFill>
                <a:prstClr val="black">
                  <a:lumMod val="75000"/>
                  <a:lumOff val="25000"/>
                </a:prstClr>
              </a:solidFill>
            </a:endParaRPr>
          </a:p>
        </p:txBody>
      </p:sp>
      <p:pic>
        <p:nvPicPr>
          <p:cNvPr id="97366" name="Picture 86" descr="C:\My Documents\Strategy Toolbar\MHF 2013\MHFi Logos\MHF-Circle-red-pos-rgb-300.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28600" y="570450"/>
            <a:ext cx="379846" cy="411500"/>
          </a:xfrm>
          <a:prstGeom prst="rect">
            <a:avLst/>
          </a:prstGeom>
          <a:noFill/>
          <a:extLst>
            <a:ext uri="{909E8E84-426E-40DD-AFC4-6F175D3DCCD1}">
              <a14:hiddenFill xmlns:a14="http://schemas.microsoft.com/office/drawing/2010/main">
                <a:solidFill>
                  <a:srgbClr val="FFFFFF"/>
                </a:solidFill>
              </a14:hiddenFill>
            </a:ext>
          </a:extLst>
        </p:spPr>
      </p:pic>
      <p:sp>
        <p:nvSpPr>
          <p:cNvPr id="11" name="CompanyName"/>
          <p:cNvSpPr>
            <a:spLocks noChangeArrowheads="1"/>
          </p:cNvSpPr>
          <p:nvPr userDrawn="1"/>
        </p:nvSpPr>
        <p:spPr bwMode="auto">
          <a:xfrm>
            <a:off x="3926780" y="6456363"/>
            <a:ext cx="3419531"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r" defTabSz="867529" fontAlgn="base">
              <a:spcBef>
                <a:spcPct val="0"/>
              </a:spcBef>
              <a:spcAft>
                <a:spcPct val="0"/>
              </a:spcAft>
            </a:pPr>
            <a:r>
              <a:rPr lang="en-US" sz="831" dirty="0">
                <a:solidFill>
                  <a:srgbClr val="B0B0B0">
                    <a:lumMod val="50000"/>
                  </a:srgbClr>
                </a:solidFill>
              </a:rPr>
              <a:t>Note: Where relevant, * denotes small sample and ** denotes insufficient sample</a:t>
            </a:r>
          </a:p>
        </p:txBody>
      </p:sp>
      <p:sp>
        <p:nvSpPr>
          <p:cNvPr id="13" name="Rectangle 18"/>
          <p:cNvSpPr>
            <a:spLocks noChangeArrowheads="1"/>
          </p:cNvSpPr>
          <p:nvPr userDrawn="1"/>
        </p:nvSpPr>
        <p:spPr bwMode="auto">
          <a:xfrm>
            <a:off x="360365"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dirty="0">
                <a:solidFill>
                  <a:srgbClr val="808080"/>
                </a:solidFill>
                <a:cs typeface="Arial" charset="0"/>
              </a:rPr>
              <a:t>© 2016 J.D. Power Asia Pacific, McGraw Hill Financial. All Rights Reserved</a:t>
            </a:r>
            <a:r>
              <a:rPr lang="en-US" sz="831" dirty="0">
                <a:solidFill>
                  <a:srgbClr val="B0B0B0">
                    <a:lumMod val="50000"/>
                  </a:srgbClr>
                </a:solidFill>
                <a:cs typeface="Arial" charset="0"/>
              </a:rPr>
              <a:t>.</a:t>
            </a:r>
          </a:p>
        </p:txBody>
      </p:sp>
      <p:pic>
        <p:nvPicPr>
          <p:cNvPr id="14" name="Picture 20" descr="tataLogo"/>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8365797" y="145796"/>
            <a:ext cx="536874" cy="44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667348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3"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lang="en-US" sz="2031" b="0" i="0" cap="none" smtClean="0">
          <a:solidFill>
            <a:srgbClr val="636466"/>
          </a:solidFill>
          <a:latin typeface="+mj-lt"/>
          <a:ea typeface="+mj-ea"/>
          <a:cs typeface="+mj-cs"/>
        </a:defRPr>
      </a:lvl1pPr>
      <a:lvl2pPr algn="l" rtl="0" eaLnBrk="1" fontAlgn="base" hangingPunct="1">
        <a:spcBef>
          <a:spcPct val="0"/>
        </a:spcBef>
        <a:spcAft>
          <a:spcPct val="0"/>
        </a:spcAft>
        <a:defRPr sz="2031">
          <a:solidFill>
            <a:schemeClr val="bg1"/>
          </a:solidFill>
          <a:latin typeface="Arial" charset="0"/>
        </a:defRPr>
      </a:lvl2pPr>
      <a:lvl3pPr algn="l" rtl="0" eaLnBrk="1" fontAlgn="base" hangingPunct="1">
        <a:spcBef>
          <a:spcPct val="0"/>
        </a:spcBef>
        <a:spcAft>
          <a:spcPct val="0"/>
        </a:spcAft>
        <a:defRPr sz="2031">
          <a:solidFill>
            <a:schemeClr val="bg1"/>
          </a:solidFill>
          <a:latin typeface="Arial" charset="0"/>
        </a:defRPr>
      </a:lvl3pPr>
      <a:lvl4pPr algn="l" rtl="0" eaLnBrk="1" fontAlgn="base" hangingPunct="1">
        <a:spcBef>
          <a:spcPct val="0"/>
        </a:spcBef>
        <a:spcAft>
          <a:spcPct val="0"/>
        </a:spcAft>
        <a:defRPr sz="2031">
          <a:solidFill>
            <a:schemeClr val="bg1"/>
          </a:solidFill>
          <a:latin typeface="Arial" charset="0"/>
        </a:defRPr>
      </a:lvl4pPr>
      <a:lvl5pPr algn="l" rtl="0" eaLnBrk="1" fontAlgn="base" hangingPunct="1">
        <a:spcBef>
          <a:spcPct val="0"/>
        </a:spcBef>
        <a:spcAft>
          <a:spcPct val="0"/>
        </a:spcAft>
        <a:defRPr sz="2031">
          <a:solidFill>
            <a:schemeClr val="bg1"/>
          </a:solidFill>
          <a:latin typeface="Arial" charset="0"/>
        </a:defRPr>
      </a:lvl5pPr>
      <a:lvl6pPr marL="422041" algn="l" rtl="0" eaLnBrk="1" fontAlgn="base" hangingPunct="1">
        <a:spcBef>
          <a:spcPct val="0"/>
        </a:spcBef>
        <a:spcAft>
          <a:spcPct val="0"/>
        </a:spcAft>
        <a:defRPr sz="2031">
          <a:solidFill>
            <a:schemeClr val="bg1"/>
          </a:solidFill>
          <a:latin typeface="Arial" charset="0"/>
        </a:defRPr>
      </a:lvl6pPr>
      <a:lvl7pPr marL="844083" algn="l" rtl="0" eaLnBrk="1" fontAlgn="base" hangingPunct="1">
        <a:spcBef>
          <a:spcPct val="0"/>
        </a:spcBef>
        <a:spcAft>
          <a:spcPct val="0"/>
        </a:spcAft>
        <a:defRPr sz="2031">
          <a:solidFill>
            <a:schemeClr val="bg1"/>
          </a:solidFill>
          <a:latin typeface="Arial" charset="0"/>
        </a:defRPr>
      </a:lvl7pPr>
      <a:lvl8pPr marL="1266124" algn="l" rtl="0" eaLnBrk="1" fontAlgn="base" hangingPunct="1">
        <a:spcBef>
          <a:spcPct val="0"/>
        </a:spcBef>
        <a:spcAft>
          <a:spcPct val="0"/>
        </a:spcAft>
        <a:defRPr sz="2031">
          <a:solidFill>
            <a:schemeClr val="bg1"/>
          </a:solidFill>
          <a:latin typeface="Arial" charset="0"/>
        </a:defRPr>
      </a:lvl8pPr>
      <a:lvl9pPr marL="1688165" algn="l" rtl="0" eaLnBrk="1" fontAlgn="base" hangingPunct="1">
        <a:spcBef>
          <a:spcPct val="0"/>
        </a:spcBef>
        <a:spcAft>
          <a:spcPct val="0"/>
        </a:spcAft>
        <a:defRPr sz="2031">
          <a:solidFill>
            <a:schemeClr val="bg1"/>
          </a:solidFill>
          <a:latin typeface="Arial" charset="0"/>
        </a:defRPr>
      </a:lvl9pPr>
    </p:titleStyle>
    <p:bodyStyle>
      <a:lvl1pPr marL="334116" indent="-334116" algn="l" rtl="0" eaLnBrk="1" fontAlgn="base" hangingPunct="1">
        <a:spcBef>
          <a:spcPct val="20000"/>
        </a:spcBef>
        <a:spcAft>
          <a:spcPct val="0"/>
        </a:spcAft>
        <a:buClr>
          <a:srgbClr val="E31837"/>
        </a:buClr>
        <a:buFont typeface="Arial"/>
        <a:buChar char="•"/>
        <a:defRPr sz="2585">
          <a:solidFill>
            <a:schemeClr val="tx1"/>
          </a:solidFill>
          <a:latin typeface="+mn-lt"/>
          <a:ea typeface="+mn-ea"/>
          <a:cs typeface="+mn-cs"/>
        </a:defRPr>
      </a:lvl1pPr>
      <a:lvl2pPr marL="668232" indent="-334116" algn="l" rtl="0" eaLnBrk="1" fontAlgn="base" hangingPunct="1">
        <a:spcBef>
          <a:spcPct val="20000"/>
        </a:spcBef>
        <a:spcAft>
          <a:spcPct val="0"/>
        </a:spcAft>
        <a:buClr>
          <a:srgbClr val="000000"/>
        </a:buClr>
        <a:buFont typeface="Arial"/>
        <a:buChar char="–"/>
        <a:defRPr sz="2215">
          <a:solidFill>
            <a:schemeClr val="tx1"/>
          </a:solidFill>
          <a:latin typeface="+mn-lt"/>
        </a:defRPr>
      </a:lvl2pPr>
      <a:lvl3pPr marL="1002348" indent="-334116" algn="l" rtl="0" eaLnBrk="1" fontAlgn="base" hangingPunct="1">
        <a:spcBef>
          <a:spcPct val="20000"/>
        </a:spcBef>
        <a:spcAft>
          <a:spcPct val="0"/>
        </a:spcAft>
        <a:buClr>
          <a:srgbClr val="000000"/>
        </a:buClr>
        <a:buFont typeface="Arial"/>
        <a:buChar char="–"/>
        <a:defRPr sz="2215">
          <a:solidFill>
            <a:schemeClr val="tx1"/>
          </a:solidFill>
          <a:latin typeface="+mn-lt"/>
        </a:defRPr>
      </a:lvl3pPr>
      <a:lvl4pPr marL="1336464" indent="-334116" algn="l" rtl="0" eaLnBrk="1" fontAlgn="base" hangingPunct="1">
        <a:spcBef>
          <a:spcPct val="20000"/>
        </a:spcBef>
        <a:spcAft>
          <a:spcPct val="0"/>
        </a:spcAft>
        <a:buClr>
          <a:srgbClr val="000000"/>
        </a:buClr>
        <a:buFont typeface="Arial"/>
        <a:buChar char="–"/>
        <a:defRPr sz="2215">
          <a:solidFill>
            <a:schemeClr val="tx1"/>
          </a:solidFill>
          <a:latin typeface="+mn-lt"/>
        </a:defRPr>
      </a:lvl4pPr>
      <a:lvl5pPr marL="1670580" indent="-334116" algn="l" rtl="0" eaLnBrk="1" fontAlgn="base" hangingPunct="1">
        <a:spcBef>
          <a:spcPct val="20000"/>
        </a:spcBef>
        <a:spcAft>
          <a:spcPct val="0"/>
        </a:spcAft>
        <a:buClr>
          <a:srgbClr val="000000"/>
        </a:buClr>
        <a:buFont typeface="Arial"/>
        <a:buChar char="–"/>
        <a:defRPr sz="2215">
          <a:solidFill>
            <a:schemeClr val="tx1"/>
          </a:solidFill>
          <a:latin typeface="+mn-lt"/>
        </a:defRPr>
      </a:lvl5pPr>
      <a:lvl6pPr marL="1250005" indent="-164127" algn="l" rtl="0" eaLnBrk="1" fontAlgn="base" hangingPunct="1">
        <a:spcBef>
          <a:spcPct val="20000"/>
        </a:spcBef>
        <a:spcAft>
          <a:spcPct val="0"/>
        </a:spcAft>
        <a:buFont typeface="Arial" charset="0"/>
        <a:buChar char="–"/>
        <a:defRPr sz="1108">
          <a:solidFill>
            <a:schemeClr val="tx1"/>
          </a:solidFill>
          <a:latin typeface="+mn-lt"/>
        </a:defRPr>
      </a:lvl6pPr>
      <a:lvl7pPr marL="1672046" indent="-164127" algn="l" rtl="0" eaLnBrk="1" fontAlgn="base" hangingPunct="1">
        <a:spcBef>
          <a:spcPct val="20000"/>
        </a:spcBef>
        <a:spcAft>
          <a:spcPct val="0"/>
        </a:spcAft>
        <a:buFont typeface="Arial" charset="0"/>
        <a:buChar char="–"/>
        <a:defRPr sz="1108">
          <a:solidFill>
            <a:schemeClr val="tx1"/>
          </a:solidFill>
          <a:latin typeface="+mn-lt"/>
        </a:defRPr>
      </a:lvl7pPr>
      <a:lvl8pPr marL="2094087" indent="-164127" algn="l" rtl="0" eaLnBrk="1" fontAlgn="base" hangingPunct="1">
        <a:spcBef>
          <a:spcPct val="20000"/>
        </a:spcBef>
        <a:spcAft>
          <a:spcPct val="0"/>
        </a:spcAft>
        <a:buFont typeface="Arial" charset="0"/>
        <a:buChar char="–"/>
        <a:defRPr sz="1108">
          <a:solidFill>
            <a:schemeClr val="tx1"/>
          </a:solidFill>
          <a:latin typeface="+mn-lt"/>
        </a:defRPr>
      </a:lvl8pPr>
      <a:lvl9pPr marL="2516129" indent="-164127" algn="l" rtl="0" eaLnBrk="1" fontAlgn="base" hangingPunct="1">
        <a:spcBef>
          <a:spcPct val="20000"/>
        </a:spcBef>
        <a:spcAft>
          <a:spcPct val="0"/>
        </a:spcAft>
        <a:buFont typeface="Arial" charset="0"/>
        <a:buChar char="–"/>
        <a:defRPr sz="1108">
          <a:solidFill>
            <a:schemeClr val="tx1"/>
          </a:solidFill>
          <a:latin typeface="+mn-lt"/>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nvPr>
        </p:nvGraphicFramePr>
        <p:xfrm>
          <a:off x="1590" y="1591"/>
          <a:ext cx="1587" cy="1587"/>
        </p:xfrm>
        <a:graphic>
          <a:graphicData uri="http://schemas.openxmlformats.org/presentationml/2006/ole">
            <mc:AlternateContent xmlns:mc="http://schemas.openxmlformats.org/markup-compatibility/2006">
              <mc:Choice xmlns:v="urn:schemas-microsoft-com:vml" Requires="v">
                <p:oleObj spid="_x0000_s16451"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90" y="1591"/>
                        <a:ext cx="1587" cy="1587"/>
                      </a:xfrm>
                      <a:prstGeom prst="rect">
                        <a:avLst/>
                      </a:prstGeom>
                    </p:spPr>
                  </p:pic>
                </p:oleObj>
              </mc:Fallback>
            </mc:AlternateContent>
          </a:graphicData>
        </a:graphic>
      </p:graphicFrame>
      <p:sp>
        <p:nvSpPr>
          <p:cNvPr id="5" name="Rectangle 4" hidden="1"/>
          <p:cNvSpPr/>
          <p:nvPr userDrawn="1">
            <p:custDataLst>
              <p:tags r:id="rId15"/>
            </p:custDataLst>
          </p:nvPr>
        </p:nvSpPr>
        <p:spPr bwMode="auto">
          <a:xfrm>
            <a:off x="0" y="0"/>
            <a:ext cx="158750" cy="15875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fontAlgn="base">
              <a:spcBef>
                <a:spcPct val="0"/>
              </a:spcBef>
              <a:spcAft>
                <a:spcPct val="0"/>
              </a:spcAft>
            </a:pPr>
            <a:endParaRPr lang="en-US" sz="1292">
              <a:solidFill>
                <a:prstClr val="black"/>
              </a:solidFill>
              <a:sym typeface="Calibri"/>
            </a:endParaRPr>
          </a:p>
        </p:txBody>
      </p:sp>
      <p:sp>
        <p:nvSpPr>
          <p:cNvPr id="1026" name="Rectangle 2"/>
          <p:cNvSpPr>
            <a:spLocks noGrp="1" noChangeArrowheads="1"/>
          </p:cNvSpPr>
          <p:nvPr>
            <p:ph type="title"/>
          </p:nvPr>
        </p:nvSpPr>
        <p:spPr bwMode="auto">
          <a:xfrm>
            <a:off x="774724" y="101594"/>
            <a:ext cx="7956159" cy="591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eaLnBrk="1" hangingPunct="1"/>
            <a:r>
              <a:rPr lang="en-US" noProof="0" dirty="0" smtClean="0"/>
              <a:t>Click to edit Master title style</a:t>
            </a:r>
          </a:p>
        </p:txBody>
      </p:sp>
      <p:sp>
        <p:nvSpPr>
          <p:cNvPr id="1027" name="Rectangle 3"/>
          <p:cNvSpPr>
            <a:spLocks noGrp="1" noChangeArrowheads="1"/>
          </p:cNvSpPr>
          <p:nvPr>
            <p:ph type="body" idx="1"/>
          </p:nvPr>
        </p:nvSpPr>
        <p:spPr bwMode="auto">
          <a:xfrm>
            <a:off x="774724" y="1188723"/>
            <a:ext cx="7956159" cy="51926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cxnSp>
        <p:nvCxnSpPr>
          <p:cNvPr id="16" name="Straight Connector 15"/>
          <p:cNvCxnSpPr/>
          <p:nvPr/>
        </p:nvCxnSpPr>
        <p:spPr bwMode="auto">
          <a:xfrm>
            <a:off x="774723" y="932618"/>
            <a:ext cx="8007726" cy="0"/>
          </a:xfrm>
          <a:prstGeom prst="line">
            <a:avLst/>
          </a:prstGeom>
          <a:solidFill>
            <a:schemeClr val="bg2"/>
          </a:solidFill>
          <a:ln w="19050" cap="flat" cmpd="sng" algn="ctr">
            <a:solidFill>
              <a:srgbClr val="E3183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360365" y="6461887"/>
            <a:ext cx="8423275" cy="0"/>
          </a:xfrm>
          <a:prstGeom prst="line">
            <a:avLst/>
          </a:prstGeom>
          <a:solidFill>
            <a:schemeClr val="bg2"/>
          </a:solidFill>
          <a:ln w="6350" cap="flat" cmpd="sng" algn="ctr">
            <a:solidFill>
              <a:srgbClr val="9999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8279460" y="6623390"/>
            <a:ext cx="504181" cy="107722"/>
          </a:xfrm>
          <a:prstGeom prst="rect">
            <a:avLst/>
          </a:prstGeom>
          <a:noFill/>
        </p:spPr>
        <p:txBody>
          <a:bodyPr wrap="none" lIns="0" tIns="0" rIns="0" bIns="0" rtlCol="0" anchor="b">
            <a:noAutofit/>
          </a:bodyPr>
          <a:lstStyle/>
          <a:p>
            <a:pPr algn="r" fontAlgn="base">
              <a:spcBef>
                <a:spcPct val="20000"/>
              </a:spcBef>
              <a:spcAft>
                <a:spcPct val="0"/>
              </a:spcAft>
            </a:pPr>
            <a:fld id="{A2B1FF50-4861-4B5E-9542-DC2AA2A7D8C8}" type="slidenum">
              <a:rPr lang="en-US" sz="1108">
                <a:solidFill>
                  <a:prstClr val="black">
                    <a:lumMod val="75000"/>
                    <a:lumOff val="25000"/>
                  </a:prstClr>
                </a:solidFill>
              </a:rPr>
              <a:pPr algn="r" fontAlgn="base">
                <a:spcBef>
                  <a:spcPct val="20000"/>
                </a:spcBef>
                <a:spcAft>
                  <a:spcPct val="0"/>
                </a:spcAft>
              </a:pPr>
              <a:t>‹#›</a:t>
            </a:fld>
            <a:endParaRPr lang="en-US" sz="1108" dirty="0">
              <a:solidFill>
                <a:prstClr val="black">
                  <a:lumMod val="75000"/>
                  <a:lumOff val="25000"/>
                </a:prstClr>
              </a:solidFill>
            </a:endParaRPr>
          </a:p>
        </p:txBody>
      </p:sp>
      <p:pic>
        <p:nvPicPr>
          <p:cNvPr id="97366" name="Picture 86" descr="C:\My Documents\Strategy Toolbar\MHF 2013\MHFi Logos\MHF-Circle-red-pos-rgb-300.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28600" y="570450"/>
            <a:ext cx="379846" cy="411500"/>
          </a:xfrm>
          <a:prstGeom prst="rect">
            <a:avLst/>
          </a:prstGeom>
          <a:noFill/>
          <a:extLst>
            <a:ext uri="{909E8E84-426E-40DD-AFC4-6F175D3DCCD1}">
              <a14:hiddenFill xmlns:a14="http://schemas.microsoft.com/office/drawing/2010/main">
                <a:solidFill>
                  <a:srgbClr val="FFFFFF"/>
                </a:solidFill>
              </a14:hiddenFill>
            </a:ext>
          </a:extLst>
        </p:spPr>
      </p:pic>
      <p:sp>
        <p:nvSpPr>
          <p:cNvPr id="11" name="CompanyName"/>
          <p:cNvSpPr>
            <a:spLocks noChangeArrowheads="1"/>
          </p:cNvSpPr>
          <p:nvPr userDrawn="1"/>
        </p:nvSpPr>
        <p:spPr bwMode="auto">
          <a:xfrm>
            <a:off x="3926780" y="6456363"/>
            <a:ext cx="3419531"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r" defTabSz="867529" fontAlgn="base">
              <a:spcBef>
                <a:spcPct val="0"/>
              </a:spcBef>
              <a:spcAft>
                <a:spcPct val="0"/>
              </a:spcAft>
            </a:pPr>
            <a:r>
              <a:rPr lang="en-US" sz="831" dirty="0">
                <a:solidFill>
                  <a:srgbClr val="B0B0B0">
                    <a:lumMod val="50000"/>
                  </a:srgbClr>
                </a:solidFill>
              </a:rPr>
              <a:t>Note: Where relevant, * denotes small sample and ** denotes insufficient sample</a:t>
            </a:r>
          </a:p>
        </p:txBody>
      </p:sp>
      <p:sp>
        <p:nvSpPr>
          <p:cNvPr id="13" name="Rectangle 18"/>
          <p:cNvSpPr>
            <a:spLocks noChangeArrowheads="1"/>
          </p:cNvSpPr>
          <p:nvPr userDrawn="1"/>
        </p:nvSpPr>
        <p:spPr bwMode="auto">
          <a:xfrm>
            <a:off x="360365" y="6492877"/>
            <a:ext cx="117952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fontAlgn="base">
              <a:spcBef>
                <a:spcPct val="20000"/>
              </a:spcBef>
              <a:spcAft>
                <a:spcPct val="0"/>
              </a:spcAft>
            </a:pPr>
            <a:r>
              <a:rPr lang="en-US" sz="831" dirty="0">
                <a:solidFill>
                  <a:srgbClr val="808080"/>
                </a:solidFill>
                <a:cs typeface="Arial" charset="0"/>
              </a:rPr>
              <a:t>© 2016 J.D. Power Asia Pacific, McGraw Hill Financial. All Rights Reserved</a:t>
            </a:r>
            <a:r>
              <a:rPr lang="en-US" sz="831" dirty="0">
                <a:solidFill>
                  <a:srgbClr val="B0B0B0">
                    <a:lumMod val="50000"/>
                  </a:srgbClr>
                </a:solidFill>
                <a:cs typeface="Arial" charset="0"/>
              </a:rPr>
              <a:t>.</a:t>
            </a:r>
          </a:p>
        </p:txBody>
      </p:sp>
      <p:pic>
        <p:nvPicPr>
          <p:cNvPr id="14" name="Picture 20" descr="tataLogo"/>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8365797" y="145796"/>
            <a:ext cx="536874" cy="44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62072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6"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lang="en-US" sz="2031" b="0" i="0" cap="none" smtClean="0">
          <a:solidFill>
            <a:srgbClr val="636466"/>
          </a:solidFill>
          <a:latin typeface="+mj-lt"/>
          <a:ea typeface="+mj-ea"/>
          <a:cs typeface="+mj-cs"/>
        </a:defRPr>
      </a:lvl1pPr>
      <a:lvl2pPr algn="l" rtl="0" eaLnBrk="1" fontAlgn="base" hangingPunct="1">
        <a:spcBef>
          <a:spcPct val="0"/>
        </a:spcBef>
        <a:spcAft>
          <a:spcPct val="0"/>
        </a:spcAft>
        <a:defRPr sz="2031">
          <a:solidFill>
            <a:schemeClr val="bg1"/>
          </a:solidFill>
          <a:latin typeface="Arial" charset="0"/>
        </a:defRPr>
      </a:lvl2pPr>
      <a:lvl3pPr algn="l" rtl="0" eaLnBrk="1" fontAlgn="base" hangingPunct="1">
        <a:spcBef>
          <a:spcPct val="0"/>
        </a:spcBef>
        <a:spcAft>
          <a:spcPct val="0"/>
        </a:spcAft>
        <a:defRPr sz="2031">
          <a:solidFill>
            <a:schemeClr val="bg1"/>
          </a:solidFill>
          <a:latin typeface="Arial" charset="0"/>
        </a:defRPr>
      </a:lvl3pPr>
      <a:lvl4pPr algn="l" rtl="0" eaLnBrk="1" fontAlgn="base" hangingPunct="1">
        <a:spcBef>
          <a:spcPct val="0"/>
        </a:spcBef>
        <a:spcAft>
          <a:spcPct val="0"/>
        </a:spcAft>
        <a:defRPr sz="2031">
          <a:solidFill>
            <a:schemeClr val="bg1"/>
          </a:solidFill>
          <a:latin typeface="Arial" charset="0"/>
        </a:defRPr>
      </a:lvl4pPr>
      <a:lvl5pPr algn="l" rtl="0" eaLnBrk="1" fontAlgn="base" hangingPunct="1">
        <a:spcBef>
          <a:spcPct val="0"/>
        </a:spcBef>
        <a:spcAft>
          <a:spcPct val="0"/>
        </a:spcAft>
        <a:defRPr sz="2031">
          <a:solidFill>
            <a:schemeClr val="bg1"/>
          </a:solidFill>
          <a:latin typeface="Arial" charset="0"/>
        </a:defRPr>
      </a:lvl5pPr>
      <a:lvl6pPr marL="422041" algn="l" rtl="0" eaLnBrk="1" fontAlgn="base" hangingPunct="1">
        <a:spcBef>
          <a:spcPct val="0"/>
        </a:spcBef>
        <a:spcAft>
          <a:spcPct val="0"/>
        </a:spcAft>
        <a:defRPr sz="2031">
          <a:solidFill>
            <a:schemeClr val="bg1"/>
          </a:solidFill>
          <a:latin typeface="Arial" charset="0"/>
        </a:defRPr>
      </a:lvl6pPr>
      <a:lvl7pPr marL="844083" algn="l" rtl="0" eaLnBrk="1" fontAlgn="base" hangingPunct="1">
        <a:spcBef>
          <a:spcPct val="0"/>
        </a:spcBef>
        <a:spcAft>
          <a:spcPct val="0"/>
        </a:spcAft>
        <a:defRPr sz="2031">
          <a:solidFill>
            <a:schemeClr val="bg1"/>
          </a:solidFill>
          <a:latin typeface="Arial" charset="0"/>
        </a:defRPr>
      </a:lvl7pPr>
      <a:lvl8pPr marL="1266124" algn="l" rtl="0" eaLnBrk="1" fontAlgn="base" hangingPunct="1">
        <a:spcBef>
          <a:spcPct val="0"/>
        </a:spcBef>
        <a:spcAft>
          <a:spcPct val="0"/>
        </a:spcAft>
        <a:defRPr sz="2031">
          <a:solidFill>
            <a:schemeClr val="bg1"/>
          </a:solidFill>
          <a:latin typeface="Arial" charset="0"/>
        </a:defRPr>
      </a:lvl8pPr>
      <a:lvl9pPr marL="1688165" algn="l" rtl="0" eaLnBrk="1" fontAlgn="base" hangingPunct="1">
        <a:spcBef>
          <a:spcPct val="0"/>
        </a:spcBef>
        <a:spcAft>
          <a:spcPct val="0"/>
        </a:spcAft>
        <a:defRPr sz="2031">
          <a:solidFill>
            <a:schemeClr val="bg1"/>
          </a:solidFill>
          <a:latin typeface="Arial" charset="0"/>
        </a:defRPr>
      </a:lvl9pPr>
    </p:titleStyle>
    <p:bodyStyle>
      <a:lvl1pPr marL="334116" indent="-334116" algn="l" rtl="0" eaLnBrk="1" fontAlgn="base" hangingPunct="1">
        <a:spcBef>
          <a:spcPct val="20000"/>
        </a:spcBef>
        <a:spcAft>
          <a:spcPct val="0"/>
        </a:spcAft>
        <a:buClr>
          <a:srgbClr val="E31837"/>
        </a:buClr>
        <a:buFont typeface="Arial"/>
        <a:buChar char="•"/>
        <a:defRPr sz="2585">
          <a:solidFill>
            <a:schemeClr val="tx1"/>
          </a:solidFill>
          <a:latin typeface="+mn-lt"/>
          <a:ea typeface="+mn-ea"/>
          <a:cs typeface="+mn-cs"/>
        </a:defRPr>
      </a:lvl1pPr>
      <a:lvl2pPr marL="668232" indent="-334116" algn="l" rtl="0" eaLnBrk="1" fontAlgn="base" hangingPunct="1">
        <a:spcBef>
          <a:spcPct val="20000"/>
        </a:spcBef>
        <a:spcAft>
          <a:spcPct val="0"/>
        </a:spcAft>
        <a:buClr>
          <a:srgbClr val="000000"/>
        </a:buClr>
        <a:buFont typeface="Arial"/>
        <a:buChar char="–"/>
        <a:defRPr sz="2215">
          <a:solidFill>
            <a:schemeClr val="tx1"/>
          </a:solidFill>
          <a:latin typeface="+mn-lt"/>
        </a:defRPr>
      </a:lvl2pPr>
      <a:lvl3pPr marL="1002348" indent="-334116" algn="l" rtl="0" eaLnBrk="1" fontAlgn="base" hangingPunct="1">
        <a:spcBef>
          <a:spcPct val="20000"/>
        </a:spcBef>
        <a:spcAft>
          <a:spcPct val="0"/>
        </a:spcAft>
        <a:buClr>
          <a:srgbClr val="000000"/>
        </a:buClr>
        <a:buFont typeface="Arial"/>
        <a:buChar char="–"/>
        <a:defRPr sz="2215">
          <a:solidFill>
            <a:schemeClr val="tx1"/>
          </a:solidFill>
          <a:latin typeface="+mn-lt"/>
        </a:defRPr>
      </a:lvl3pPr>
      <a:lvl4pPr marL="1336464" indent="-334116" algn="l" rtl="0" eaLnBrk="1" fontAlgn="base" hangingPunct="1">
        <a:spcBef>
          <a:spcPct val="20000"/>
        </a:spcBef>
        <a:spcAft>
          <a:spcPct val="0"/>
        </a:spcAft>
        <a:buClr>
          <a:srgbClr val="000000"/>
        </a:buClr>
        <a:buFont typeface="Arial"/>
        <a:buChar char="–"/>
        <a:defRPr sz="2215">
          <a:solidFill>
            <a:schemeClr val="tx1"/>
          </a:solidFill>
          <a:latin typeface="+mn-lt"/>
        </a:defRPr>
      </a:lvl4pPr>
      <a:lvl5pPr marL="1670580" indent="-334116" algn="l" rtl="0" eaLnBrk="1" fontAlgn="base" hangingPunct="1">
        <a:spcBef>
          <a:spcPct val="20000"/>
        </a:spcBef>
        <a:spcAft>
          <a:spcPct val="0"/>
        </a:spcAft>
        <a:buClr>
          <a:srgbClr val="000000"/>
        </a:buClr>
        <a:buFont typeface="Arial"/>
        <a:buChar char="–"/>
        <a:defRPr sz="2215">
          <a:solidFill>
            <a:schemeClr val="tx1"/>
          </a:solidFill>
          <a:latin typeface="+mn-lt"/>
        </a:defRPr>
      </a:lvl5pPr>
      <a:lvl6pPr marL="1250005" indent="-164127" algn="l" rtl="0" eaLnBrk="1" fontAlgn="base" hangingPunct="1">
        <a:spcBef>
          <a:spcPct val="20000"/>
        </a:spcBef>
        <a:spcAft>
          <a:spcPct val="0"/>
        </a:spcAft>
        <a:buFont typeface="Arial" charset="0"/>
        <a:buChar char="–"/>
        <a:defRPr sz="1108">
          <a:solidFill>
            <a:schemeClr val="tx1"/>
          </a:solidFill>
          <a:latin typeface="+mn-lt"/>
        </a:defRPr>
      </a:lvl6pPr>
      <a:lvl7pPr marL="1672046" indent="-164127" algn="l" rtl="0" eaLnBrk="1" fontAlgn="base" hangingPunct="1">
        <a:spcBef>
          <a:spcPct val="20000"/>
        </a:spcBef>
        <a:spcAft>
          <a:spcPct val="0"/>
        </a:spcAft>
        <a:buFont typeface="Arial" charset="0"/>
        <a:buChar char="–"/>
        <a:defRPr sz="1108">
          <a:solidFill>
            <a:schemeClr val="tx1"/>
          </a:solidFill>
          <a:latin typeface="+mn-lt"/>
        </a:defRPr>
      </a:lvl7pPr>
      <a:lvl8pPr marL="2094087" indent="-164127" algn="l" rtl="0" eaLnBrk="1" fontAlgn="base" hangingPunct="1">
        <a:spcBef>
          <a:spcPct val="20000"/>
        </a:spcBef>
        <a:spcAft>
          <a:spcPct val="0"/>
        </a:spcAft>
        <a:buFont typeface="Arial" charset="0"/>
        <a:buChar char="–"/>
        <a:defRPr sz="1108">
          <a:solidFill>
            <a:schemeClr val="tx1"/>
          </a:solidFill>
          <a:latin typeface="+mn-lt"/>
        </a:defRPr>
      </a:lvl8pPr>
      <a:lvl9pPr marL="2516129" indent="-164127" algn="l" rtl="0" eaLnBrk="1" fontAlgn="base" hangingPunct="1">
        <a:spcBef>
          <a:spcPct val="20000"/>
        </a:spcBef>
        <a:spcAft>
          <a:spcPct val="0"/>
        </a:spcAft>
        <a:buFont typeface="Arial" charset="0"/>
        <a:buChar char="–"/>
        <a:defRPr sz="1108">
          <a:solidFill>
            <a:schemeClr val="tx1"/>
          </a:solidFill>
          <a:latin typeface="+mn-lt"/>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l="30809" t="83316" r="25179" b="-6038"/>
          <a:stretch>
            <a:fillRect/>
          </a:stretch>
        </p:blipFill>
        <p:spPr bwMode="auto">
          <a:xfrm>
            <a:off x="8305800" y="190500"/>
            <a:ext cx="825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5"/>
          <p:cNvSpPr txBox="1">
            <a:spLocks/>
          </p:cNvSpPr>
          <p:nvPr/>
        </p:nvSpPr>
        <p:spPr>
          <a:xfrm>
            <a:off x="8054975" y="6489700"/>
            <a:ext cx="1055688" cy="365125"/>
          </a:xfrm>
          <a:prstGeom prst="rect">
            <a:avLst/>
          </a:prstGeom>
        </p:spPr>
        <p:txBody>
          <a:bodyPr lIns="107255" tIns="53626" rIns="107255" bIns="53626"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fontAlgn="base">
              <a:spcBef>
                <a:spcPct val="0"/>
              </a:spcBef>
              <a:spcAft>
                <a:spcPct val="0"/>
              </a:spcAft>
              <a:defRPr/>
            </a:pPr>
            <a:r>
              <a:rPr lang="en-GB" altLang="en-US" sz="900" smtClean="0">
                <a:solidFill>
                  <a:srgbClr val="000000"/>
                </a:solidFill>
                <a:cs typeface="Arial" panose="020B0604020202020204" pitchFamily="34" charset="0"/>
              </a:rPr>
              <a:t>Slide </a:t>
            </a:r>
            <a:fld id="{ACC31605-1F65-4EEA-9FD6-8C6424FBCDCE}" type="slidenum">
              <a:rPr lang="en-GB" altLang="en-US" sz="900" smtClean="0">
                <a:solidFill>
                  <a:srgbClr val="000000"/>
                </a:solidFill>
                <a:cs typeface="Arial" panose="020B0604020202020204" pitchFamily="34" charset="0"/>
              </a:rPr>
              <a:pPr algn="r" fontAlgn="base">
                <a:spcBef>
                  <a:spcPct val="0"/>
                </a:spcBef>
                <a:spcAft>
                  <a:spcPct val="0"/>
                </a:spcAft>
                <a:defRPr/>
              </a:pPr>
              <a:t>‹#›</a:t>
            </a:fld>
            <a:endParaRPr lang="en-GB" altLang="en-US" sz="900" smtClean="0">
              <a:solidFill>
                <a:srgbClr val="000000"/>
              </a:solidFill>
              <a:cs typeface="Arial" panose="020B0604020202020204" pitchFamily="34" charset="0"/>
            </a:endParaRPr>
          </a:p>
        </p:txBody>
      </p:sp>
      <p:sp>
        <p:nvSpPr>
          <p:cNvPr id="2052" name="Rectangle 17"/>
          <p:cNvSpPr>
            <a:spLocks noChangeArrowheads="1"/>
          </p:cNvSpPr>
          <p:nvPr/>
        </p:nvSpPr>
        <p:spPr bwMode="auto">
          <a:xfrm>
            <a:off x="-1588" y="6554788"/>
            <a:ext cx="4572001" cy="246062"/>
          </a:xfrm>
          <a:prstGeom prst="rect">
            <a:avLst/>
          </a:prstGeom>
          <a:noFill/>
          <a:ln>
            <a:noFill/>
          </a:ln>
          <a:extLst/>
        </p:spPr>
        <p:txBody>
          <a:bodyPr lIns="91412" tIns="45707" rIns="91412" bIns="45707">
            <a:spAutoFit/>
          </a:bodyPr>
          <a:lstStyle>
            <a:lvl1pPr defTabSz="1071563" eaLnBrk="0" hangingPunct="0">
              <a:defRPr sz="2400">
                <a:solidFill>
                  <a:schemeClr val="tx1"/>
                </a:solidFill>
                <a:latin typeface="Arial" charset="0"/>
              </a:defRPr>
            </a:lvl1pPr>
            <a:lvl2pPr marL="742950" indent="-285750" defTabSz="1071563" eaLnBrk="0" hangingPunct="0">
              <a:defRPr sz="2400">
                <a:solidFill>
                  <a:schemeClr val="tx1"/>
                </a:solidFill>
                <a:latin typeface="Arial" charset="0"/>
              </a:defRPr>
            </a:lvl2pPr>
            <a:lvl3pPr marL="1143000" indent="-228600" defTabSz="1071563" eaLnBrk="0" hangingPunct="0">
              <a:defRPr sz="2400">
                <a:solidFill>
                  <a:schemeClr val="tx1"/>
                </a:solidFill>
                <a:latin typeface="Arial" charset="0"/>
              </a:defRPr>
            </a:lvl3pPr>
            <a:lvl4pPr marL="1600200" indent="-228600" defTabSz="1071563" eaLnBrk="0" hangingPunct="0">
              <a:defRPr sz="2400">
                <a:solidFill>
                  <a:schemeClr val="tx1"/>
                </a:solidFill>
                <a:latin typeface="Arial" charset="0"/>
              </a:defRPr>
            </a:lvl4pPr>
            <a:lvl5pPr marL="2057400" indent="-228600" defTabSz="1071563" eaLnBrk="0" hangingPunct="0">
              <a:defRPr sz="2400">
                <a:solidFill>
                  <a:schemeClr val="tx1"/>
                </a:solidFill>
                <a:latin typeface="Arial" charset="0"/>
              </a:defRPr>
            </a:lvl5pPr>
            <a:lvl6pPr marL="2514600" indent="-228600" algn="ctr" defTabSz="1071563" eaLnBrk="0" fontAlgn="base" hangingPunct="0">
              <a:spcBef>
                <a:spcPct val="0"/>
              </a:spcBef>
              <a:spcAft>
                <a:spcPct val="0"/>
              </a:spcAft>
              <a:defRPr sz="2400">
                <a:solidFill>
                  <a:schemeClr val="tx1"/>
                </a:solidFill>
                <a:latin typeface="Arial" charset="0"/>
              </a:defRPr>
            </a:lvl6pPr>
            <a:lvl7pPr marL="2971800" indent="-228600" algn="ctr" defTabSz="1071563" eaLnBrk="0" fontAlgn="base" hangingPunct="0">
              <a:spcBef>
                <a:spcPct val="0"/>
              </a:spcBef>
              <a:spcAft>
                <a:spcPct val="0"/>
              </a:spcAft>
              <a:defRPr sz="2400">
                <a:solidFill>
                  <a:schemeClr val="tx1"/>
                </a:solidFill>
                <a:latin typeface="Arial" charset="0"/>
              </a:defRPr>
            </a:lvl7pPr>
            <a:lvl8pPr marL="3429000" indent="-228600" algn="ctr" defTabSz="1071563" eaLnBrk="0" fontAlgn="base" hangingPunct="0">
              <a:spcBef>
                <a:spcPct val="0"/>
              </a:spcBef>
              <a:spcAft>
                <a:spcPct val="0"/>
              </a:spcAft>
              <a:defRPr sz="2400">
                <a:solidFill>
                  <a:schemeClr val="tx1"/>
                </a:solidFill>
                <a:latin typeface="Arial" charset="0"/>
              </a:defRPr>
            </a:lvl8pPr>
            <a:lvl9pPr marL="3886200" indent="-228600" algn="ctr" defTabSz="1071563" eaLnBrk="0" fontAlgn="base" hangingPunct="0">
              <a:spcBef>
                <a:spcPct val="0"/>
              </a:spcBef>
              <a:spcAft>
                <a:spcPct val="0"/>
              </a:spcAft>
              <a:defRPr sz="2400">
                <a:solidFill>
                  <a:schemeClr val="tx1"/>
                </a:solidFill>
                <a:latin typeface="Arial" charset="0"/>
              </a:defRPr>
            </a:lvl9pPr>
          </a:lstStyle>
          <a:p>
            <a:pPr eaLnBrk="1" fontAlgn="base" hangingPunct="1">
              <a:spcBef>
                <a:spcPct val="0"/>
              </a:spcBef>
              <a:spcAft>
                <a:spcPct val="0"/>
              </a:spcAft>
              <a:defRPr/>
            </a:pPr>
            <a:r>
              <a:rPr lang="en-US" altLang="en-US" sz="1000" dirty="0" smtClean="0">
                <a:solidFill>
                  <a:srgbClr val="000000"/>
                </a:solidFill>
                <a:ea typeface="Times New Roman" pitchFamily="18" charset="0"/>
                <a:cs typeface="Arial" charset="0"/>
              </a:rPr>
              <a:t>© Copyright, Confidential, Tata Motors Ltd</a:t>
            </a:r>
          </a:p>
        </p:txBody>
      </p:sp>
      <p:pic>
        <p:nvPicPr>
          <p:cNvPr id="1029"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b="16684"/>
          <a:stretch>
            <a:fillRect/>
          </a:stretch>
        </p:blipFill>
        <p:spPr bwMode="auto">
          <a:xfrm>
            <a:off x="8763000" y="-6350"/>
            <a:ext cx="34925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34200" y="152400"/>
            <a:ext cx="12382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0" y="381000"/>
            <a:ext cx="9144000" cy="17463"/>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58871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hf sldNum="0" hdr="0" dt="0"/>
  <p:txStyles>
    <p:titleStyle>
      <a:lvl1pPr algn="l" defTabSz="1068388" rtl="0" eaLnBrk="0" fontAlgn="base" hangingPunct="0">
        <a:spcBef>
          <a:spcPct val="0"/>
        </a:spcBef>
        <a:spcAft>
          <a:spcPct val="0"/>
        </a:spcAft>
        <a:defRPr sz="2800" b="1">
          <a:solidFill>
            <a:schemeClr val="tx1"/>
          </a:solidFill>
          <a:latin typeface="+mj-lt"/>
          <a:ea typeface="+mj-ea"/>
          <a:cs typeface="+mj-cs"/>
        </a:defRPr>
      </a:lvl1pPr>
      <a:lvl2pPr algn="l" defTabSz="1068388" rtl="0" eaLnBrk="0" fontAlgn="base" hangingPunct="0">
        <a:spcBef>
          <a:spcPct val="0"/>
        </a:spcBef>
        <a:spcAft>
          <a:spcPct val="0"/>
        </a:spcAft>
        <a:defRPr sz="2800" b="1">
          <a:solidFill>
            <a:schemeClr val="tx1"/>
          </a:solidFill>
          <a:latin typeface="Arial" charset="0"/>
          <a:cs typeface="Arial" charset="0"/>
        </a:defRPr>
      </a:lvl2pPr>
      <a:lvl3pPr algn="l" defTabSz="1068388" rtl="0" eaLnBrk="0" fontAlgn="base" hangingPunct="0">
        <a:spcBef>
          <a:spcPct val="0"/>
        </a:spcBef>
        <a:spcAft>
          <a:spcPct val="0"/>
        </a:spcAft>
        <a:defRPr sz="2800" b="1">
          <a:solidFill>
            <a:schemeClr val="tx1"/>
          </a:solidFill>
          <a:latin typeface="Arial" charset="0"/>
          <a:cs typeface="Arial" charset="0"/>
        </a:defRPr>
      </a:lvl3pPr>
      <a:lvl4pPr algn="l" defTabSz="1068388" rtl="0" eaLnBrk="0" fontAlgn="base" hangingPunct="0">
        <a:spcBef>
          <a:spcPct val="0"/>
        </a:spcBef>
        <a:spcAft>
          <a:spcPct val="0"/>
        </a:spcAft>
        <a:defRPr sz="2800" b="1">
          <a:solidFill>
            <a:schemeClr val="tx1"/>
          </a:solidFill>
          <a:latin typeface="Arial" charset="0"/>
          <a:cs typeface="Arial" charset="0"/>
        </a:defRPr>
      </a:lvl4pPr>
      <a:lvl5pPr algn="l" defTabSz="1068388" rtl="0" eaLnBrk="0" fontAlgn="base" hangingPunct="0">
        <a:spcBef>
          <a:spcPct val="0"/>
        </a:spcBef>
        <a:spcAft>
          <a:spcPct val="0"/>
        </a:spcAft>
        <a:defRPr sz="2800" b="1">
          <a:solidFill>
            <a:schemeClr val="tx1"/>
          </a:solidFill>
          <a:latin typeface="Arial" charset="0"/>
          <a:cs typeface="Arial" charset="0"/>
        </a:defRPr>
      </a:lvl5pPr>
      <a:lvl6pPr marL="457145" algn="l" defTabSz="1069847" rtl="0" eaLnBrk="0" fontAlgn="base" hangingPunct="0">
        <a:spcBef>
          <a:spcPct val="0"/>
        </a:spcBef>
        <a:spcAft>
          <a:spcPct val="0"/>
        </a:spcAft>
        <a:defRPr sz="2800" b="1">
          <a:solidFill>
            <a:schemeClr val="tx1"/>
          </a:solidFill>
          <a:latin typeface="Arial" charset="0"/>
          <a:cs typeface="Arial" charset="0"/>
        </a:defRPr>
      </a:lvl6pPr>
      <a:lvl7pPr marL="914290" algn="l" defTabSz="1069847" rtl="0" eaLnBrk="0" fontAlgn="base" hangingPunct="0">
        <a:spcBef>
          <a:spcPct val="0"/>
        </a:spcBef>
        <a:spcAft>
          <a:spcPct val="0"/>
        </a:spcAft>
        <a:defRPr sz="2800" b="1">
          <a:solidFill>
            <a:schemeClr val="tx1"/>
          </a:solidFill>
          <a:latin typeface="Arial" charset="0"/>
          <a:cs typeface="Arial" charset="0"/>
        </a:defRPr>
      </a:lvl7pPr>
      <a:lvl8pPr marL="1371435" algn="l" defTabSz="1069847" rtl="0" eaLnBrk="0" fontAlgn="base" hangingPunct="0">
        <a:spcBef>
          <a:spcPct val="0"/>
        </a:spcBef>
        <a:spcAft>
          <a:spcPct val="0"/>
        </a:spcAft>
        <a:defRPr sz="2800" b="1">
          <a:solidFill>
            <a:schemeClr val="tx1"/>
          </a:solidFill>
          <a:latin typeface="Arial" charset="0"/>
          <a:cs typeface="Arial" charset="0"/>
        </a:defRPr>
      </a:lvl8pPr>
      <a:lvl9pPr marL="1828581" algn="l" defTabSz="1069847" rtl="0" eaLnBrk="0" fontAlgn="base" hangingPunct="0">
        <a:spcBef>
          <a:spcPct val="0"/>
        </a:spcBef>
        <a:spcAft>
          <a:spcPct val="0"/>
        </a:spcAft>
        <a:defRPr sz="2800" b="1">
          <a:solidFill>
            <a:schemeClr val="tx1"/>
          </a:solidFill>
          <a:latin typeface="Arial" charset="0"/>
          <a:cs typeface="Arial" charset="0"/>
        </a:defRPr>
      </a:lvl9pPr>
    </p:titleStyle>
    <p:bodyStyle>
      <a:lvl1pPr marL="398463" indent="-398463" algn="l" defTabSz="1068388"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cs typeface="+mn-cs"/>
        </a:defRPr>
      </a:lvl1pPr>
      <a:lvl2pPr marL="868363" indent="-331788" algn="l" defTabSz="1068388" rtl="0" eaLnBrk="0" fontAlgn="base" hangingPunct="0">
        <a:spcBef>
          <a:spcPct val="20000"/>
        </a:spcBef>
        <a:spcAft>
          <a:spcPct val="0"/>
        </a:spcAft>
        <a:buFont typeface="Arial" panose="020B0604020202020204" pitchFamily="34" charset="0"/>
        <a:buChar char="–"/>
        <a:defRPr sz="2300">
          <a:solidFill>
            <a:schemeClr val="tx1"/>
          </a:solidFill>
          <a:latin typeface="+mn-lt"/>
        </a:defRPr>
      </a:lvl2pPr>
      <a:lvl3pPr marL="1336675" indent="-263525" algn="l" defTabSz="1068388" rtl="0" eaLnBrk="0" fontAlgn="base" hangingPunct="0">
        <a:spcBef>
          <a:spcPct val="20000"/>
        </a:spcBef>
        <a:spcAft>
          <a:spcPct val="0"/>
        </a:spcAft>
        <a:buFont typeface="Arial" panose="020B0604020202020204" pitchFamily="34" charset="0"/>
        <a:buChar char="•"/>
        <a:defRPr sz="2100">
          <a:solidFill>
            <a:schemeClr val="tx1"/>
          </a:solidFill>
          <a:latin typeface="+mn-lt"/>
        </a:defRPr>
      </a:lvl3pPr>
      <a:lvl4pPr marL="1873250" indent="-263525" algn="l" defTabSz="1068388" rtl="0" eaLnBrk="0" fontAlgn="base" hangingPunct="0">
        <a:spcBef>
          <a:spcPct val="20000"/>
        </a:spcBef>
        <a:spcAft>
          <a:spcPct val="0"/>
        </a:spcAft>
        <a:buFont typeface="Arial" panose="020B0604020202020204" pitchFamily="34" charset="0"/>
        <a:buChar char="–"/>
        <a:defRPr sz="1900">
          <a:solidFill>
            <a:schemeClr val="tx1"/>
          </a:solidFill>
          <a:latin typeface="+mn-lt"/>
        </a:defRPr>
      </a:lvl4pPr>
      <a:lvl5pPr marL="2409825" indent="-263525" algn="l" defTabSz="1068388" rtl="0" eaLnBrk="0" fontAlgn="base" hangingPunct="0">
        <a:spcBef>
          <a:spcPct val="20000"/>
        </a:spcBef>
        <a:spcAft>
          <a:spcPct val="0"/>
        </a:spcAft>
        <a:buFont typeface="Arial" panose="020B0604020202020204" pitchFamily="34" charset="0"/>
        <a:buChar char="»"/>
        <a:defRPr sz="1900">
          <a:solidFill>
            <a:schemeClr val="tx1"/>
          </a:solidFill>
          <a:latin typeface="+mn-lt"/>
        </a:defRPr>
      </a:lvl5pPr>
      <a:lvl6pPr marL="2868269" indent="-265081" algn="l" defTabSz="1069847" rtl="0" eaLnBrk="0" fontAlgn="base" hangingPunct="0">
        <a:spcBef>
          <a:spcPct val="20000"/>
        </a:spcBef>
        <a:spcAft>
          <a:spcPct val="0"/>
        </a:spcAft>
        <a:buFont typeface="Arial" charset="0"/>
        <a:buChar char="»"/>
        <a:defRPr sz="1900">
          <a:solidFill>
            <a:schemeClr val="tx1"/>
          </a:solidFill>
          <a:latin typeface="+mn-lt"/>
        </a:defRPr>
      </a:lvl6pPr>
      <a:lvl7pPr marL="3325414" indent="-265081" algn="l" defTabSz="1069847" rtl="0" eaLnBrk="0" fontAlgn="base" hangingPunct="0">
        <a:spcBef>
          <a:spcPct val="20000"/>
        </a:spcBef>
        <a:spcAft>
          <a:spcPct val="0"/>
        </a:spcAft>
        <a:buFont typeface="Arial" charset="0"/>
        <a:buChar char="»"/>
        <a:defRPr sz="1900">
          <a:solidFill>
            <a:schemeClr val="tx1"/>
          </a:solidFill>
          <a:latin typeface="+mn-lt"/>
        </a:defRPr>
      </a:lvl7pPr>
      <a:lvl8pPr marL="3782559" indent="-265081" algn="l" defTabSz="1069847" rtl="0" eaLnBrk="0" fontAlgn="base" hangingPunct="0">
        <a:spcBef>
          <a:spcPct val="20000"/>
        </a:spcBef>
        <a:spcAft>
          <a:spcPct val="0"/>
        </a:spcAft>
        <a:buFont typeface="Arial" charset="0"/>
        <a:buChar char="»"/>
        <a:defRPr sz="1900">
          <a:solidFill>
            <a:schemeClr val="tx1"/>
          </a:solidFill>
          <a:latin typeface="+mn-lt"/>
        </a:defRPr>
      </a:lvl8pPr>
      <a:lvl9pPr marL="4239704" indent="-265081" algn="l" defTabSz="1069847" rtl="0" eaLnBrk="0" fontAlgn="base" hangingPunct="0">
        <a:spcBef>
          <a:spcPct val="20000"/>
        </a:spcBef>
        <a:spcAft>
          <a:spcPct val="0"/>
        </a:spcAft>
        <a:buFont typeface="Arial" charset="0"/>
        <a:buChar char="»"/>
        <a:defRPr sz="1900">
          <a:solidFill>
            <a:schemeClr val="tx1"/>
          </a:solidFill>
          <a:latin typeface="+mn-lt"/>
        </a:defRPr>
      </a:lvl9pPr>
    </p:bodyStyle>
    <p:otherStyle>
      <a:defPPr>
        <a:defRPr lang="en-US"/>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6" algn="l" defTabSz="914290" rtl="0" eaLnBrk="1" latinLnBrk="0" hangingPunct="1">
        <a:defRPr sz="1800" kern="1200">
          <a:solidFill>
            <a:schemeClr val="tx1"/>
          </a:solidFill>
          <a:latin typeface="+mn-lt"/>
          <a:ea typeface="+mn-ea"/>
          <a:cs typeface="+mn-cs"/>
        </a:defRPr>
      </a:lvl6pPr>
      <a:lvl7pPr marL="2742871"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1" algn="l" defTabSz="91429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6078"/>
          </a:schemeClr>
        </a:solidFill>
        <a:effectLst/>
      </p:bgPr>
    </p:bg>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l="30809" t="83316" r="25179" b="-6038"/>
          <a:stretch>
            <a:fillRect/>
          </a:stretch>
        </p:blipFill>
        <p:spPr bwMode="auto">
          <a:xfrm>
            <a:off x="8332177" y="533400"/>
            <a:ext cx="762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b="16684"/>
          <a:stretch>
            <a:fillRect/>
          </a:stretch>
        </p:blipFill>
        <p:spPr bwMode="auto">
          <a:xfrm>
            <a:off x="8370277" y="39689"/>
            <a:ext cx="70338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5"/>
          <p:cNvSpPr txBox="1">
            <a:spLocks/>
          </p:cNvSpPr>
          <p:nvPr/>
        </p:nvSpPr>
        <p:spPr>
          <a:xfrm>
            <a:off x="8028843" y="6611938"/>
            <a:ext cx="1056542" cy="182562"/>
          </a:xfrm>
          <a:prstGeom prst="rect">
            <a:avLst/>
          </a:prstGeom>
        </p:spPr>
        <p:txBody>
          <a:bodyPr lIns="98302" tIns="49141" rIns="98302" bIns="49141" anchor="ctr"/>
          <a:lstStyle>
            <a:lvl1pPr>
              <a:defRPr sz="1100" b="1">
                <a:solidFill>
                  <a:schemeClr val="bg1"/>
                </a:solidFill>
                <a:latin typeface="Arial" panose="020B0604020202020204" pitchFamily="34" charset="0"/>
                <a:cs typeface="Arial" panose="020B0604020202020204" pitchFamily="34" charset="0"/>
              </a:defRPr>
            </a:lvl1pPr>
            <a:lvl2pPr marL="742950" indent="-285750">
              <a:defRPr sz="1100" b="1">
                <a:solidFill>
                  <a:schemeClr val="bg1"/>
                </a:solidFill>
                <a:latin typeface="Arial" panose="020B0604020202020204" pitchFamily="34" charset="0"/>
                <a:cs typeface="Arial" panose="020B0604020202020204" pitchFamily="34" charset="0"/>
              </a:defRPr>
            </a:lvl2pPr>
            <a:lvl3pPr marL="1143000" indent="-228600">
              <a:defRPr sz="1100" b="1">
                <a:solidFill>
                  <a:schemeClr val="bg1"/>
                </a:solidFill>
                <a:latin typeface="Arial" panose="020B0604020202020204" pitchFamily="34" charset="0"/>
                <a:cs typeface="Arial" panose="020B0604020202020204" pitchFamily="34" charset="0"/>
              </a:defRPr>
            </a:lvl3pPr>
            <a:lvl4pPr marL="1600200" indent="-228600">
              <a:defRPr sz="1100" b="1">
                <a:solidFill>
                  <a:schemeClr val="bg1"/>
                </a:solidFill>
                <a:latin typeface="Arial" panose="020B0604020202020204" pitchFamily="34" charset="0"/>
                <a:cs typeface="Arial" panose="020B0604020202020204" pitchFamily="34" charset="0"/>
              </a:defRPr>
            </a:lvl4pPr>
            <a:lvl5pPr marL="2057400" indent="-228600">
              <a:defRPr sz="11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1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1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1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100" b="1">
                <a:solidFill>
                  <a:schemeClr val="bg1"/>
                </a:solidFill>
                <a:latin typeface="Arial" panose="020B0604020202020204" pitchFamily="34" charset="0"/>
                <a:cs typeface="Arial" panose="020B0604020202020204" pitchFamily="34" charset="0"/>
              </a:defRPr>
            </a:lvl9pPr>
          </a:lstStyle>
          <a:p>
            <a:pPr algn="r" fontAlgn="base">
              <a:spcBef>
                <a:spcPct val="0"/>
              </a:spcBef>
              <a:spcAft>
                <a:spcPct val="0"/>
              </a:spcAft>
              <a:defRPr/>
            </a:pPr>
            <a:r>
              <a:rPr lang="en-GB" altLang="en-US" sz="831" b="0" smtClean="0">
                <a:solidFill>
                  <a:srgbClr val="000000"/>
                </a:solidFill>
              </a:rPr>
              <a:t>Slide </a:t>
            </a:r>
            <a:fld id="{B36EC9C0-0702-4791-AFA8-B9C27E37C393}" type="slidenum">
              <a:rPr lang="en-GB" altLang="en-US" sz="831" b="0" smtClean="0">
                <a:solidFill>
                  <a:srgbClr val="000000"/>
                </a:solidFill>
              </a:rPr>
              <a:pPr algn="r" fontAlgn="base">
                <a:spcBef>
                  <a:spcPct val="0"/>
                </a:spcBef>
                <a:spcAft>
                  <a:spcPct val="0"/>
                </a:spcAft>
                <a:defRPr/>
              </a:pPr>
              <a:t>‹#›</a:t>
            </a:fld>
            <a:endParaRPr lang="en-GB" altLang="en-US" sz="831" b="0" smtClean="0">
              <a:solidFill>
                <a:srgbClr val="000000"/>
              </a:solidFill>
            </a:endParaRPr>
          </a:p>
        </p:txBody>
      </p:sp>
      <p:pic>
        <p:nvPicPr>
          <p:cNvPr id="38917"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60981" y="215901"/>
            <a:ext cx="11430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7"/>
          <p:cNvSpPr>
            <a:spLocks noChangeArrowheads="1"/>
          </p:cNvSpPr>
          <p:nvPr/>
        </p:nvSpPr>
        <p:spPr bwMode="auto">
          <a:xfrm>
            <a:off x="58615" y="6554597"/>
            <a:ext cx="2543908" cy="233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787" tIns="41922" rIns="83787" bIns="41922" anchor="ctr">
            <a:spAutoFit/>
          </a:bodyPr>
          <a:lstStyle>
            <a:lvl1pPr defTabSz="1063625" eaLnBrk="0" hangingPunct="0">
              <a:defRPr>
                <a:solidFill>
                  <a:schemeClr val="tx1"/>
                </a:solidFill>
                <a:latin typeface="Arial" pitchFamily="34" charset="0"/>
                <a:cs typeface="Arial" pitchFamily="34" charset="0"/>
              </a:defRPr>
            </a:lvl1pPr>
            <a:lvl2pPr marL="742950" indent="-285750" defTabSz="1063625" eaLnBrk="0" hangingPunct="0">
              <a:defRPr>
                <a:solidFill>
                  <a:schemeClr val="tx1"/>
                </a:solidFill>
                <a:latin typeface="Arial" pitchFamily="34" charset="0"/>
                <a:cs typeface="Arial" pitchFamily="34" charset="0"/>
              </a:defRPr>
            </a:lvl2pPr>
            <a:lvl3pPr marL="1143000" indent="-228600" defTabSz="1063625" eaLnBrk="0" hangingPunct="0">
              <a:defRPr>
                <a:solidFill>
                  <a:schemeClr val="tx1"/>
                </a:solidFill>
                <a:latin typeface="Arial" pitchFamily="34" charset="0"/>
                <a:cs typeface="Arial" pitchFamily="34" charset="0"/>
              </a:defRPr>
            </a:lvl3pPr>
            <a:lvl4pPr marL="1600200" indent="-228600" defTabSz="1063625" eaLnBrk="0" hangingPunct="0">
              <a:defRPr>
                <a:solidFill>
                  <a:schemeClr val="tx1"/>
                </a:solidFill>
                <a:latin typeface="Arial" pitchFamily="34" charset="0"/>
                <a:cs typeface="Arial" pitchFamily="34" charset="0"/>
              </a:defRPr>
            </a:lvl4pPr>
            <a:lvl5pPr marL="2057400" indent="-228600" defTabSz="1063625" eaLnBrk="0" hangingPunct="0">
              <a:defRPr>
                <a:solidFill>
                  <a:schemeClr val="tx1"/>
                </a:solidFill>
                <a:latin typeface="Arial" pitchFamily="34" charset="0"/>
                <a:cs typeface="Arial" pitchFamily="34" charset="0"/>
              </a:defRPr>
            </a:lvl5pPr>
            <a:lvl6pPr marL="2514600" indent="-228600" defTabSz="1063625"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063625"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063625"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063625"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defRPr/>
            </a:pPr>
            <a:r>
              <a:rPr lang="en-US" altLang="en-US" sz="923">
                <a:solidFill>
                  <a:srgbClr val="000000"/>
                </a:solidFill>
                <a:latin typeface="Calibri" pitchFamily="34" charset="0"/>
                <a:cs typeface="Times New Roman" pitchFamily="18" charset="0"/>
              </a:rPr>
              <a:t>© Copyright, Confidential, Tata Motors Ltd</a:t>
            </a:r>
            <a:endParaRPr lang="en-US" altLang="en-US" sz="923">
              <a:solidFill>
                <a:srgbClr val="000000"/>
              </a:solidFill>
              <a:latin typeface="Calibri" pitchFamily="34" charset="0"/>
            </a:endParaRPr>
          </a:p>
        </p:txBody>
      </p:sp>
      <p:cxnSp>
        <p:nvCxnSpPr>
          <p:cNvPr id="9" name="Straight Connector 8"/>
          <p:cNvCxnSpPr/>
          <p:nvPr/>
        </p:nvCxnSpPr>
        <p:spPr>
          <a:xfrm>
            <a:off x="0" y="77946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8920" name="Title Placeholder 1"/>
          <p:cNvSpPr>
            <a:spLocks noGrp="1"/>
          </p:cNvSpPr>
          <p:nvPr>
            <p:ph type="title"/>
          </p:nvPr>
        </p:nvSpPr>
        <p:spPr bwMode="auto">
          <a:xfrm>
            <a:off x="0" y="0"/>
            <a:ext cx="6172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769" tIns="45415" rIns="90769" bIns="45415" numCol="1" anchor="ctr" anchorCtr="0" compatLnSpc="1">
            <a:prstTxWarp prst="textNoShape">
              <a:avLst/>
            </a:prstTxWarp>
          </a:bodyPr>
          <a:lstStyle/>
          <a:p>
            <a:pPr lvl="0"/>
            <a:r>
              <a:rPr lang="en-US" altLang="en-US" smtClean="0"/>
              <a:t>Click to edit Master title style</a:t>
            </a:r>
          </a:p>
        </p:txBody>
      </p:sp>
      <p:sp>
        <p:nvSpPr>
          <p:cNvPr id="1033" name="TextBox 10"/>
          <p:cNvSpPr txBox="1">
            <a:spLocks noChangeArrowheads="1"/>
          </p:cNvSpPr>
          <p:nvPr/>
        </p:nvSpPr>
        <p:spPr bwMode="auto">
          <a:xfrm>
            <a:off x="3651738" y="6471477"/>
            <a:ext cx="1828800" cy="31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950" tIns="41922" rIns="32950" bIns="41922"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base" hangingPunct="1">
              <a:spcBef>
                <a:spcPct val="0"/>
              </a:spcBef>
              <a:spcAft>
                <a:spcPct val="0"/>
              </a:spcAft>
              <a:defRPr/>
            </a:pPr>
            <a:r>
              <a:rPr lang="en-US" sz="1108" smtClean="0">
                <a:solidFill>
                  <a:srgbClr val="7F7F7F"/>
                </a:solidFill>
                <a:latin typeface="Calibri" pitchFamily="34" charset="0"/>
              </a:rPr>
              <a:t>PVBU - </a:t>
            </a:r>
            <a:r>
              <a:rPr lang="en-US" sz="1477" smtClean="0">
                <a:solidFill>
                  <a:srgbClr val="0000CC"/>
                </a:solidFill>
                <a:latin typeface="Calibri" pitchFamily="34" charset="0"/>
              </a:rPr>
              <a:t>Q</a:t>
            </a:r>
            <a:r>
              <a:rPr lang="en-US" sz="1015" smtClean="0">
                <a:solidFill>
                  <a:srgbClr val="7F7F7F"/>
                </a:solidFill>
                <a:latin typeface="Calibri" pitchFamily="34" charset="0"/>
              </a:rPr>
              <a:t>UALITY</a:t>
            </a:r>
            <a:endParaRPr lang="en-US" sz="1108" smtClean="0">
              <a:solidFill>
                <a:srgbClr val="7F7F7F"/>
              </a:solidFill>
              <a:latin typeface="Calibri" pitchFamily="34" charset="0"/>
            </a:endParaRPr>
          </a:p>
        </p:txBody>
      </p:sp>
    </p:spTree>
    <p:extLst>
      <p:ext uri="{BB962C8B-B14F-4D97-AF65-F5344CB8AC3E}">
        <p14:creationId xmlns:p14="http://schemas.microsoft.com/office/powerpoint/2010/main" val="117801043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Lst>
  <p:hf sldNum="0" hdr="0" dt="0"/>
  <p:txStyles>
    <p:titleStyle>
      <a:lvl1pPr algn="l" defTabSz="981832" rtl="0" eaLnBrk="0" fontAlgn="base" hangingPunct="0">
        <a:spcBef>
          <a:spcPct val="0"/>
        </a:spcBef>
        <a:spcAft>
          <a:spcPct val="0"/>
        </a:spcAft>
        <a:defRPr sz="2585" b="1" kern="1200">
          <a:solidFill>
            <a:schemeClr val="tx1"/>
          </a:solidFill>
          <a:latin typeface="Arial" pitchFamily="34" charset="0"/>
          <a:ea typeface="+mj-ea"/>
          <a:cs typeface="Arial" pitchFamily="34" charset="0"/>
        </a:defRPr>
      </a:lvl1pPr>
      <a:lvl2pPr algn="l" defTabSz="981832" rtl="0" eaLnBrk="0" fontAlgn="base" hangingPunct="0">
        <a:spcBef>
          <a:spcPct val="0"/>
        </a:spcBef>
        <a:spcAft>
          <a:spcPct val="0"/>
        </a:spcAft>
        <a:defRPr sz="2585" b="1">
          <a:solidFill>
            <a:schemeClr val="tx1"/>
          </a:solidFill>
          <a:latin typeface="Arial" charset="0"/>
          <a:cs typeface="Arial" charset="0"/>
        </a:defRPr>
      </a:lvl2pPr>
      <a:lvl3pPr algn="l" defTabSz="981832" rtl="0" eaLnBrk="0" fontAlgn="base" hangingPunct="0">
        <a:spcBef>
          <a:spcPct val="0"/>
        </a:spcBef>
        <a:spcAft>
          <a:spcPct val="0"/>
        </a:spcAft>
        <a:defRPr sz="2585" b="1">
          <a:solidFill>
            <a:schemeClr val="tx1"/>
          </a:solidFill>
          <a:latin typeface="Arial" charset="0"/>
          <a:cs typeface="Arial" charset="0"/>
        </a:defRPr>
      </a:lvl3pPr>
      <a:lvl4pPr algn="l" defTabSz="981832" rtl="0" eaLnBrk="0" fontAlgn="base" hangingPunct="0">
        <a:spcBef>
          <a:spcPct val="0"/>
        </a:spcBef>
        <a:spcAft>
          <a:spcPct val="0"/>
        </a:spcAft>
        <a:defRPr sz="2585" b="1">
          <a:solidFill>
            <a:schemeClr val="tx1"/>
          </a:solidFill>
          <a:latin typeface="Arial" charset="0"/>
          <a:cs typeface="Arial" charset="0"/>
        </a:defRPr>
      </a:lvl4pPr>
      <a:lvl5pPr algn="l" defTabSz="981832" rtl="0" eaLnBrk="0" fontAlgn="base" hangingPunct="0">
        <a:spcBef>
          <a:spcPct val="0"/>
        </a:spcBef>
        <a:spcAft>
          <a:spcPct val="0"/>
        </a:spcAft>
        <a:defRPr sz="2585" b="1">
          <a:solidFill>
            <a:schemeClr val="tx1"/>
          </a:solidFill>
          <a:latin typeface="Arial" charset="0"/>
          <a:cs typeface="Arial" charset="0"/>
        </a:defRPr>
      </a:lvl5pPr>
      <a:lvl6pPr marL="418945" algn="l" defTabSz="981947" rtl="0" fontAlgn="base">
        <a:spcBef>
          <a:spcPct val="0"/>
        </a:spcBef>
        <a:spcAft>
          <a:spcPct val="0"/>
        </a:spcAft>
        <a:defRPr sz="2585" b="1">
          <a:solidFill>
            <a:schemeClr val="tx1"/>
          </a:solidFill>
          <a:latin typeface="Arial" charset="0"/>
          <a:cs typeface="Arial" charset="0"/>
        </a:defRPr>
      </a:lvl6pPr>
      <a:lvl7pPr marL="837910" algn="l" defTabSz="981947" rtl="0" fontAlgn="base">
        <a:spcBef>
          <a:spcPct val="0"/>
        </a:spcBef>
        <a:spcAft>
          <a:spcPct val="0"/>
        </a:spcAft>
        <a:defRPr sz="2585" b="1">
          <a:solidFill>
            <a:schemeClr val="tx1"/>
          </a:solidFill>
          <a:latin typeface="Arial" charset="0"/>
          <a:cs typeface="Arial" charset="0"/>
        </a:defRPr>
      </a:lvl7pPr>
      <a:lvl8pPr marL="1256881" algn="l" defTabSz="981947" rtl="0" fontAlgn="base">
        <a:spcBef>
          <a:spcPct val="0"/>
        </a:spcBef>
        <a:spcAft>
          <a:spcPct val="0"/>
        </a:spcAft>
        <a:defRPr sz="2585" b="1">
          <a:solidFill>
            <a:schemeClr val="tx1"/>
          </a:solidFill>
          <a:latin typeface="Arial" charset="0"/>
          <a:cs typeface="Arial" charset="0"/>
        </a:defRPr>
      </a:lvl8pPr>
      <a:lvl9pPr marL="1675848" algn="l" defTabSz="981947" rtl="0" fontAlgn="base">
        <a:spcBef>
          <a:spcPct val="0"/>
        </a:spcBef>
        <a:spcAft>
          <a:spcPct val="0"/>
        </a:spcAft>
        <a:defRPr sz="2585" b="1">
          <a:solidFill>
            <a:schemeClr val="tx1"/>
          </a:solidFill>
          <a:latin typeface="Arial" charset="0"/>
          <a:cs typeface="Arial" charset="0"/>
        </a:defRPr>
      </a:lvl9pPr>
    </p:titleStyle>
    <p:bodyStyle>
      <a:lvl1pPr marL="367821" indent="-367821" algn="l" defTabSz="981832" rtl="0" eaLnBrk="0" fontAlgn="base" hangingPunct="0">
        <a:spcBef>
          <a:spcPct val="20000"/>
        </a:spcBef>
        <a:spcAft>
          <a:spcPct val="0"/>
        </a:spcAft>
        <a:buFont typeface="Arial" panose="020B0604020202020204" pitchFamily="34" charset="0"/>
        <a:buChar char="•"/>
        <a:defRPr sz="2585" kern="1200">
          <a:solidFill>
            <a:schemeClr val="tx1"/>
          </a:solidFill>
          <a:latin typeface="+mn-lt"/>
          <a:ea typeface="+mn-ea"/>
          <a:cs typeface="+mn-cs"/>
        </a:defRPr>
      </a:lvl1pPr>
      <a:lvl2pPr marL="797189" indent="-306274" algn="l" defTabSz="981832" rtl="0" eaLnBrk="0" fontAlgn="base" hangingPunct="0">
        <a:spcBef>
          <a:spcPct val="20000"/>
        </a:spcBef>
        <a:spcAft>
          <a:spcPct val="0"/>
        </a:spcAft>
        <a:buFont typeface="Arial" panose="020B0604020202020204" pitchFamily="34" charset="0"/>
        <a:buChar char="–"/>
        <a:defRPr sz="2123" kern="1200">
          <a:solidFill>
            <a:schemeClr val="tx1"/>
          </a:solidFill>
          <a:latin typeface="+mn-lt"/>
          <a:ea typeface="+mn-ea"/>
          <a:cs typeface="+mn-cs"/>
        </a:defRPr>
      </a:lvl2pPr>
      <a:lvl3pPr marL="1226558" indent="-243260" algn="l" defTabSz="981832" rtl="0" eaLnBrk="0" fontAlgn="base" hangingPunct="0">
        <a:spcBef>
          <a:spcPct val="20000"/>
        </a:spcBef>
        <a:spcAft>
          <a:spcPct val="0"/>
        </a:spcAft>
        <a:buFont typeface="Arial" panose="020B0604020202020204" pitchFamily="34" charset="0"/>
        <a:buChar char="•"/>
        <a:defRPr sz="1939" kern="1200">
          <a:solidFill>
            <a:schemeClr val="tx1"/>
          </a:solidFill>
          <a:latin typeface="+mn-lt"/>
          <a:ea typeface="+mn-ea"/>
          <a:cs typeface="+mn-cs"/>
        </a:defRPr>
      </a:lvl3pPr>
      <a:lvl4pPr marL="1718940" indent="-243260" algn="l" defTabSz="981832" rtl="0" eaLnBrk="0" fontAlgn="base" hangingPunct="0">
        <a:spcBef>
          <a:spcPct val="20000"/>
        </a:spcBef>
        <a:spcAft>
          <a:spcPct val="0"/>
        </a:spcAft>
        <a:buFont typeface="Arial" panose="020B0604020202020204" pitchFamily="34" charset="0"/>
        <a:buChar char="–"/>
        <a:defRPr sz="1754" kern="1200">
          <a:solidFill>
            <a:schemeClr val="tx1"/>
          </a:solidFill>
          <a:latin typeface="+mn-lt"/>
          <a:ea typeface="+mn-ea"/>
          <a:cs typeface="+mn-cs"/>
        </a:defRPr>
      </a:lvl4pPr>
      <a:lvl5pPr marL="2209855" indent="-243260" algn="l" defTabSz="981832" rtl="0" eaLnBrk="0" fontAlgn="base" hangingPunct="0">
        <a:spcBef>
          <a:spcPct val="20000"/>
        </a:spcBef>
        <a:spcAft>
          <a:spcPct val="0"/>
        </a:spcAft>
        <a:buFont typeface="Arial" panose="020B0604020202020204" pitchFamily="34" charset="0"/>
        <a:buChar char="»"/>
        <a:defRPr sz="1754" kern="1200">
          <a:solidFill>
            <a:schemeClr val="tx1"/>
          </a:solidFill>
          <a:latin typeface="+mn-lt"/>
          <a:ea typeface="+mn-ea"/>
          <a:cs typeface="+mn-cs"/>
        </a:defRPr>
      </a:lvl5pPr>
      <a:lvl6pPr marL="2703632" indent="-245788" algn="l" defTabSz="983141" rtl="0" eaLnBrk="1" latinLnBrk="0" hangingPunct="1">
        <a:spcBef>
          <a:spcPct val="20000"/>
        </a:spcBef>
        <a:buFont typeface="Arial" pitchFamily="34" charset="0"/>
        <a:buChar char="•"/>
        <a:defRPr sz="2123" kern="1200">
          <a:solidFill>
            <a:schemeClr val="tx1"/>
          </a:solidFill>
          <a:latin typeface="+mn-lt"/>
          <a:ea typeface="+mn-ea"/>
          <a:cs typeface="+mn-cs"/>
        </a:defRPr>
      </a:lvl6pPr>
      <a:lvl7pPr marL="3195204" indent="-245788" algn="l" defTabSz="983141" rtl="0" eaLnBrk="1" latinLnBrk="0" hangingPunct="1">
        <a:spcBef>
          <a:spcPct val="20000"/>
        </a:spcBef>
        <a:buFont typeface="Arial" pitchFamily="34" charset="0"/>
        <a:buChar char="•"/>
        <a:defRPr sz="2123" kern="1200">
          <a:solidFill>
            <a:schemeClr val="tx1"/>
          </a:solidFill>
          <a:latin typeface="+mn-lt"/>
          <a:ea typeface="+mn-ea"/>
          <a:cs typeface="+mn-cs"/>
        </a:defRPr>
      </a:lvl7pPr>
      <a:lvl8pPr marL="3686770" indent="-245788" algn="l" defTabSz="983141" rtl="0" eaLnBrk="1" latinLnBrk="0" hangingPunct="1">
        <a:spcBef>
          <a:spcPct val="20000"/>
        </a:spcBef>
        <a:buFont typeface="Arial" pitchFamily="34" charset="0"/>
        <a:buChar char="•"/>
        <a:defRPr sz="2123" kern="1200">
          <a:solidFill>
            <a:schemeClr val="tx1"/>
          </a:solidFill>
          <a:latin typeface="+mn-lt"/>
          <a:ea typeface="+mn-ea"/>
          <a:cs typeface="+mn-cs"/>
        </a:defRPr>
      </a:lvl8pPr>
      <a:lvl9pPr marL="4178339" indent="-245788" algn="l" defTabSz="983141" rtl="0" eaLnBrk="1" latinLnBrk="0" hangingPunct="1">
        <a:spcBef>
          <a:spcPct val="20000"/>
        </a:spcBef>
        <a:buFont typeface="Arial" pitchFamily="34" charset="0"/>
        <a:buChar char="•"/>
        <a:defRPr sz="2123" kern="1200">
          <a:solidFill>
            <a:schemeClr val="tx1"/>
          </a:solidFill>
          <a:latin typeface="+mn-lt"/>
          <a:ea typeface="+mn-ea"/>
          <a:cs typeface="+mn-cs"/>
        </a:defRPr>
      </a:lvl9pPr>
    </p:bodyStyle>
    <p:otherStyle>
      <a:defPPr>
        <a:defRPr lang="en-US"/>
      </a:defPPr>
      <a:lvl1pPr marL="0" algn="l" defTabSz="983141" rtl="0" eaLnBrk="1" latinLnBrk="0" hangingPunct="1">
        <a:defRPr sz="1939" kern="1200">
          <a:solidFill>
            <a:schemeClr val="tx1"/>
          </a:solidFill>
          <a:latin typeface="+mn-lt"/>
          <a:ea typeface="+mn-ea"/>
          <a:cs typeface="+mn-cs"/>
        </a:defRPr>
      </a:lvl1pPr>
      <a:lvl2pPr marL="491561" algn="l" defTabSz="983141" rtl="0" eaLnBrk="1" latinLnBrk="0" hangingPunct="1">
        <a:defRPr sz="1939" kern="1200">
          <a:solidFill>
            <a:schemeClr val="tx1"/>
          </a:solidFill>
          <a:latin typeface="+mn-lt"/>
          <a:ea typeface="+mn-ea"/>
          <a:cs typeface="+mn-cs"/>
        </a:defRPr>
      </a:lvl2pPr>
      <a:lvl3pPr marL="983141" algn="l" defTabSz="983141" rtl="0" eaLnBrk="1" latinLnBrk="0" hangingPunct="1">
        <a:defRPr sz="1939" kern="1200">
          <a:solidFill>
            <a:schemeClr val="tx1"/>
          </a:solidFill>
          <a:latin typeface="+mn-lt"/>
          <a:ea typeface="+mn-ea"/>
          <a:cs typeface="+mn-cs"/>
        </a:defRPr>
      </a:lvl3pPr>
      <a:lvl4pPr marL="1474707" algn="l" defTabSz="983141" rtl="0" eaLnBrk="1" latinLnBrk="0" hangingPunct="1">
        <a:defRPr sz="1939" kern="1200">
          <a:solidFill>
            <a:schemeClr val="tx1"/>
          </a:solidFill>
          <a:latin typeface="+mn-lt"/>
          <a:ea typeface="+mn-ea"/>
          <a:cs typeface="+mn-cs"/>
        </a:defRPr>
      </a:lvl4pPr>
      <a:lvl5pPr marL="1966276" algn="l" defTabSz="983141" rtl="0" eaLnBrk="1" latinLnBrk="0" hangingPunct="1">
        <a:defRPr sz="1939" kern="1200">
          <a:solidFill>
            <a:schemeClr val="tx1"/>
          </a:solidFill>
          <a:latin typeface="+mn-lt"/>
          <a:ea typeface="+mn-ea"/>
          <a:cs typeface="+mn-cs"/>
        </a:defRPr>
      </a:lvl5pPr>
      <a:lvl6pPr marL="2457851" algn="l" defTabSz="983141" rtl="0" eaLnBrk="1" latinLnBrk="0" hangingPunct="1">
        <a:defRPr sz="1939" kern="1200">
          <a:solidFill>
            <a:schemeClr val="tx1"/>
          </a:solidFill>
          <a:latin typeface="+mn-lt"/>
          <a:ea typeface="+mn-ea"/>
          <a:cs typeface="+mn-cs"/>
        </a:defRPr>
      </a:lvl6pPr>
      <a:lvl7pPr marL="2949416" algn="l" defTabSz="983141" rtl="0" eaLnBrk="1" latinLnBrk="0" hangingPunct="1">
        <a:defRPr sz="1939" kern="1200">
          <a:solidFill>
            <a:schemeClr val="tx1"/>
          </a:solidFill>
          <a:latin typeface="+mn-lt"/>
          <a:ea typeface="+mn-ea"/>
          <a:cs typeface="+mn-cs"/>
        </a:defRPr>
      </a:lvl7pPr>
      <a:lvl8pPr marL="3440987" algn="l" defTabSz="983141" rtl="0" eaLnBrk="1" latinLnBrk="0" hangingPunct="1">
        <a:defRPr sz="1939" kern="1200">
          <a:solidFill>
            <a:schemeClr val="tx1"/>
          </a:solidFill>
          <a:latin typeface="+mn-lt"/>
          <a:ea typeface="+mn-ea"/>
          <a:cs typeface="+mn-cs"/>
        </a:defRPr>
      </a:lvl8pPr>
      <a:lvl9pPr marL="3932555" algn="l" defTabSz="983141" rtl="0" eaLnBrk="1" latinLnBrk="0" hangingPunct="1">
        <a:defRPr sz="19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78223" y="1480812"/>
            <a:ext cx="8175811" cy="1478989"/>
          </a:xfrm>
        </p:spPr>
        <p:txBody>
          <a:bodyPr>
            <a:noAutofit/>
          </a:bodyPr>
          <a:lstStyle/>
          <a:p>
            <a:pPr algn="ctr"/>
            <a:r>
              <a:rPr lang="en-US" altLang="en-US" sz="4400" b="1" dirty="0" smtClean="0">
                <a:solidFill>
                  <a:srgbClr val="002060"/>
                </a:solidFill>
                <a:latin typeface="Garamond" panose="02020404030301010803" pitchFamily="18" charset="0"/>
              </a:rPr>
              <a:t>QUICK RESPONSE MANUFACTURING SYSTEM</a:t>
            </a:r>
            <a:endParaRPr lang="en-US" altLang="en-US" sz="4400" b="1" dirty="0">
              <a:solidFill>
                <a:srgbClr val="002060"/>
              </a:solidFill>
              <a:latin typeface="Garamond" panose="02020404030301010803" pitchFamily="18" charset="0"/>
            </a:endParaRPr>
          </a:p>
        </p:txBody>
      </p:sp>
      <p:sp>
        <p:nvSpPr>
          <p:cNvPr id="2051" name="Rectangle 3"/>
          <p:cNvSpPr>
            <a:spLocks noGrp="1" noChangeArrowheads="1"/>
          </p:cNvSpPr>
          <p:nvPr>
            <p:ph type="subTitle" idx="1"/>
          </p:nvPr>
        </p:nvSpPr>
        <p:spPr>
          <a:xfrm>
            <a:off x="3466531" y="4712062"/>
            <a:ext cx="5518914" cy="1934398"/>
          </a:xfrm>
        </p:spPr>
        <p:txBody>
          <a:bodyPr>
            <a:normAutofit fontScale="92500" lnSpcReduction="20000"/>
          </a:bodyPr>
          <a:lstStyle/>
          <a:p>
            <a:r>
              <a:rPr lang="en-US" altLang="en-US" sz="3800" b="1" dirty="0" smtClean="0">
                <a:solidFill>
                  <a:schemeClr val="tx1"/>
                </a:solidFill>
                <a:latin typeface="Futura" panose="020B0500000000000000"/>
              </a:rPr>
              <a:t>Presentation By:</a:t>
            </a:r>
          </a:p>
          <a:p>
            <a:r>
              <a:rPr lang="en-US" altLang="en-US" sz="3100" b="1" dirty="0" err="1" smtClean="0">
                <a:solidFill>
                  <a:schemeClr val="tx1"/>
                </a:solidFill>
                <a:latin typeface="Garamond" panose="02020404030301010803" pitchFamily="18" charset="0"/>
              </a:rPr>
              <a:t>Inderjeet</a:t>
            </a:r>
            <a:r>
              <a:rPr lang="en-US" altLang="en-US" sz="3100" b="1" dirty="0" smtClean="0">
                <a:solidFill>
                  <a:schemeClr val="tx1"/>
                </a:solidFill>
                <a:latin typeface="Garamond" panose="02020404030301010803" pitchFamily="18" charset="0"/>
              </a:rPr>
              <a:t> Singh</a:t>
            </a:r>
            <a:r>
              <a:rPr lang="en-US" altLang="en-US" sz="3100" b="1" dirty="0">
                <a:solidFill>
                  <a:schemeClr val="tx1"/>
                </a:solidFill>
                <a:latin typeface="Garamond" panose="02020404030301010803" pitchFamily="18" charset="0"/>
              </a:rPr>
              <a:t>	</a:t>
            </a:r>
            <a:r>
              <a:rPr lang="en-US" altLang="en-US" sz="3100" b="1" dirty="0" smtClean="0">
                <a:solidFill>
                  <a:schemeClr val="tx1"/>
                </a:solidFill>
                <a:latin typeface="Garamond" panose="02020404030301010803" pitchFamily="18" charset="0"/>
              </a:rPr>
              <a:t>	- 173190001</a:t>
            </a:r>
          </a:p>
          <a:p>
            <a:r>
              <a:rPr lang="en-US" altLang="en-US" sz="3100" b="1" dirty="0" smtClean="0">
                <a:solidFill>
                  <a:schemeClr val="tx1"/>
                </a:solidFill>
                <a:latin typeface="Garamond" panose="02020404030301010803" pitchFamily="18" charset="0"/>
              </a:rPr>
              <a:t>Saurav Adhikari		- 173192001</a:t>
            </a:r>
          </a:p>
          <a:p>
            <a:r>
              <a:rPr lang="en-US" altLang="en-US" sz="1900" b="1" dirty="0" err="1" smtClean="0">
                <a:solidFill>
                  <a:schemeClr val="tx1"/>
                </a:solidFill>
                <a:latin typeface="Cambria" panose="02040503050406030204" pitchFamily="18" charset="0"/>
              </a:rPr>
              <a:t>M.Tech</a:t>
            </a:r>
            <a:r>
              <a:rPr lang="en-US" altLang="en-US" sz="1900" b="1" dirty="0" smtClean="0">
                <a:solidFill>
                  <a:schemeClr val="tx1"/>
                </a:solidFill>
                <a:latin typeface="Cambria" panose="02040503050406030204" pitchFamily="18" charset="0"/>
              </a:rPr>
              <a:t>, 1</a:t>
            </a:r>
            <a:r>
              <a:rPr lang="en-US" altLang="en-US" sz="1900" b="1" baseline="30000" dirty="0" smtClean="0">
                <a:solidFill>
                  <a:schemeClr val="tx1"/>
                </a:solidFill>
                <a:latin typeface="Cambria" panose="02040503050406030204" pitchFamily="18" charset="0"/>
              </a:rPr>
              <a:t>st</a:t>
            </a:r>
            <a:r>
              <a:rPr lang="en-US" altLang="en-US" sz="1900" b="1" dirty="0" smtClean="0">
                <a:solidFill>
                  <a:schemeClr val="tx1"/>
                </a:solidFill>
                <a:latin typeface="Cambria" panose="02040503050406030204" pitchFamily="18" charset="0"/>
              </a:rPr>
              <a:t> Year, IEOR</a:t>
            </a:r>
          </a:p>
          <a:p>
            <a:endParaRPr lang="en-US" altLang="en-US" sz="2400" dirty="0">
              <a:solidFill>
                <a:schemeClr val="tx1">
                  <a:lumMod val="85000"/>
                  <a:lumOff val="15000"/>
                </a:schemeClr>
              </a:solidFill>
              <a:latin typeface="Futura" panose="020B0500000000000000" pitchFamily="34" charset="0"/>
            </a:endParaRPr>
          </a:p>
        </p:txBody>
      </p:sp>
      <p:cxnSp>
        <p:nvCxnSpPr>
          <p:cNvPr id="4" name="Straight Connector 3"/>
          <p:cNvCxnSpPr/>
          <p:nvPr/>
        </p:nvCxnSpPr>
        <p:spPr>
          <a:xfrm>
            <a:off x="188259" y="914400"/>
            <a:ext cx="8955741" cy="1344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AutoShape 2" descr="http://www.truckaurbus.com/files/images/tatalogo.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1746"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760561" y="3512766"/>
            <a:ext cx="6005015" cy="923330"/>
          </a:xfrm>
          <a:prstGeom prst="rect">
            <a:avLst/>
          </a:prstGeom>
        </p:spPr>
        <p:txBody>
          <a:bodyPr wrap="square">
            <a:spAutoFit/>
          </a:bodyPr>
          <a:lstStyle/>
          <a:p>
            <a:pPr algn="ctr"/>
            <a:r>
              <a:rPr lang="en-US" b="1" dirty="0">
                <a:solidFill>
                  <a:srgbClr val="C00000"/>
                </a:solidFill>
                <a:latin typeface="TimesNewRomanPS-BoldItalicMT"/>
              </a:rPr>
              <a:t>It’s About Time!</a:t>
            </a:r>
            <a:r>
              <a:rPr lang="en-US" dirty="0"/>
              <a:t> </a:t>
            </a:r>
            <a:br>
              <a:rPr lang="en-US" dirty="0"/>
            </a:br>
            <a:r>
              <a:rPr lang="en-US" dirty="0" smtClean="0"/>
              <a:t>Singular Focus On Lead Time Reduction</a:t>
            </a:r>
          </a:p>
          <a:p>
            <a:endParaRPr lang="en-US" dirty="0"/>
          </a:p>
        </p:txBody>
      </p:sp>
    </p:spTree>
    <p:extLst>
      <p:ext uri="{BB962C8B-B14F-4D97-AF65-F5344CB8AC3E}">
        <p14:creationId xmlns:p14="http://schemas.microsoft.com/office/powerpoint/2010/main" val="3326093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6" y="540236"/>
            <a:ext cx="6284995"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Core Concepts - 2</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195474" y="1457777"/>
            <a:ext cx="877114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b="1" dirty="0" smtClean="0">
                <a:solidFill>
                  <a:schemeClr val="tx1"/>
                </a:solidFill>
                <a:latin typeface="Garamond" panose="02020404030301010803" pitchFamily="18" charset="0"/>
                <a:cs typeface="Helvetica" panose="020B0604020202020204" pitchFamily="34" charset="0"/>
              </a:rPr>
              <a:t>Realizing </a:t>
            </a:r>
            <a:r>
              <a:rPr lang="en-US" sz="2400" b="1" dirty="0">
                <a:solidFill>
                  <a:schemeClr val="tx1"/>
                </a:solidFill>
                <a:latin typeface="Garamond" panose="02020404030301010803" pitchFamily="18" charset="0"/>
                <a:cs typeface="Helvetica" panose="020B0604020202020204" pitchFamily="34" charset="0"/>
              </a:rPr>
              <a:t>the Power of </a:t>
            </a:r>
            <a:r>
              <a:rPr lang="en-US" sz="2400" b="1" dirty="0" smtClean="0">
                <a:solidFill>
                  <a:schemeClr val="tx1"/>
                </a:solidFill>
                <a:latin typeface="Garamond" panose="02020404030301010803" pitchFamily="18" charset="0"/>
                <a:cs typeface="Helvetica" panose="020B0604020202020204" pitchFamily="34" charset="0"/>
              </a:rPr>
              <a:t>Time:</a:t>
            </a:r>
            <a:r>
              <a:rPr lang="en-US" sz="2400" dirty="0" smtClean="0">
                <a:solidFill>
                  <a:schemeClr val="tx1"/>
                </a:solidFill>
                <a:latin typeface="Garamond" panose="02020404030301010803" pitchFamily="18" charset="0"/>
                <a:cs typeface="Helvetica" panose="020B0604020202020204" pitchFamily="34" charset="0"/>
              </a:rPr>
              <a:t> </a:t>
            </a:r>
            <a:r>
              <a:rPr lang="en-US" sz="2400" dirty="0">
                <a:solidFill>
                  <a:schemeClr val="tx1"/>
                </a:solidFill>
                <a:latin typeface="Garamond" panose="02020404030301010803" pitchFamily="18" charset="0"/>
                <a:cs typeface="Helvetica" panose="020B0604020202020204" pitchFamily="34" charset="0"/>
              </a:rPr>
              <a:t>Lead time is much more important than most managers realize. Long lead times create many organizational costs -- much more than just WIP and Finished Goods! Such costs are four to five times labor costs. Shrinking these costs is a much bigger opportunity than reducing labor</a:t>
            </a:r>
            <a:r>
              <a:rPr lang="en-US" sz="2400" dirty="0" smtClean="0">
                <a:solidFill>
                  <a:schemeClr val="tx1"/>
                </a:solidFill>
                <a:latin typeface="Garamond" panose="02020404030301010803" pitchFamily="18" charset="0"/>
                <a:cs typeface="Helvetica" panose="020B0604020202020204" pitchFamily="34" charset="0"/>
              </a:rPr>
              <a:t>.</a:t>
            </a:r>
          </a:p>
          <a:p>
            <a:pPr marL="0" indent="0" algn="just">
              <a:lnSpc>
                <a:spcPct val="90000"/>
              </a:lnSpc>
              <a:buNone/>
            </a:pPr>
            <a:endParaRPr lang="en-US" sz="2400" dirty="0">
              <a:solidFill>
                <a:schemeClr val="tx1"/>
              </a:solidFill>
              <a:latin typeface="Garamond" panose="02020404030301010803" pitchFamily="18" charset="0"/>
              <a:cs typeface="Helvetica" panose="020B0604020202020204" pitchFamily="34" charset="0"/>
            </a:endParaRPr>
          </a:p>
          <a:p>
            <a:pPr algn="just">
              <a:lnSpc>
                <a:spcPct val="90000"/>
              </a:lnSpc>
            </a:pPr>
            <a:r>
              <a:rPr lang="en-US" sz="2400" b="1" dirty="0">
                <a:solidFill>
                  <a:schemeClr val="tx1"/>
                </a:solidFill>
                <a:latin typeface="Garamond" panose="02020404030301010803" pitchFamily="18" charset="0"/>
                <a:cs typeface="Helvetica" panose="020B0604020202020204" pitchFamily="34" charset="0"/>
              </a:rPr>
              <a:t>Rethinking Organization </a:t>
            </a:r>
            <a:r>
              <a:rPr lang="en-US" sz="2400" b="1" dirty="0" smtClean="0">
                <a:solidFill>
                  <a:schemeClr val="tx1"/>
                </a:solidFill>
                <a:latin typeface="Garamond" panose="02020404030301010803" pitchFamily="18" charset="0"/>
                <a:cs typeface="Helvetica" panose="020B0604020202020204" pitchFamily="34" charset="0"/>
              </a:rPr>
              <a:t>Structure: </a:t>
            </a:r>
            <a:r>
              <a:rPr lang="en-US" sz="2400" dirty="0" smtClean="0">
                <a:solidFill>
                  <a:schemeClr val="tx1"/>
                </a:solidFill>
                <a:latin typeface="Garamond" panose="02020404030301010803" pitchFamily="18" charset="0"/>
                <a:cs typeface="Helvetica" panose="020B0604020202020204" pitchFamily="34" charset="0"/>
              </a:rPr>
              <a:t>QRM </a:t>
            </a:r>
            <a:r>
              <a:rPr lang="en-US" sz="2400" dirty="0">
                <a:solidFill>
                  <a:schemeClr val="tx1"/>
                </a:solidFill>
                <a:latin typeface="Garamond" panose="02020404030301010803" pitchFamily="18" charset="0"/>
                <a:cs typeface="Helvetica" panose="020B0604020202020204" pitchFamily="34" charset="0"/>
              </a:rPr>
              <a:t>transforms traditional functional departments into an organization consisting of "QRM Cells." Although the cell concept has been known for some time, QRM Cells are more flexible, more holistic, and apply outside the shop floor </a:t>
            </a:r>
            <a:r>
              <a:rPr lang="en-US" sz="2400" dirty="0" smtClean="0">
                <a:solidFill>
                  <a:schemeClr val="tx1"/>
                </a:solidFill>
                <a:latin typeface="Garamond" panose="02020404030301010803" pitchFamily="18" charset="0"/>
                <a:cs typeface="Helvetica" panose="020B0604020202020204" pitchFamily="34" charset="0"/>
              </a:rPr>
              <a:t>too</a:t>
            </a:r>
            <a:r>
              <a:rPr lang="en-US" sz="2400" dirty="0">
                <a:solidFill>
                  <a:schemeClr val="tx1"/>
                </a:solidFill>
                <a:latin typeface="Garamond" panose="02020404030301010803" pitchFamily="18" charset="0"/>
                <a:cs typeface="Helvetica" panose="020B0604020202020204" pitchFamily="34" charset="0"/>
              </a:rPr>
              <a:t>.</a:t>
            </a:r>
          </a:p>
        </p:txBody>
      </p:sp>
    </p:spTree>
    <p:extLst>
      <p:ext uri="{BB962C8B-B14F-4D97-AF65-F5344CB8AC3E}">
        <p14:creationId xmlns:p14="http://schemas.microsoft.com/office/powerpoint/2010/main" val="743109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6" y="540236"/>
            <a:ext cx="6284995"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Core Concepts - 3</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195474" y="1702155"/>
            <a:ext cx="877114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b="1" dirty="0" smtClean="0">
                <a:solidFill>
                  <a:schemeClr val="tx1"/>
                </a:solidFill>
                <a:latin typeface="Garamond" panose="02020404030301010803" pitchFamily="18" charset="0"/>
                <a:cs typeface="Helvetica" panose="020B0604020202020204" pitchFamily="34" charset="0"/>
              </a:rPr>
              <a:t>Exploiting </a:t>
            </a:r>
            <a:r>
              <a:rPr lang="en-US" sz="2400" b="1" dirty="0">
                <a:solidFill>
                  <a:schemeClr val="tx1"/>
                </a:solidFill>
                <a:latin typeface="Garamond" panose="02020404030301010803" pitchFamily="18" charset="0"/>
                <a:cs typeface="Helvetica" panose="020B0604020202020204" pitchFamily="34" charset="0"/>
              </a:rPr>
              <a:t>System </a:t>
            </a:r>
            <a:r>
              <a:rPr lang="en-US" sz="2400" b="1" dirty="0" smtClean="0">
                <a:solidFill>
                  <a:schemeClr val="tx1"/>
                </a:solidFill>
                <a:latin typeface="Garamond" panose="02020404030301010803" pitchFamily="18" charset="0"/>
                <a:cs typeface="Helvetica" panose="020B0604020202020204" pitchFamily="34" charset="0"/>
              </a:rPr>
              <a:t>Dynamics</a:t>
            </a:r>
            <a:r>
              <a:rPr lang="en-US" sz="2400" dirty="0" smtClean="0">
                <a:solidFill>
                  <a:schemeClr val="tx1"/>
                </a:solidFill>
                <a:latin typeface="Garamond" panose="02020404030301010803" pitchFamily="18" charset="0"/>
                <a:cs typeface="Helvetica" panose="020B0604020202020204" pitchFamily="34" charset="0"/>
              </a:rPr>
              <a:t>: </a:t>
            </a:r>
            <a:r>
              <a:rPr lang="en-US" sz="2400" dirty="0" smtClean="0">
                <a:solidFill>
                  <a:schemeClr val="tx1"/>
                </a:solidFill>
                <a:latin typeface="Garamond" panose="02020404030301010803" pitchFamily="18" charset="0"/>
                <a:cs typeface="Helvetica" panose="020B0604020202020204" pitchFamily="34" charset="0"/>
              </a:rPr>
              <a:t>To understand non linear behavior of complex systems over time using stock, flows, internal feedback roles etc. By </a:t>
            </a:r>
            <a:r>
              <a:rPr lang="en-US" sz="2400" dirty="0">
                <a:solidFill>
                  <a:schemeClr val="tx1"/>
                </a:solidFill>
                <a:latin typeface="Garamond" panose="02020404030301010803" pitchFamily="18" charset="0"/>
                <a:cs typeface="Helvetica" panose="020B0604020202020204" pitchFamily="34" charset="0"/>
              </a:rPr>
              <a:t>getting managers to understand how capacity, batch sizes and other factors impact lead times, QRM enables them to make improved decisions that result in shorter lead times</a:t>
            </a:r>
            <a:r>
              <a:rPr lang="en-US" sz="2400" dirty="0" smtClean="0">
                <a:solidFill>
                  <a:schemeClr val="tx1"/>
                </a:solidFill>
                <a:latin typeface="Garamond" panose="02020404030301010803" pitchFamily="18" charset="0"/>
                <a:cs typeface="Helvetica" panose="020B0604020202020204" pitchFamily="34" charset="0"/>
              </a:rPr>
              <a:t>.</a:t>
            </a:r>
          </a:p>
          <a:p>
            <a:pPr marL="0" indent="0" algn="just">
              <a:lnSpc>
                <a:spcPct val="90000"/>
              </a:lnSpc>
              <a:buNone/>
            </a:pPr>
            <a:endParaRPr lang="en-US" sz="2400" dirty="0">
              <a:solidFill>
                <a:schemeClr val="tx1"/>
              </a:solidFill>
              <a:latin typeface="Garamond" panose="02020404030301010803" pitchFamily="18" charset="0"/>
              <a:cs typeface="Helvetica" panose="020B0604020202020204" pitchFamily="34" charset="0"/>
            </a:endParaRPr>
          </a:p>
          <a:p>
            <a:pPr algn="just">
              <a:lnSpc>
                <a:spcPct val="90000"/>
              </a:lnSpc>
            </a:pPr>
            <a:r>
              <a:rPr lang="en-US" sz="2400" b="1" dirty="0" smtClean="0">
                <a:solidFill>
                  <a:schemeClr val="tx1"/>
                </a:solidFill>
                <a:latin typeface="Garamond" panose="02020404030301010803" pitchFamily="18" charset="0"/>
                <a:cs typeface="Helvetica" panose="020B0604020202020204" pitchFamily="34" charset="0"/>
              </a:rPr>
              <a:t>Enterprise-wide </a:t>
            </a:r>
            <a:r>
              <a:rPr lang="en-US" sz="2400" b="1" dirty="0">
                <a:solidFill>
                  <a:schemeClr val="tx1"/>
                </a:solidFill>
                <a:latin typeface="Garamond" panose="02020404030301010803" pitchFamily="18" charset="0"/>
                <a:cs typeface="Helvetica" panose="020B0604020202020204" pitchFamily="34" charset="0"/>
              </a:rPr>
              <a:t>Unified Strategy </a:t>
            </a:r>
            <a:r>
              <a:rPr lang="en-US" sz="2400" dirty="0" smtClean="0">
                <a:solidFill>
                  <a:schemeClr val="tx1"/>
                </a:solidFill>
                <a:latin typeface="Garamond" panose="02020404030301010803" pitchFamily="18" charset="0"/>
                <a:cs typeface="Helvetica" panose="020B0604020202020204" pitchFamily="34" charset="0"/>
              </a:rPr>
              <a:t>: </a:t>
            </a:r>
            <a:r>
              <a:rPr lang="en-US" sz="2400" dirty="0">
                <a:solidFill>
                  <a:schemeClr val="tx1"/>
                </a:solidFill>
                <a:latin typeface="Garamond" panose="02020404030301010803" pitchFamily="18" charset="0"/>
                <a:cs typeface="Helvetica" panose="020B0604020202020204" pitchFamily="34" charset="0"/>
              </a:rPr>
              <a:t>QRM is not just a shop floor approach, it is applied throughout the enterprise. This includes material planning and control, purchasing and supply chain, quoting, order processing and new product development. QRM provides a single, unifying approach for the entire enterprise. </a:t>
            </a:r>
            <a:endParaRPr lang="en-US" sz="2000" dirty="0">
              <a:solidFill>
                <a:schemeClr val="tx1"/>
              </a:solidFill>
              <a:latin typeface="Garamond" panose="02020404030301010803" pitchFamily="18" charset="0"/>
              <a:cs typeface="Helvetica" panose="020B0604020202020204" pitchFamily="34" charset="0"/>
            </a:endParaRPr>
          </a:p>
        </p:txBody>
      </p:sp>
    </p:spTree>
    <p:extLst>
      <p:ext uri="{BB962C8B-B14F-4D97-AF65-F5344CB8AC3E}">
        <p14:creationId xmlns:p14="http://schemas.microsoft.com/office/powerpoint/2010/main" val="2522090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6" y="540236"/>
            <a:ext cx="6476064"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Implementation of QRM</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214301" y="1389004"/>
            <a:ext cx="877114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b="1" dirty="0" smtClean="0">
                <a:solidFill>
                  <a:schemeClr val="tx1"/>
                </a:solidFill>
                <a:latin typeface="Garamond" panose="02020404030301010803" pitchFamily="18" charset="0"/>
                <a:cs typeface="Helvetica" panose="020B0604020202020204" pitchFamily="34" charset="0"/>
              </a:rPr>
              <a:t>Evaluating the </a:t>
            </a:r>
            <a:r>
              <a:rPr lang="en-US" sz="2400" b="1" dirty="0">
                <a:solidFill>
                  <a:schemeClr val="tx1"/>
                </a:solidFill>
                <a:latin typeface="Garamond" panose="02020404030301010803" pitchFamily="18" charset="0"/>
                <a:cs typeface="Helvetica" panose="020B0604020202020204" pitchFamily="34" charset="0"/>
              </a:rPr>
              <a:t>Power of Time</a:t>
            </a:r>
            <a:r>
              <a:rPr lang="en-US" sz="2400" dirty="0" smtClean="0">
                <a:solidFill>
                  <a:schemeClr val="tx1"/>
                </a:solidFill>
                <a:latin typeface="Garamond" panose="02020404030301010803" pitchFamily="18" charset="0"/>
                <a:cs typeface="Helvetica" panose="020B0604020202020204" pitchFamily="34" charset="0"/>
              </a:rPr>
              <a:t>:</a:t>
            </a:r>
          </a:p>
          <a:p>
            <a:pPr lvl="1" algn="just">
              <a:lnSpc>
                <a:spcPct val="90000"/>
              </a:lnSpc>
            </a:pPr>
            <a:r>
              <a:rPr lang="en-US" sz="2000" dirty="0">
                <a:solidFill>
                  <a:schemeClr val="tx1"/>
                </a:solidFill>
                <a:latin typeface="Garamond" panose="02020404030301010803" pitchFamily="18" charset="0"/>
                <a:cs typeface="Helvetica" panose="020B0604020202020204" pitchFamily="34" charset="0"/>
              </a:rPr>
              <a:t>The many hidden costs of long lead times and the power of short lead times</a:t>
            </a:r>
          </a:p>
          <a:p>
            <a:pPr lvl="1" algn="just">
              <a:lnSpc>
                <a:spcPct val="90000"/>
              </a:lnSpc>
            </a:pPr>
            <a:r>
              <a:rPr lang="en-US" sz="2000" dirty="0">
                <a:solidFill>
                  <a:schemeClr val="tx1"/>
                </a:solidFill>
                <a:latin typeface="Garamond" panose="02020404030301010803" pitchFamily="18" charset="0"/>
                <a:cs typeface="Helvetica" panose="020B0604020202020204" pitchFamily="34" charset="0"/>
              </a:rPr>
              <a:t>Pitfalls of traditional methods and how QRM provides a new approach to lead time reduction</a:t>
            </a:r>
          </a:p>
          <a:p>
            <a:pPr lvl="1" algn="just">
              <a:lnSpc>
                <a:spcPct val="90000"/>
              </a:lnSpc>
            </a:pPr>
            <a:r>
              <a:rPr lang="en-US" sz="2000" dirty="0">
                <a:solidFill>
                  <a:schemeClr val="tx1"/>
                </a:solidFill>
                <a:latin typeface="Garamond" panose="02020404030301010803" pitchFamily="18" charset="0"/>
                <a:cs typeface="Helvetica" panose="020B0604020202020204" pitchFamily="34" charset="0"/>
              </a:rPr>
              <a:t>Evaluating </a:t>
            </a:r>
            <a:r>
              <a:rPr lang="en-US" sz="2000" dirty="0" smtClean="0">
                <a:solidFill>
                  <a:schemeClr val="tx1"/>
                </a:solidFill>
                <a:latin typeface="Garamond" panose="02020404030301010803" pitchFamily="18" charset="0"/>
                <a:cs typeface="Helvetica" panose="020B0604020202020204" pitchFamily="34" charset="0"/>
              </a:rPr>
              <a:t>organization(s</a:t>
            </a:r>
            <a:r>
              <a:rPr lang="en-US" sz="2000" dirty="0">
                <a:solidFill>
                  <a:schemeClr val="tx1"/>
                </a:solidFill>
                <a:latin typeface="Garamond" panose="02020404030301010803" pitchFamily="18" charset="0"/>
                <a:cs typeface="Helvetica" panose="020B0604020202020204" pitchFamily="34" charset="0"/>
              </a:rPr>
              <a:t>) through short QRM quiz</a:t>
            </a:r>
          </a:p>
          <a:p>
            <a:pPr lvl="1" algn="just">
              <a:lnSpc>
                <a:spcPct val="90000"/>
              </a:lnSpc>
            </a:pPr>
            <a:r>
              <a:rPr lang="en-US" sz="2000" dirty="0">
                <a:solidFill>
                  <a:schemeClr val="tx1"/>
                </a:solidFill>
                <a:latin typeface="Garamond" panose="02020404030301010803" pitchFamily="18" charset="0"/>
                <a:cs typeface="Helvetica" panose="020B0604020202020204" pitchFamily="34" charset="0"/>
              </a:rPr>
              <a:t>Group workshop on waste due to long lead </a:t>
            </a:r>
            <a:r>
              <a:rPr lang="en-US" sz="2000" dirty="0" smtClean="0">
                <a:solidFill>
                  <a:schemeClr val="tx1"/>
                </a:solidFill>
                <a:latin typeface="Garamond" panose="02020404030301010803" pitchFamily="18" charset="0"/>
                <a:cs typeface="Helvetica" panose="020B0604020202020204" pitchFamily="34" charset="0"/>
              </a:rPr>
              <a:t>times</a:t>
            </a:r>
          </a:p>
          <a:p>
            <a:pPr algn="just">
              <a:lnSpc>
                <a:spcPct val="90000"/>
              </a:lnSpc>
            </a:pPr>
            <a:r>
              <a:rPr lang="en-US" sz="2400" b="1" dirty="0" smtClean="0">
                <a:solidFill>
                  <a:schemeClr val="tx1"/>
                </a:solidFill>
                <a:latin typeface="Garamond" panose="02020404030301010803" pitchFamily="18" charset="0"/>
                <a:cs typeface="Helvetica" panose="020B0604020202020204" pitchFamily="34" charset="0"/>
              </a:rPr>
              <a:t>Defining QRM </a:t>
            </a:r>
            <a:r>
              <a:rPr lang="en-US" sz="2400" b="1" dirty="0">
                <a:solidFill>
                  <a:schemeClr val="tx1"/>
                </a:solidFill>
                <a:latin typeface="Garamond" panose="02020404030301010803" pitchFamily="18" charset="0"/>
                <a:cs typeface="Helvetica" panose="020B0604020202020204" pitchFamily="34" charset="0"/>
              </a:rPr>
              <a:t>in </a:t>
            </a:r>
            <a:r>
              <a:rPr lang="en-US" sz="2400" b="1" dirty="0" smtClean="0">
                <a:solidFill>
                  <a:schemeClr val="tx1"/>
                </a:solidFill>
                <a:latin typeface="Garamond" panose="02020404030301010803" pitchFamily="18" charset="0"/>
                <a:cs typeface="Helvetica" panose="020B0604020202020204" pitchFamily="34" charset="0"/>
              </a:rPr>
              <a:t>Production:</a:t>
            </a:r>
            <a:endParaRPr lang="en-US" sz="2400" b="1" dirty="0">
              <a:solidFill>
                <a:schemeClr val="tx1"/>
              </a:solidFill>
              <a:latin typeface="Garamond" panose="02020404030301010803" pitchFamily="18" charset="0"/>
              <a:cs typeface="Helvetica" panose="020B0604020202020204" pitchFamily="34" charset="0"/>
            </a:endParaRPr>
          </a:p>
          <a:p>
            <a:pPr lvl="1" algn="just">
              <a:lnSpc>
                <a:spcPct val="90000"/>
              </a:lnSpc>
            </a:pPr>
            <a:r>
              <a:rPr lang="en-US" sz="2000" dirty="0">
                <a:solidFill>
                  <a:schemeClr val="tx1"/>
                </a:solidFill>
                <a:latin typeface="Garamond" panose="02020404030301010803" pitchFamily="18" charset="0"/>
                <a:cs typeface="Helvetica" panose="020B0604020202020204" pitchFamily="34" charset="0"/>
              </a:rPr>
              <a:t>Defining product families and implementing cells for low-volume or customized production</a:t>
            </a:r>
          </a:p>
          <a:p>
            <a:pPr lvl="1" algn="just">
              <a:lnSpc>
                <a:spcPct val="90000"/>
              </a:lnSpc>
            </a:pPr>
            <a:r>
              <a:rPr lang="en-US" sz="2000" dirty="0">
                <a:solidFill>
                  <a:schemeClr val="tx1"/>
                </a:solidFill>
                <a:latin typeface="Garamond" panose="02020404030301010803" pitchFamily="18" charset="0"/>
                <a:cs typeface="Helvetica" panose="020B0604020202020204" pitchFamily="34" charset="0"/>
              </a:rPr>
              <a:t>How to time-slice shared resources</a:t>
            </a:r>
          </a:p>
          <a:p>
            <a:pPr lvl="1" algn="just">
              <a:lnSpc>
                <a:spcPct val="90000"/>
              </a:lnSpc>
            </a:pPr>
            <a:r>
              <a:rPr lang="en-US" sz="2000" dirty="0">
                <a:solidFill>
                  <a:schemeClr val="tx1"/>
                </a:solidFill>
                <a:latin typeface="Garamond" panose="02020404030301010803" pitchFamily="18" charset="0"/>
                <a:cs typeface="Helvetica" panose="020B0604020202020204" pitchFamily="34" charset="0"/>
              </a:rPr>
              <a:t>Group workshop on implementing cells</a:t>
            </a:r>
          </a:p>
          <a:p>
            <a:pPr lvl="1" algn="just">
              <a:lnSpc>
                <a:spcPct val="90000"/>
              </a:lnSpc>
            </a:pPr>
            <a:r>
              <a:rPr lang="en-US" sz="2000" dirty="0">
                <a:solidFill>
                  <a:schemeClr val="tx1"/>
                </a:solidFill>
                <a:latin typeface="Garamond" panose="02020404030301010803" pitchFamily="18" charset="0"/>
                <a:cs typeface="Helvetica" panose="020B0604020202020204" pitchFamily="34" charset="0"/>
              </a:rPr>
              <a:t>Group workshop: lead time reduction using rapid modeling tool</a:t>
            </a:r>
          </a:p>
          <a:p>
            <a:pPr algn="just">
              <a:lnSpc>
                <a:spcPct val="90000"/>
              </a:lnSpc>
            </a:pPr>
            <a:endParaRPr lang="en-US" sz="2400" dirty="0" smtClean="0">
              <a:solidFill>
                <a:schemeClr val="tx1"/>
              </a:solidFill>
              <a:latin typeface="Garamond" panose="02020404030301010803" pitchFamily="18" charset="0"/>
              <a:cs typeface="Helvetica" panose="020B0604020202020204" pitchFamily="34" charset="0"/>
            </a:endParaRPr>
          </a:p>
        </p:txBody>
      </p:sp>
    </p:spTree>
    <p:extLst>
      <p:ext uri="{BB962C8B-B14F-4D97-AF65-F5344CB8AC3E}">
        <p14:creationId xmlns:p14="http://schemas.microsoft.com/office/powerpoint/2010/main" val="2422733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6" y="540236"/>
            <a:ext cx="6476064"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QRM Quiz</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4"/>
          <a:srcRect b="44856"/>
          <a:stretch/>
        </p:blipFill>
        <p:spPr>
          <a:xfrm>
            <a:off x="18091" y="1212588"/>
            <a:ext cx="4522331" cy="3401167"/>
          </a:xfrm>
          <a:prstGeom prst="rect">
            <a:avLst/>
          </a:prstGeom>
        </p:spPr>
      </p:pic>
      <p:pic>
        <p:nvPicPr>
          <p:cNvPr id="9" name="Picture 8"/>
          <p:cNvPicPr>
            <a:picLocks noChangeAspect="1"/>
          </p:cNvPicPr>
          <p:nvPr/>
        </p:nvPicPr>
        <p:blipFill rotWithShape="1">
          <a:blip r:embed="rId4"/>
          <a:srcRect t="54441"/>
          <a:stretch/>
        </p:blipFill>
        <p:spPr>
          <a:xfrm>
            <a:off x="4540423" y="3712191"/>
            <a:ext cx="4445022" cy="2761922"/>
          </a:xfrm>
          <a:prstGeom prst="rect">
            <a:avLst/>
          </a:prstGeom>
        </p:spPr>
      </p:pic>
    </p:spTree>
    <p:extLst>
      <p:ext uri="{BB962C8B-B14F-4D97-AF65-F5344CB8AC3E}">
        <p14:creationId xmlns:p14="http://schemas.microsoft.com/office/powerpoint/2010/main" val="87811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5" y="540236"/>
            <a:ext cx="6953737"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Implementation of QRM-2</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214301" y="1389004"/>
            <a:ext cx="877114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b="1" dirty="0">
                <a:solidFill>
                  <a:schemeClr val="tx1"/>
                </a:solidFill>
                <a:latin typeface="Garamond" panose="02020404030301010803" pitchFamily="18" charset="0"/>
                <a:cs typeface="Helvetica" panose="020B0604020202020204" pitchFamily="34" charset="0"/>
              </a:rPr>
              <a:t>QRM </a:t>
            </a:r>
            <a:r>
              <a:rPr lang="en-US" sz="2400" b="1" dirty="0" smtClean="0">
                <a:solidFill>
                  <a:schemeClr val="tx1"/>
                </a:solidFill>
                <a:latin typeface="Garamond" panose="02020404030301010803" pitchFamily="18" charset="0"/>
                <a:cs typeface="Helvetica" panose="020B0604020202020204" pitchFamily="34" charset="0"/>
              </a:rPr>
              <a:t>and </a:t>
            </a:r>
            <a:r>
              <a:rPr lang="en-US" sz="2400" b="1" dirty="0">
                <a:solidFill>
                  <a:schemeClr val="tx1"/>
                </a:solidFill>
                <a:latin typeface="Garamond" panose="02020404030301010803" pitchFamily="18" charset="0"/>
                <a:cs typeface="Helvetica" panose="020B0604020202020204" pitchFamily="34" charset="0"/>
              </a:rPr>
              <a:t>Money</a:t>
            </a:r>
          </a:p>
          <a:p>
            <a:pPr lvl="1" algn="just">
              <a:lnSpc>
                <a:spcPct val="90000"/>
              </a:lnSpc>
            </a:pPr>
            <a:r>
              <a:rPr lang="en-US" sz="2000" dirty="0">
                <a:solidFill>
                  <a:schemeClr val="tx1"/>
                </a:solidFill>
                <a:latin typeface="Garamond" panose="02020404030301010803" pitchFamily="18" charset="0"/>
                <a:cs typeface="Helvetica" panose="020B0604020202020204" pitchFamily="34" charset="0"/>
              </a:rPr>
              <a:t>QRM impact on bottom line; time-based project justification</a:t>
            </a:r>
          </a:p>
          <a:p>
            <a:pPr lvl="1" algn="just">
              <a:lnSpc>
                <a:spcPct val="90000"/>
              </a:lnSpc>
            </a:pPr>
            <a:r>
              <a:rPr lang="en-US" sz="2000" dirty="0">
                <a:solidFill>
                  <a:schemeClr val="tx1"/>
                </a:solidFill>
                <a:latin typeface="Garamond" panose="02020404030301010803" pitchFamily="18" charset="0"/>
                <a:cs typeface="Helvetica" panose="020B0604020202020204" pitchFamily="34" charset="0"/>
              </a:rPr>
              <a:t>Accounting strategies</a:t>
            </a:r>
          </a:p>
          <a:p>
            <a:pPr algn="just">
              <a:lnSpc>
                <a:spcPct val="90000"/>
              </a:lnSpc>
            </a:pPr>
            <a:r>
              <a:rPr lang="en-US" sz="2400" b="1" dirty="0">
                <a:solidFill>
                  <a:schemeClr val="tx1"/>
                </a:solidFill>
                <a:latin typeface="Garamond" panose="02020404030301010803" pitchFamily="18" charset="0"/>
                <a:cs typeface="Helvetica" panose="020B0604020202020204" pitchFamily="34" charset="0"/>
              </a:rPr>
              <a:t>Material Planning Strategies and Tools for QRM</a:t>
            </a:r>
          </a:p>
          <a:p>
            <a:pPr lvl="1" algn="just">
              <a:lnSpc>
                <a:spcPct val="90000"/>
              </a:lnSpc>
            </a:pPr>
            <a:r>
              <a:rPr lang="en-US" sz="2200" b="1" dirty="0">
                <a:solidFill>
                  <a:schemeClr val="tx1"/>
                </a:solidFill>
                <a:latin typeface="Garamond" panose="02020404030301010803" pitchFamily="18" charset="0"/>
                <a:cs typeface="Helvetica" panose="020B0604020202020204" pitchFamily="34" charset="0"/>
              </a:rPr>
              <a:t>Capacity planning</a:t>
            </a:r>
            <a:r>
              <a:rPr lang="en-US" sz="2200" dirty="0">
                <a:solidFill>
                  <a:schemeClr val="tx1"/>
                </a:solidFill>
                <a:latin typeface="Garamond" panose="02020404030301010803" pitchFamily="18" charset="0"/>
                <a:cs typeface="Helvetica" panose="020B0604020202020204" pitchFamily="34" charset="0"/>
              </a:rPr>
              <a:t>: key relationships between utilization and lead time</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Strategies for developing effective lot sizes</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High-level MRP scheduling</a:t>
            </a:r>
          </a:p>
          <a:p>
            <a:pPr lvl="1" algn="just">
              <a:lnSpc>
                <a:spcPct val="90000"/>
              </a:lnSpc>
            </a:pPr>
            <a:r>
              <a:rPr lang="en-US" sz="2200" dirty="0" smtClean="0">
                <a:solidFill>
                  <a:schemeClr val="tx1"/>
                </a:solidFill>
                <a:latin typeface="Garamond" panose="02020404030301010803" pitchFamily="18" charset="0"/>
                <a:cs typeface="Helvetica" panose="020B0604020202020204" pitchFamily="34" charset="0"/>
              </a:rPr>
              <a:t>Evaluating why other manufacturing systems may </a:t>
            </a:r>
            <a:r>
              <a:rPr lang="en-US" sz="2200" dirty="0">
                <a:solidFill>
                  <a:schemeClr val="tx1"/>
                </a:solidFill>
                <a:latin typeface="Garamond" panose="02020404030301010803" pitchFamily="18" charset="0"/>
                <a:cs typeface="Helvetica" panose="020B0604020202020204" pitchFamily="34" charset="0"/>
              </a:rPr>
              <a:t>not be effective for highly customized or low-volume </a:t>
            </a:r>
            <a:r>
              <a:rPr lang="en-US" sz="2200" dirty="0" smtClean="0">
                <a:solidFill>
                  <a:schemeClr val="tx1"/>
                </a:solidFill>
                <a:latin typeface="Garamond" panose="02020404030301010803" pitchFamily="18" charset="0"/>
                <a:cs typeface="Helvetica" panose="020B0604020202020204" pitchFamily="34" charset="0"/>
              </a:rPr>
              <a:t>products</a:t>
            </a:r>
            <a:endParaRPr lang="en-US" sz="2200" dirty="0">
              <a:solidFill>
                <a:schemeClr val="tx1"/>
              </a:solidFill>
              <a:latin typeface="Garamond" panose="02020404030301010803" pitchFamily="18" charset="0"/>
              <a:cs typeface="Helvetica" panose="020B0604020202020204" pitchFamily="34" charset="0"/>
            </a:endParaRPr>
          </a:p>
        </p:txBody>
      </p:sp>
    </p:spTree>
    <p:extLst>
      <p:ext uri="{BB962C8B-B14F-4D97-AF65-F5344CB8AC3E}">
        <p14:creationId xmlns:p14="http://schemas.microsoft.com/office/powerpoint/2010/main" val="289842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5" y="540236"/>
            <a:ext cx="6953737"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Implementation of QRM-3</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214301" y="1490596"/>
            <a:ext cx="8771144" cy="513840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b="1" dirty="0" smtClean="0">
                <a:solidFill>
                  <a:schemeClr val="tx1"/>
                </a:solidFill>
                <a:latin typeface="Garamond" panose="02020404030301010803" pitchFamily="18" charset="0"/>
                <a:cs typeface="Helvetica" panose="020B0604020202020204" pitchFamily="34" charset="0"/>
              </a:rPr>
              <a:t>Conquering </a:t>
            </a:r>
            <a:r>
              <a:rPr lang="en-US" sz="2400" b="1" dirty="0">
                <a:solidFill>
                  <a:schemeClr val="tx1"/>
                </a:solidFill>
                <a:latin typeface="Garamond" panose="02020404030301010803" pitchFamily="18" charset="0"/>
                <a:cs typeface="Helvetica" panose="020B0604020202020204" pitchFamily="34" charset="0"/>
              </a:rPr>
              <a:t>Obstacles to QRM</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Rethinking traditional efficiency and utilization measures</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Examining case studies and examples to see how it's done</a:t>
            </a:r>
          </a:p>
          <a:p>
            <a:pPr lvl="1" algn="just">
              <a:lnSpc>
                <a:spcPct val="90000"/>
              </a:lnSpc>
            </a:pPr>
            <a:r>
              <a:rPr lang="en-US" sz="2200" dirty="0" smtClean="0">
                <a:solidFill>
                  <a:schemeClr val="tx1"/>
                </a:solidFill>
                <a:latin typeface="Garamond" panose="02020404030301010803" pitchFamily="18" charset="0"/>
                <a:cs typeface="Helvetica" panose="020B0604020202020204" pitchFamily="34" charset="0"/>
              </a:rPr>
              <a:t>Identifying </a:t>
            </a:r>
            <a:r>
              <a:rPr lang="en-US" sz="2200" dirty="0">
                <a:solidFill>
                  <a:schemeClr val="tx1"/>
                </a:solidFill>
                <a:latin typeface="Garamond" panose="02020404030301010803" pitchFamily="18" charset="0"/>
                <a:cs typeface="Helvetica" panose="020B0604020202020204" pitchFamily="34" charset="0"/>
              </a:rPr>
              <a:t>obstacles to implementing QRM and how to overcome </a:t>
            </a:r>
            <a:r>
              <a:rPr lang="en-US" sz="2200" dirty="0" smtClean="0">
                <a:solidFill>
                  <a:schemeClr val="tx1"/>
                </a:solidFill>
                <a:latin typeface="Garamond" panose="02020404030301010803" pitchFamily="18" charset="0"/>
                <a:cs typeface="Helvetica" panose="020B0604020202020204" pitchFamily="34" charset="0"/>
              </a:rPr>
              <a:t>them</a:t>
            </a:r>
          </a:p>
          <a:p>
            <a:pPr algn="just">
              <a:lnSpc>
                <a:spcPct val="90000"/>
              </a:lnSpc>
            </a:pPr>
            <a:r>
              <a:rPr lang="en-US" sz="2400" b="1" dirty="0">
                <a:solidFill>
                  <a:schemeClr val="tx1"/>
                </a:solidFill>
                <a:latin typeface="Garamond" panose="02020404030301010803" pitchFamily="18" charset="0"/>
                <a:cs typeface="Helvetica" panose="020B0604020202020204" pitchFamily="34" charset="0"/>
              </a:rPr>
              <a:t>Implementing QRM</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Management mindset (cost-based versus time-based decisions)</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Performance measures to support QRM</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Steps to successful implementation</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Group workshop: implementation of QRM in your organization</a:t>
            </a:r>
          </a:p>
        </p:txBody>
      </p:sp>
    </p:spTree>
    <p:extLst>
      <p:ext uri="{BB962C8B-B14F-4D97-AF65-F5344CB8AC3E}">
        <p14:creationId xmlns:p14="http://schemas.microsoft.com/office/powerpoint/2010/main" val="366335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214301" y="1312795"/>
            <a:ext cx="877114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a:solidFill>
                  <a:schemeClr val="tx1"/>
                </a:solidFill>
                <a:latin typeface="Garamond" panose="02020404030301010803" pitchFamily="18" charset="0"/>
              </a:rPr>
              <a:t>Laser-like focus on lead time reduction in manufacturing.</a:t>
            </a:r>
          </a:p>
          <a:p>
            <a:pPr lvl="1"/>
            <a:r>
              <a:rPr lang="en-US" sz="1800" dirty="0">
                <a:solidFill>
                  <a:schemeClr val="tx1"/>
                </a:solidFill>
                <a:latin typeface="Garamond" panose="02020404030301010803" pitchFamily="18" charset="0"/>
              </a:rPr>
              <a:t>Rethinking the manufacturing process and equipment decisions, to put the focus on lead time reduction.</a:t>
            </a:r>
          </a:p>
          <a:p>
            <a:pPr lvl="1"/>
            <a:r>
              <a:rPr lang="en-US" sz="1800" dirty="0">
                <a:solidFill>
                  <a:schemeClr val="tx1"/>
                </a:solidFill>
                <a:latin typeface="Garamond" panose="02020404030301010803" pitchFamily="18" charset="0"/>
              </a:rPr>
              <a:t>Focusing all aspects of the organization, from the shop floor to the front office, and including vendors in the supply chain, on quick responses and reducing lead times.</a:t>
            </a:r>
          </a:p>
          <a:p>
            <a:r>
              <a:rPr lang="en-US" b="1" dirty="0">
                <a:solidFill>
                  <a:schemeClr val="tx1"/>
                </a:solidFill>
                <a:latin typeface="Garamond" panose="02020404030301010803" pitchFamily="18" charset="0"/>
              </a:rPr>
              <a:t>Training managers on using time-based strategies.</a:t>
            </a:r>
          </a:p>
          <a:p>
            <a:pPr lvl="1"/>
            <a:r>
              <a:rPr lang="en-US" sz="1800" dirty="0" smtClean="0">
                <a:solidFill>
                  <a:schemeClr val="tx1"/>
                </a:solidFill>
                <a:latin typeface="Garamond" panose="02020404030301010803" pitchFamily="18" charset="0"/>
              </a:rPr>
              <a:t>Linking </a:t>
            </a:r>
            <a:r>
              <a:rPr lang="en-US" sz="1800" dirty="0">
                <a:solidFill>
                  <a:schemeClr val="tx1"/>
                </a:solidFill>
                <a:latin typeface="Garamond" panose="02020404030301010803" pitchFamily="18" charset="0"/>
              </a:rPr>
              <a:t>business strategies to functional strategies.</a:t>
            </a:r>
          </a:p>
          <a:p>
            <a:pPr lvl="1"/>
            <a:r>
              <a:rPr lang="en-US" sz="1800" dirty="0">
                <a:solidFill>
                  <a:schemeClr val="tx1"/>
                </a:solidFill>
                <a:latin typeface="Garamond" panose="02020404030301010803" pitchFamily="18" charset="0"/>
              </a:rPr>
              <a:t>Measuring performance in “time” units instead of monetary units.</a:t>
            </a:r>
          </a:p>
          <a:p>
            <a:pPr lvl="1"/>
            <a:r>
              <a:rPr lang="en-US" sz="1800" dirty="0">
                <a:solidFill>
                  <a:schemeClr val="tx1"/>
                </a:solidFill>
                <a:latin typeface="Garamond" panose="02020404030301010803" pitchFamily="18" charset="0"/>
              </a:rPr>
              <a:t>Using the principles of system dynamics to achieve quick response</a:t>
            </a:r>
            <a:r>
              <a:rPr lang="en-US" sz="1800" dirty="0" smtClean="0">
                <a:solidFill>
                  <a:schemeClr val="tx1"/>
                </a:solidFill>
                <a:latin typeface="Garamond" panose="02020404030301010803" pitchFamily="18" charset="0"/>
              </a:rPr>
              <a:t>.</a:t>
            </a:r>
          </a:p>
          <a:p>
            <a:r>
              <a:rPr lang="en-US" b="1" dirty="0" smtClean="0">
                <a:solidFill>
                  <a:schemeClr val="tx1"/>
                </a:solidFill>
                <a:latin typeface="Garamond" panose="02020404030301010803" pitchFamily="18" charset="0"/>
              </a:rPr>
              <a:t>Cell-based </a:t>
            </a:r>
            <a:r>
              <a:rPr lang="en-US" b="1" dirty="0">
                <a:solidFill>
                  <a:schemeClr val="tx1"/>
                </a:solidFill>
                <a:latin typeface="Garamond" panose="02020404030301010803" pitchFamily="18" charset="0"/>
              </a:rPr>
              <a:t>system of manufacturing.</a:t>
            </a:r>
          </a:p>
          <a:p>
            <a:r>
              <a:rPr lang="en-US" b="1" dirty="0" smtClean="0">
                <a:solidFill>
                  <a:schemeClr val="tx1"/>
                </a:solidFill>
                <a:latin typeface="Garamond" panose="02020404030301010803" pitchFamily="18" charset="0"/>
              </a:rPr>
              <a:t>A </a:t>
            </a:r>
            <a:r>
              <a:rPr lang="en-US" b="1" dirty="0">
                <a:solidFill>
                  <a:schemeClr val="tx1"/>
                </a:solidFill>
                <a:latin typeface="Garamond" panose="02020404030301010803" pitchFamily="18" charset="0"/>
              </a:rPr>
              <a:t>focus on implementation and sustaining changes that reduce lead times</a:t>
            </a:r>
            <a:r>
              <a:rPr lang="en-US" b="1" dirty="0" smtClean="0">
                <a:solidFill>
                  <a:schemeClr val="tx1"/>
                </a:solidFill>
                <a:latin typeface="Garamond" panose="02020404030301010803" pitchFamily="18" charset="0"/>
              </a:rPr>
              <a:t>.</a:t>
            </a:r>
          </a:p>
          <a:p>
            <a:pPr lvl="1"/>
            <a:r>
              <a:rPr lang="en-IN" sz="1800" dirty="0">
                <a:solidFill>
                  <a:schemeClr val="tx1"/>
                </a:solidFill>
                <a:latin typeface="Garamond" panose="02020404030301010803" pitchFamily="18" charset="0"/>
              </a:rPr>
              <a:t>Working Together, </a:t>
            </a:r>
            <a:r>
              <a:rPr lang="en-IN" sz="1800" dirty="0" smtClean="0">
                <a:solidFill>
                  <a:schemeClr val="tx1"/>
                </a:solidFill>
                <a:latin typeface="Garamond" panose="02020404030301010803" pitchFamily="18" charset="0"/>
              </a:rPr>
              <a:t>Being </a:t>
            </a:r>
            <a:r>
              <a:rPr lang="en-IN" sz="1800" dirty="0">
                <a:solidFill>
                  <a:schemeClr val="tx1"/>
                </a:solidFill>
                <a:latin typeface="Garamond" panose="02020404030301010803" pitchFamily="18" charset="0"/>
              </a:rPr>
              <a:t>Flexibles with </a:t>
            </a:r>
            <a:r>
              <a:rPr lang="en-IN" sz="1800" dirty="0" smtClean="0">
                <a:solidFill>
                  <a:schemeClr val="tx1"/>
                </a:solidFill>
                <a:latin typeface="Garamond" panose="02020404030301010803" pitchFamily="18" charset="0"/>
              </a:rPr>
              <a:t>Customers, Suppliers</a:t>
            </a:r>
          </a:p>
          <a:p>
            <a:pPr lvl="1"/>
            <a:r>
              <a:rPr lang="en-IN" sz="1800" dirty="0" smtClean="0">
                <a:solidFill>
                  <a:schemeClr val="tx1"/>
                </a:solidFill>
                <a:latin typeface="Garamond" panose="02020404030301010803" pitchFamily="18" charset="0"/>
              </a:rPr>
              <a:t>Creative Feedback Loops, Root Cause Analysis, Corrective &amp; Preventive Actions.</a:t>
            </a:r>
            <a:endParaRPr lang="en-US" sz="1800" dirty="0">
              <a:solidFill>
                <a:schemeClr val="tx1"/>
              </a:solidFill>
              <a:latin typeface="Garamond" panose="02020404030301010803" pitchFamily="18" charset="0"/>
            </a:endParaRPr>
          </a:p>
          <a:p>
            <a:r>
              <a:rPr lang="en-US" b="1" dirty="0">
                <a:solidFill>
                  <a:schemeClr val="tx1"/>
                </a:solidFill>
                <a:latin typeface="Garamond" panose="02020404030301010803" pitchFamily="18" charset="0"/>
              </a:rPr>
              <a:t>Using Manufacturing Critical-path Time (MCT) to measure lead </a:t>
            </a:r>
            <a:r>
              <a:rPr lang="en-US" b="1" dirty="0" smtClean="0">
                <a:solidFill>
                  <a:schemeClr val="tx1"/>
                </a:solidFill>
                <a:latin typeface="Garamond" panose="02020404030301010803" pitchFamily="18" charset="0"/>
              </a:rPr>
              <a:t>times</a:t>
            </a:r>
          </a:p>
        </p:txBody>
      </p:sp>
      <p:sp>
        <p:nvSpPr>
          <p:cNvPr id="9" name="TextBox 8"/>
          <p:cNvSpPr txBox="1"/>
          <p:nvPr/>
        </p:nvSpPr>
        <p:spPr>
          <a:xfrm>
            <a:off x="1385045" y="540236"/>
            <a:ext cx="6953737"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Summary</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00833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385045" y="540236"/>
            <a:ext cx="6953737"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Summary</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2" y="1312311"/>
            <a:ext cx="8929425" cy="320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88" y="3435197"/>
            <a:ext cx="77152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2959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27295"/>
            <a:ext cx="890414" cy="872606"/>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1443038"/>
            <a:ext cx="7391400"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9746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214301" y="1312795"/>
            <a:ext cx="877114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b="1" dirty="0" smtClean="0">
                <a:solidFill>
                  <a:srgbClr val="FF0000"/>
                </a:solidFill>
                <a:latin typeface="Garamond" panose="02020404030301010803" pitchFamily="18" charset="0"/>
              </a:rPr>
              <a:t>Traditional Belief</a:t>
            </a:r>
            <a:r>
              <a:rPr lang="en-IN" b="1" dirty="0" smtClean="0">
                <a:solidFill>
                  <a:schemeClr val="tx2">
                    <a:lumMod val="50000"/>
                  </a:schemeClr>
                </a:solidFill>
                <a:latin typeface="Garamond" panose="02020404030301010803" pitchFamily="18" charset="0"/>
              </a:rPr>
              <a:t>: </a:t>
            </a:r>
            <a:r>
              <a:rPr lang="en-IN" b="1" dirty="0" smtClean="0">
                <a:solidFill>
                  <a:schemeClr val="tx1"/>
                </a:solidFill>
                <a:latin typeface="Garamond" panose="02020404030301010803" pitchFamily="18" charset="0"/>
              </a:rPr>
              <a:t>Everyone </a:t>
            </a:r>
            <a:r>
              <a:rPr lang="en-IN" b="1" dirty="0">
                <a:solidFill>
                  <a:schemeClr val="tx1"/>
                </a:solidFill>
                <a:latin typeface="Garamond" panose="02020404030301010803" pitchFamily="18" charset="0"/>
              </a:rPr>
              <a:t>will have to work faster, harder and longer hours, in order </a:t>
            </a:r>
            <a:r>
              <a:rPr lang="en-IN" b="1" dirty="0" smtClean="0">
                <a:solidFill>
                  <a:schemeClr val="tx1"/>
                </a:solidFill>
                <a:latin typeface="Garamond" panose="02020404030301010803" pitchFamily="18" charset="0"/>
              </a:rPr>
              <a:t>to get </a:t>
            </a:r>
            <a:r>
              <a:rPr lang="en-IN" b="1" dirty="0">
                <a:solidFill>
                  <a:schemeClr val="tx1"/>
                </a:solidFill>
                <a:latin typeface="Garamond" panose="02020404030301010803" pitchFamily="18" charset="0"/>
              </a:rPr>
              <a:t>jobs done in less </a:t>
            </a:r>
            <a:r>
              <a:rPr lang="en-IN" b="1" dirty="0" smtClean="0">
                <a:solidFill>
                  <a:schemeClr val="tx1"/>
                </a:solidFill>
                <a:latin typeface="Garamond" panose="02020404030301010803" pitchFamily="18" charset="0"/>
              </a:rPr>
              <a:t>time. 									     </a:t>
            </a:r>
            <a:r>
              <a:rPr lang="en-IN" b="1" dirty="0" smtClean="0">
                <a:solidFill>
                  <a:srgbClr val="00B050"/>
                </a:solidFill>
                <a:latin typeface="Garamond" panose="02020404030301010803" pitchFamily="18" charset="0"/>
              </a:rPr>
              <a:t>QRM </a:t>
            </a:r>
            <a:r>
              <a:rPr lang="en-IN" b="1" dirty="0">
                <a:solidFill>
                  <a:srgbClr val="00B050"/>
                </a:solidFill>
                <a:latin typeface="Garamond" panose="02020404030301010803" pitchFamily="18" charset="0"/>
              </a:rPr>
              <a:t>Principle</a:t>
            </a:r>
            <a:r>
              <a:rPr lang="en-IN" b="1" dirty="0">
                <a:solidFill>
                  <a:schemeClr val="tx1"/>
                </a:solidFill>
                <a:latin typeface="Garamond" panose="02020404030301010803" pitchFamily="18" charset="0"/>
              </a:rPr>
              <a:t>: Find whole new ways of completing a job, with the focus on lead </a:t>
            </a:r>
            <a:r>
              <a:rPr lang="en-IN" b="1" dirty="0" smtClean="0">
                <a:solidFill>
                  <a:schemeClr val="tx1"/>
                </a:solidFill>
                <a:latin typeface="Garamond" panose="02020404030301010803" pitchFamily="18" charset="0"/>
              </a:rPr>
              <a:t>time minimization</a:t>
            </a:r>
            <a:endParaRPr lang="en-IN" b="1" dirty="0">
              <a:solidFill>
                <a:schemeClr val="tx1"/>
              </a:solidFill>
              <a:latin typeface="Garamond" panose="02020404030301010803" pitchFamily="18" charset="0"/>
            </a:endParaRPr>
          </a:p>
          <a:p>
            <a:r>
              <a:rPr lang="en-IN" b="1" dirty="0" smtClean="0">
                <a:solidFill>
                  <a:srgbClr val="FF0000"/>
                </a:solidFill>
                <a:latin typeface="Garamond" panose="02020404030301010803" pitchFamily="18" charset="0"/>
              </a:rPr>
              <a:t>Traditional </a:t>
            </a:r>
            <a:r>
              <a:rPr lang="en-IN" b="1" dirty="0">
                <a:solidFill>
                  <a:srgbClr val="FF0000"/>
                </a:solidFill>
                <a:latin typeface="Garamond" panose="02020404030301010803" pitchFamily="18" charset="0"/>
              </a:rPr>
              <a:t>Belief: </a:t>
            </a:r>
            <a:r>
              <a:rPr lang="en-IN" b="1" dirty="0">
                <a:solidFill>
                  <a:schemeClr val="tx1"/>
                </a:solidFill>
                <a:latin typeface="Garamond" panose="02020404030301010803" pitchFamily="18" charset="0"/>
              </a:rPr>
              <a:t>To get jobs out fast, we must keep our machines and people busy </a:t>
            </a:r>
            <a:r>
              <a:rPr lang="en-IN" b="1" dirty="0" smtClean="0">
                <a:solidFill>
                  <a:schemeClr val="tx1"/>
                </a:solidFill>
                <a:latin typeface="Garamond" panose="02020404030301010803" pitchFamily="18" charset="0"/>
              </a:rPr>
              <a:t>all the time. 														     </a:t>
            </a:r>
            <a:r>
              <a:rPr lang="en-IN" b="1" dirty="0" smtClean="0">
                <a:solidFill>
                  <a:srgbClr val="00B050"/>
                </a:solidFill>
                <a:latin typeface="Garamond" panose="02020404030301010803" pitchFamily="18" charset="0"/>
              </a:rPr>
              <a:t>QRM </a:t>
            </a:r>
            <a:r>
              <a:rPr lang="en-IN" b="1" dirty="0">
                <a:solidFill>
                  <a:srgbClr val="00B050"/>
                </a:solidFill>
                <a:latin typeface="Garamond" panose="02020404030301010803" pitchFamily="18" charset="0"/>
              </a:rPr>
              <a:t>Principle</a:t>
            </a:r>
            <a:r>
              <a:rPr lang="en-IN" b="1" dirty="0">
                <a:solidFill>
                  <a:schemeClr val="tx1"/>
                </a:solidFill>
                <a:latin typeface="Garamond" panose="02020404030301010803" pitchFamily="18" charset="0"/>
              </a:rPr>
              <a:t>: Strategically plan for spare capacity – plan to operate at 80% or </a:t>
            </a:r>
            <a:r>
              <a:rPr lang="en-IN" b="1" dirty="0" smtClean="0">
                <a:solidFill>
                  <a:schemeClr val="tx1"/>
                </a:solidFill>
                <a:latin typeface="Garamond" panose="02020404030301010803" pitchFamily="18" charset="0"/>
              </a:rPr>
              <a:t>even 70</a:t>
            </a:r>
            <a:r>
              <a:rPr lang="en-IN" b="1" dirty="0">
                <a:solidFill>
                  <a:schemeClr val="tx1"/>
                </a:solidFill>
                <a:latin typeface="Garamond" panose="02020404030301010803" pitchFamily="18" charset="0"/>
              </a:rPr>
              <a:t>% capacity on critical resources.</a:t>
            </a:r>
          </a:p>
          <a:p>
            <a:r>
              <a:rPr lang="en-IN" b="1" dirty="0" smtClean="0">
                <a:solidFill>
                  <a:srgbClr val="FF0000"/>
                </a:solidFill>
                <a:latin typeface="Garamond" panose="02020404030301010803" pitchFamily="18" charset="0"/>
              </a:rPr>
              <a:t>Traditional </a:t>
            </a:r>
            <a:r>
              <a:rPr lang="en-IN" b="1" dirty="0">
                <a:solidFill>
                  <a:srgbClr val="FF0000"/>
                </a:solidFill>
                <a:latin typeface="Garamond" panose="02020404030301010803" pitchFamily="18" charset="0"/>
              </a:rPr>
              <a:t>Belief</a:t>
            </a:r>
            <a:r>
              <a:rPr lang="en-IN" b="1" dirty="0">
                <a:solidFill>
                  <a:schemeClr val="tx1"/>
                </a:solidFill>
                <a:latin typeface="Garamond" panose="02020404030301010803" pitchFamily="18" charset="0"/>
              </a:rPr>
              <a:t>: In order to reduce our lead times, we have to improve our </a:t>
            </a:r>
            <a:r>
              <a:rPr lang="en-IN" b="1" dirty="0" smtClean="0">
                <a:solidFill>
                  <a:schemeClr val="tx1"/>
                </a:solidFill>
                <a:latin typeface="Garamond" panose="02020404030301010803" pitchFamily="18" charset="0"/>
              </a:rPr>
              <a:t>efficiencies. 														      </a:t>
            </a:r>
            <a:r>
              <a:rPr lang="en-IN" b="1" dirty="0" smtClean="0">
                <a:solidFill>
                  <a:srgbClr val="00B050"/>
                </a:solidFill>
                <a:latin typeface="Garamond" panose="02020404030301010803" pitchFamily="18" charset="0"/>
              </a:rPr>
              <a:t>QRM </a:t>
            </a:r>
            <a:r>
              <a:rPr lang="en-IN" b="1" dirty="0">
                <a:solidFill>
                  <a:srgbClr val="00B050"/>
                </a:solidFill>
                <a:latin typeface="Garamond" panose="02020404030301010803" pitchFamily="18" charset="0"/>
              </a:rPr>
              <a:t>Principle</a:t>
            </a:r>
            <a:r>
              <a:rPr lang="en-IN" b="1" dirty="0">
                <a:solidFill>
                  <a:schemeClr val="tx1"/>
                </a:solidFill>
                <a:latin typeface="Garamond" panose="02020404030301010803" pitchFamily="18" charset="0"/>
              </a:rPr>
              <a:t>: Measure the reduction of lead times and make this the main </a:t>
            </a:r>
            <a:r>
              <a:rPr lang="en-IN" b="1" dirty="0" smtClean="0">
                <a:solidFill>
                  <a:schemeClr val="tx1"/>
                </a:solidFill>
                <a:latin typeface="Garamond" panose="02020404030301010803" pitchFamily="18" charset="0"/>
              </a:rPr>
              <a:t>performance measure</a:t>
            </a:r>
            <a:r>
              <a:rPr lang="en-IN" b="1" dirty="0">
                <a:solidFill>
                  <a:schemeClr val="tx1"/>
                </a:solidFill>
                <a:latin typeface="Garamond" panose="02020404030301010803" pitchFamily="18" charset="0"/>
              </a:rPr>
              <a:t>. Eliminate traditional measures of utilization and efficiency.</a:t>
            </a:r>
          </a:p>
          <a:p>
            <a:r>
              <a:rPr lang="en-IN" b="1" dirty="0" smtClean="0">
                <a:solidFill>
                  <a:srgbClr val="FF0000"/>
                </a:solidFill>
                <a:latin typeface="Garamond" panose="02020404030301010803" pitchFamily="18" charset="0"/>
              </a:rPr>
              <a:t>Traditional </a:t>
            </a:r>
            <a:r>
              <a:rPr lang="en-IN" b="1" dirty="0">
                <a:solidFill>
                  <a:srgbClr val="FF0000"/>
                </a:solidFill>
                <a:latin typeface="Garamond" panose="02020404030301010803" pitchFamily="18" charset="0"/>
              </a:rPr>
              <a:t>Belief</a:t>
            </a:r>
            <a:r>
              <a:rPr lang="en-IN" b="1" dirty="0">
                <a:solidFill>
                  <a:schemeClr val="tx1"/>
                </a:solidFill>
                <a:latin typeface="Garamond" panose="02020404030301010803" pitchFamily="18" charset="0"/>
              </a:rPr>
              <a:t>: We must place great importance on “on-time” delivery </a:t>
            </a:r>
            <a:r>
              <a:rPr lang="en-IN" b="1" dirty="0" smtClean="0">
                <a:solidFill>
                  <a:schemeClr val="tx1"/>
                </a:solidFill>
                <a:latin typeface="Garamond" panose="02020404030301010803" pitchFamily="18" charset="0"/>
              </a:rPr>
              <a:t>performance by </a:t>
            </a:r>
            <a:r>
              <a:rPr lang="en-IN" b="1" dirty="0">
                <a:solidFill>
                  <a:schemeClr val="tx1"/>
                </a:solidFill>
                <a:latin typeface="Garamond" panose="02020404030301010803" pitchFamily="18" charset="0"/>
              </a:rPr>
              <a:t>each of our departments and our </a:t>
            </a:r>
            <a:r>
              <a:rPr lang="en-IN" b="1" dirty="0" smtClean="0">
                <a:solidFill>
                  <a:schemeClr val="tx1"/>
                </a:solidFill>
                <a:latin typeface="Garamond" panose="02020404030301010803" pitchFamily="18" charset="0"/>
              </a:rPr>
              <a:t>suppliers. 				      </a:t>
            </a:r>
            <a:r>
              <a:rPr lang="en-IN" b="1" dirty="0" smtClean="0">
                <a:solidFill>
                  <a:srgbClr val="00B050"/>
                </a:solidFill>
                <a:latin typeface="Garamond" panose="02020404030301010803" pitchFamily="18" charset="0"/>
              </a:rPr>
              <a:t>QRM </a:t>
            </a:r>
            <a:r>
              <a:rPr lang="en-IN" b="1" dirty="0">
                <a:solidFill>
                  <a:srgbClr val="00B050"/>
                </a:solidFill>
                <a:latin typeface="Garamond" panose="02020404030301010803" pitchFamily="18" charset="0"/>
              </a:rPr>
              <a:t>Principle</a:t>
            </a:r>
            <a:r>
              <a:rPr lang="en-IN" b="1" dirty="0">
                <a:solidFill>
                  <a:schemeClr val="tx1"/>
                </a:solidFill>
                <a:latin typeface="Garamond" panose="02020404030301010803" pitchFamily="18" charset="0"/>
              </a:rPr>
              <a:t>: Stick to measuring and rewarding reduction of lead times.</a:t>
            </a:r>
          </a:p>
          <a:p>
            <a:pPr marL="0" indent="0">
              <a:buNone/>
            </a:pPr>
            <a:endParaRPr lang="en-US" b="1" dirty="0" smtClean="0">
              <a:solidFill>
                <a:schemeClr val="tx1"/>
              </a:solidFill>
              <a:latin typeface="Garamond" panose="02020404030301010803" pitchFamily="18" charset="0"/>
            </a:endParaRPr>
          </a:p>
        </p:txBody>
      </p:sp>
      <p:sp>
        <p:nvSpPr>
          <p:cNvPr id="9" name="TextBox 8"/>
          <p:cNvSpPr txBox="1"/>
          <p:nvPr/>
        </p:nvSpPr>
        <p:spPr>
          <a:xfrm>
            <a:off x="1385045" y="540236"/>
            <a:ext cx="8234944"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Traditional Believes</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43529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7" y="540236"/>
            <a:ext cx="5405718"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Introduction</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dirty="0" smtClean="0">
                <a:solidFill>
                  <a:schemeClr val="tx1"/>
                </a:solidFill>
                <a:latin typeface="Garamond" panose="02020404030301010803" pitchFamily="18" charset="0"/>
                <a:cs typeface="Arial" panose="020B0604020202020204" pitchFamily="34" charset="0"/>
              </a:rPr>
              <a:t>QRM-Quick Response Manufacturing Systems </a:t>
            </a:r>
            <a:r>
              <a:rPr lang="en-US" sz="2400" dirty="0">
                <a:solidFill>
                  <a:schemeClr val="tx1"/>
                </a:solidFill>
                <a:latin typeface="Garamond" panose="02020404030301010803" pitchFamily="18" charset="0"/>
                <a:cs typeface="Arial" panose="020B0604020202020204" pitchFamily="34" charset="0"/>
              </a:rPr>
              <a:t>is a companywide strategy for reducing lead times throughout </a:t>
            </a:r>
            <a:r>
              <a:rPr lang="en-US" sz="2400" dirty="0" smtClean="0">
                <a:solidFill>
                  <a:schemeClr val="tx1"/>
                </a:solidFill>
                <a:latin typeface="Garamond" panose="02020404030301010803" pitchFamily="18" charset="0"/>
                <a:cs typeface="Arial" panose="020B0604020202020204" pitchFamily="34" charset="0"/>
              </a:rPr>
              <a:t>an enterprise </a:t>
            </a:r>
            <a:r>
              <a:rPr lang="en-US" sz="2400" dirty="0">
                <a:solidFill>
                  <a:schemeClr val="tx1"/>
                </a:solidFill>
                <a:latin typeface="Garamond" panose="02020404030301010803" pitchFamily="18" charset="0"/>
                <a:cs typeface="Arial" panose="020B0604020202020204" pitchFamily="34" charset="0"/>
              </a:rPr>
              <a:t>and its supply chain. </a:t>
            </a:r>
            <a:endParaRPr lang="en-US" sz="2400" dirty="0" smtClean="0">
              <a:solidFill>
                <a:schemeClr val="tx1"/>
              </a:solidFill>
              <a:latin typeface="Garamond" panose="02020404030301010803" pitchFamily="18" charset="0"/>
              <a:cs typeface="Arial" panose="020B0604020202020204" pitchFamily="34" charset="0"/>
            </a:endParaRPr>
          </a:p>
          <a:p>
            <a:pPr algn="just">
              <a:lnSpc>
                <a:spcPct val="90000"/>
              </a:lnSpc>
            </a:pPr>
            <a:r>
              <a:rPr lang="en-US" sz="2400" dirty="0" smtClean="0">
                <a:solidFill>
                  <a:schemeClr val="tx1"/>
                </a:solidFill>
                <a:latin typeface="Garamond" panose="02020404030301010803" pitchFamily="18" charset="0"/>
                <a:cs typeface="Arial" panose="020B0604020202020204" pitchFamily="34" charset="0"/>
              </a:rPr>
              <a:t>The </a:t>
            </a:r>
            <a:r>
              <a:rPr lang="en-US" sz="2400" dirty="0">
                <a:solidFill>
                  <a:schemeClr val="tx1"/>
                </a:solidFill>
                <a:latin typeface="Garamond" panose="02020404030301010803" pitchFamily="18" charset="0"/>
                <a:cs typeface="Arial" panose="020B0604020202020204" pitchFamily="34" charset="0"/>
              </a:rPr>
              <a:t>development of QRM techniques </a:t>
            </a:r>
            <a:r>
              <a:rPr lang="en-US" sz="2400" dirty="0" smtClean="0">
                <a:solidFill>
                  <a:schemeClr val="tx1"/>
                </a:solidFill>
                <a:latin typeface="Garamond" panose="02020404030301010803" pitchFamily="18" charset="0"/>
                <a:cs typeface="Arial" panose="020B0604020202020204" pitchFamily="34" charset="0"/>
              </a:rPr>
              <a:t>has been </a:t>
            </a:r>
            <a:r>
              <a:rPr lang="en-US" sz="2400" dirty="0">
                <a:solidFill>
                  <a:schemeClr val="tx1"/>
                </a:solidFill>
                <a:latin typeface="Garamond" panose="02020404030301010803" pitchFamily="18" charset="0"/>
                <a:cs typeface="Arial" panose="020B0604020202020204" pitchFamily="34" charset="0"/>
              </a:rPr>
              <a:t>targeted particularly at companies making </a:t>
            </a:r>
            <a:r>
              <a:rPr lang="en-US" sz="2400" b="1" dirty="0">
                <a:solidFill>
                  <a:schemeClr val="tx1"/>
                </a:solidFill>
                <a:latin typeface="Garamond" panose="02020404030301010803" pitchFamily="18" charset="0"/>
                <a:cs typeface="Arial" panose="020B0604020202020204" pitchFamily="34" charset="0"/>
              </a:rPr>
              <a:t>low-volume, </a:t>
            </a:r>
            <a:r>
              <a:rPr lang="en-US" sz="2400" b="1" dirty="0" smtClean="0">
                <a:solidFill>
                  <a:schemeClr val="tx1"/>
                </a:solidFill>
                <a:latin typeface="Garamond" panose="02020404030301010803" pitchFamily="18" charset="0"/>
                <a:cs typeface="Arial" panose="020B0604020202020204" pitchFamily="34" charset="0"/>
              </a:rPr>
              <a:t>high-variety or </a:t>
            </a:r>
            <a:r>
              <a:rPr lang="en-US" sz="2400" b="1" dirty="0">
                <a:solidFill>
                  <a:schemeClr val="tx1"/>
                </a:solidFill>
                <a:latin typeface="Garamond" panose="02020404030301010803" pitchFamily="18" charset="0"/>
                <a:cs typeface="Arial" panose="020B0604020202020204" pitchFamily="34" charset="0"/>
              </a:rPr>
              <a:t>customized products,</a:t>
            </a:r>
            <a:r>
              <a:rPr lang="en-US" sz="2400" dirty="0">
                <a:solidFill>
                  <a:schemeClr val="tx1"/>
                </a:solidFill>
                <a:latin typeface="Garamond" panose="02020404030301010803" pitchFamily="18" charset="0"/>
                <a:cs typeface="Arial" panose="020B0604020202020204" pitchFamily="34" charset="0"/>
              </a:rPr>
              <a:t> which represent the future of manufacturing </a:t>
            </a:r>
            <a:r>
              <a:rPr lang="en-US" sz="2400" dirty="0" smtClean="0">
                <a:solidFill>
                  <a:schemeClr val="tx1"/>
                </a:solidFill>
                <a:latin typeface="Garamond" panose="02020404030301010803" pitchFamily="18" charset="0"/>
                <a:cs typeface="Arial" panose="020B0604020202020204" pitchFamily="34" charset="0"/>
              </a:rPr>
              <a:t>in advanced nations.</a:t>
            </a:r>
          </a:p>
          <a:p>
            <a:pPr algn="just">
              <a:lnSpc>
                <a:spcPct val="90000"/>
              </a:lnSpc>
            </a:pPr>
            <a:r>
              <a:rPr lang="en-US" sz="2400" dirty="0">
                <a:solidFill>
                  <a:schemeClr val="tx1"/>
                </a:solidFill>
                <a:latin typeface="Garamond" panose="02020404030301010803" pitchFamily="18" charset="0"/>
                <a:cs typeface="Arial" panose="020B0604020202020204" pitchFamily="34" charset="0"/>
              </a:rPr>
              <a:t>The idea is simple: </a:t>
            </a:r>
            <a:r>
              <a:rPr lang="en-US" sz="2400" dirty="0" smtClean="0">
                <a:solidFill>
                  <a:schemeClr val="tx1"/>
                </a:solidFill>
                <a:latin typeface="Garamond" panose="02020404030301010803" pitchFamily="18" charset="0"/>
                <a:cs typeface="Arial" panose="020B0604020202020204" pitchFamily="34" charset="0"/>
              </a:rPr>
              <a:t>Shorten </a:t>
            </a:r>
            <a:r>
              <a:rPr lang="en-US" sz="2400" dirty="0">
                <a:solidFill>
                  <a:schemeClr val="tx1"/>
                </a:solidFill>
                <a:latin typeface="Garamond" panose="02020404030301010803" pitchFamily="18" charset="0"/>
                <a:cs typeface="Arial" panose="020B0604020202020204" pitchFamily="34" charset="0"/>
              </a:rPr>
              <a:t>the time between when an order is received until the delivery of the product or service.  </a:t>
            </a:r>
            <a:endParaRPr lang="en-US" sz="2400" dirty="0" smtClean="0">
              <a:solidFill>
                <a:schemeClr val="tx1"/>
              </a:solidFill>
              <a:latin typeface="Garamond" panose="02020404030301010803" pitchFamily="18" charset="0"/>
              <a:cs typeface="Arial" panose="020B0604020202020204" pitchFamily="34" charset="0"/>
            </a:endParaRPr>
          </a:p>
          <a:p>
            <a:pPr algn="just">
              <a:lnSpc>
                <a:spcPct val="90000"/>
              </a:lnSpc>
            </a:pPr>
            <a:r>
              <a:rPr lang="en-US" sz="2400" dirty="0" smtClean="0">
                <a:solidFill>
                  <a:schemeClr val="tx1"/>
                </a:solidFill>
                <a:latin typeface="Garamond" panose="02020404030301010803" pitchFamily="18" charset="0"/>
                <a:cs typeface="Arial" panose="020B0604020202020204" pitchFamily="34" charset="0"/>
              </a:rPr>
              <a:t>But </a:t>
            </a:r>
            <a:r>
              <a:rPr lang="en-US" sz="2400" dirty="0">
                <a:solidFill>
                  <a:schemeClr val="tx1"/>
                </a:solidFill>
                <a:latin typeface="Garamond" panose="02020404030301010803" pitchFamily="18" charset="0"/>
                <a:cs typeface="Arial" panose="020B0604020202020204" pitchFamily="34" charset="0"/>
              </a:rPr>
              <a:t>it can go even further to include reducing the time required to bring a new product to the market, while still being able to design a product to meet specific customer needs. </a:t>
            </a:r>
          </a:p>
        </p:txBody>
      </p:sp>
    </p:spTree>
    <p:extLst>
      <p:ext uri="{BB962C8B-B14F-4D97-AF65-F5344CB8AC3E}">
        <p14:creationId xmlns:p14="http://schemas.microsoft.com/office/powerpoint/2010/main" val="3625607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5" y="540236"/>
            <a:ext cx="6953737"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Benefits of QRM</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27295"/>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214301" y="1178766"/>
            <a:ext cx="8771144" cy="545023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b="1" dirty="0">
                <a:solidFill>
                  <a:schemeClr val="tx1"/>
                </a:solidFill>
                <a:latin typeface="Garamond" panose="02020404030301010803" pitchFamily="18" charset="0"/>
                <a:cs typeface="Helvetica" panose="020B0604020202020204" pitchFamily="34" charset="0"/>
              </a:rPr>
              <a:t>Applying QRM in the Office</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Defining product families for office operations</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How to create office cells to streamline cost estimating, order processing and product engineering</a:t>
            </a:r>
          </a:p>
          <a:p>
            <a:pPr algn="just">
              <a:lnSpc>
                <a:spcPct val="90000"/>
              </a:lnSpc>
            </a:pPr>
            <a:r>
              <a:rPr lang="en-US" sz="2400" b="1" dirty="0">
                <a:solidFill>
                  <a:schemeClr val="tx1"/>
                </a:solidFill>
                <a:latin typeface="Garamond" panose="02020404030301010803" pitchFamily="18" charset="0"/>
                <a:cs typeface="Helvetica" panose="020B0604020202020204" pitchFamily="34" charset="0"/>
              </a:rPr>
              <a:t>Conquering Obstacles to QRM</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Rethinking traditional efficiency and utilization measures</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Examining case studies and examples to see how it's done</a:t>
            </a:r>
          </a:p>
          <a:p>
            <a:pPr lvl="1" algn="just">
              <a:lnSpc>
                <a:spcPct val="90000"/>
              </a:lnSpc>
            </a:pPr>
            <a:r>
              <a:rPr lang="en-US" sz="2200" dirty="0" smtClean="0">
                <a:solidFill>
                  <a:schemeClr val="tx1"/>
                </a:solidFill>
                <a:latin typeface="Garamond" panose="02020404030301010803" pitchFamily="18" charset="0"/>
                <a:cs typeface="Helvetica" panose="020B0604020202020204" pitchFamily="34" charset="0"/>
              </a:rPr>
              <a:t>Identifying </a:t>
            </a:r>
            <a:r>
              <a:rPr lang="en-US" sz="2200" dirty="0">
                <a:solidFill>
                  <a:schemeClr val="tx1"/>
                </a:solidFill>
                <a:latin typeface="Garamond" panose="02020404030301010803" pitchFamily="18" charset="0"/>
                <a:cs typeface="Helvetica" panose="020B0604020202020204" pitchFamily="34" charset="0"/>
              </a:rPr>
              <a:t>obstacles to implementing QRM and how to overcome </a:t>
            </a:r>
            <a:r>
              <a:rPr lang="en-US" sz="2200" dirty="0" smtClean="0">
                <a:solidFill>
                  <a:schemeClr val="tx1"/>
                </a:solidFill>
                <a:latin typeface="Garamond" panose="02020404030301010803" pitchFamily="18" charset="0"/>
                <a:cs typeface="Helvetica" panose="020B0604020202020204" pitchFamily="34" charset="0"/>
              </a:rPr>
              <a:t>them</a:t>
            </a:r>
          </a:p>
          <a:p>
            <a:pPr algn="just">
              <a:lnSpc>
                <a:spcPct val="90000"/>
              </a:lnSpc>
            </a:pPr>
            <a:r>
              <a:rPr lang="en-US" sz="2400" b="1" dirty="0">
                <a:solidFill>
                  <a:schemeClr val="tx1"/>
                </a:solidFill>
                <a:latin typeface="Garamond" panose="02020404030301010803" pitchFamily="18" charset="0"/>
                <a:cs typeface="Helvetica" panose="020B0604020202020204" pitchFamily="34" charset="0"/>
              </a:rPr>
              <a:t>Implementing QRM</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Management mindset (cost-based versus time-based decisions)</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Performance measures to support QRM</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Steps to successful implementation</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Group workshop: implementation of QRM in your organization</a:t>
            </a:r>
          </a:p>
        </p:txBody>
      </p:sp>
    </p:spTree>
    <p:extLst>
      <p:ext uri="{BB962C8B-B14F-4D97-AF65-F5344CB8AC3E}">
        <p14:creationId xmlns:p14="http://schemas.microsoft.com/office/powerpoint/2010/main" val="4288304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5" y="540236"/>
            <a:ext cx="6953737"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Disadvantages of QRM</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27295"/>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214301" y="1540833"/>
            <a:ext cx="8771144" cy="42121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dirty="0">
                <a:solidFill>
                  <a:schemeClr val="tx1"/>
                </a:solidFill>
                <a:latin typeface="Garamond" panose="02020404030301010803" pitchFamily="18" charset="0"/>
                <a:cs typeface="Helvetica" panose="020B0604020202020204" pitchFamily="34" charset="0"/>
              </a:rPr>
              <a:t>Large variation in demand will cause problems if the manufacturer can't react to the high production of volume </a:t>
            </a:r>
            <a:r>
              <a:rPr lang="en-US" sz="2400" dirty="0" smtClean="0">
                <a:solidFill>
                  <a:schemeClr val="tx1"/>
                </a:solidFill>
                <a:latin typeface="Garamond" panose="02020404030301010803" pitchFamily="18" charset="0"/>
                <a:cs typeface="Helvetica" panose="020B0604020202020204" pitchFamily="34" charset="0"/>
              </a:rPr>
              <a:t>quick enough.</a:t>
            </a:r>
          </a:p>
          <a:p>
            <a:pPr algn="just">
              <a:lnSpc>
                <a:spcPct val="90000"/>
              </a:lnSpc>
            </a:pPr>
            <a:r>
              <a:rPr lang="en-US" sz="2200" dirty="0">
                <a:solidFill>
                  <a:schemeClr val="tx1"/>
                </a:solidFill>
                <a:latin typeface="Garamond" panose="02020404030301010803" pitchFamily="18" charset="0"/>
                <a:cs typeface="Helvetica" panose="020B0604020202020204" pitchFamily="34" charset="0"/>
              </a:rPr>
              <a:t>Managing the QRM process can be difficult (managing the responsibilities of staff</a:t>
            </a:r>
            <a:r>
              <a:rPr lang="en-US" sz="2200" dirty="0" smtClean="0">
                <a:solidFill>
                  <a:schemeClr val="tx1"/>
                </a:solidFill>
                <a:latin typeface="Garamond" panose="02020404030301010803" pitchFamily="18" charset="0"/>
                <a:cs typeface="Helvetica" panose="020B0604020202020204" pitchFamily="34" charset="0"/>
              </a:rPr>
              <a:t>).</a:t>
            </a:r>
          </a:p>
          <a:p>
            <a:pPr algn="just">
              <a:lnSpc>
                <a:spcPct val="90000"/>
              </a:lnSpc>
            </a:pPr>
            <a:r>
              <a:rPr lang="en-US" sz="2200" dirty="0">
                <a:solidFill>
                  <a:schemeClr val="tx1"/>
                </a:solidFill>
                <a:latin typeface="Garamond" panose="02020404030301010803" pitchFamily="18" charset="0"/>
                <a:cs typeface="Helvetica" panose="020B0604020202020204" pitchFamily="34" charset="0"/>
              </a:rPr>
              <a:t>A lack of supply will make the manufacturer can problems when trying to meet customer demand</a:t>
            </a:r>
            <a:r>
              <a:rPr lang="en-US" sz="2200" dirty="0" smtClean="0">
                <a:solidFill>
                  <a:schemeClr val="tx1"/>
                </a:solidFill>
                <a:latin typeface="Garamond" panose="02020404030301010803" pitchFamily="18" charset="0"/>
                <a:cs typeface="Helvetica" panose="020B0604020202020204" pitchFamily="34" charset="0"/>
              </a:rPr>
              <a:t>.</a:t>
            </a:r>
          </a:p>
          <a:p>
            <a:pPr algn="just">
              <a:lnSpc>
                <a:spcPct val="90000"/>
              </a:lnSpc>
            </a:pPr>
            <a:r>
              <a:rPr lang="en-US" sz="2200" dirty="0">
                <a:solidFill>
                  <a:schemeClr val="tx1"/>
                </a:solidFill>
                <a:latin typeface="Garamond" panose="02020404030301010803" pitchFamily="18" charset="0"/>
                <a:cs typeface="Helvetica" panose="020B0604020202020204" pitchFamily="34" charset="0"/>
              </a:rPr>
              <a:t>Highly dependent on suppliers to react to demand</a:t>
            </a:r>
            <a:r>
              <a:rPr lang="en-US" sz="2200" dirty="0" smtClean="0">
                <a:solidFill>
                  <a:schemeClr val="tx1"/>
                </a:solidFill>
                <a:latin typeface="Garamond" panose="02020404030301010803" pitchFamily="18" charset="0"/>
                <a:cs typeface="Helvetica" panose="020B0604020202020204" pitchFamily="34" charset="0"/>
              </a:rPr>
              <a:t>.</a:t>
            </a:r>
          </a:p>
          <a:p>
            <a:pPr algn="just">
              <a:lnSpc>
                <a:spcPct val="90000"/>
              </a:lnSpc>
            </a:pPr>
            <a:r>
              <a:rPr lang="en-US" sz="2200" dirty="0">
                <a:solidFill>
                  <a:schemeClr val="tx1"/>
                </a:solidFill>
                <a:latin typeface="Garamond" panose="02020404030301010803" pitchFamily="18" charset="0"/>
                <a:cs typeface="Helvetica" panose="020B0604020202020204" pitchFamily="34" charset="0"/>
              </a:rPr>
              <a:t>Customers may have to wait longer for their product to be produced and delivered </a:t>
            </a:r>
            <a:r>
              <a:rPr lang="en-US" sz="2200" dirty="0" smtClean="0">
                <a:solidFill>
                  <a:schemeClr val="tx1"/>
                </a:solidFill>
                <a:latin typeface="Garamond" panose="02020404030301010803" pitchFamily="18" charset="0"/>
                <a:cs typeface="Helvetica" panose="020B0604020202020204" pitchFamily="34" charset="0"/>
              </a:rPr>
              <a:t>as one </a:t>
            </a:r>
            <a:r>
              <a:rPr lang="en-US" sz="2200" dirty="0">
                <a:solidFill>
                  <a:schemeClr val="tx1"/>
                </a:solidFill>
                <a:latin typeface="Garamond" panose="02020404030301010803" pitchFamily="18" charset="0"/>
                <a:cs typeface="Helvetica" panose="020B0604020202020204" pitchFamily="34" charset="0"/>
              </a:rPr>
              <a:t>will not be ready </a:t>
            </a:r>
            <a:r>
              <a:rPr lang="en-US" sz="2200" dirty="0" smtClean="0">
                <a:solidFill>
                  <a:schemeClr val="tx1"/>
                </a:solidFill>
                <a:latin typeface="Garamond" panose="02020404030301010803" pitchFamily="18" charset="0"/>
                <a:cs typeface="Helvetica" panose="020B0604020202020204" pitchFamily="34" charset="0"/>
              </a:rPr>
              <a:t>made.</a:t>
            </a:r>
          </a:p>
          <a:p>
            <a:pPr algn="just">
              <a:lnSpc>
                <a:spcPct val="90000"/>
              </a:lnSpc>
            </a:pPr>
            <a:r>
              <a:rPr lang="en-US" sz="2200" dirty="0">
                <a:solidFill>
                  <a:schemeClr val="tx1"/>
                </a:solidFill>
                <a:latin typeface="Garamond" panose="02020404030301010803" pitchFamily="18" charset="0"/>
                <a:cs typeface="Helvetica" panose="020B0604020202020204" pitchFamily="34" charset="0"/>
              </a:rPr>
              <a:t>May result in decline in the quality among products as </a:t>
            </a:r>
            <a:r>
              <a:rPr lang="en-US" sz="2200" dirty="0" smtClean="0">
                <a:solidFill>
                  <a:schemeClr val="tx1"/>
                </a:solidFill>
                <a:latin typeface="Garamond" panose="02020404030301010803" pitchFamily="18" charset="0"/>
                <a:cs typeface="Helvetica" panose="020B0604020202020204" pitchFamily="34" charset="0"/>
              </a:rPr>
              <a:t>manufacturers </a:t>
            </a:r>
            <a:r>
              <a:rPr lang="en-US" sz="2200" dirty="0">
                <a:solidFill>
                  <a:schemeClr val="tx1"/>
                </a:solidFill>
                <a:latin typeface="Garamond" panose="02020404030301010803" pitchFamily="18" charset="0"/>
                <a:cs typeface="Helvetica" panose="020B0604020202020204" pitchFamily="34" charset="0"/>
              </a:rPr>
              <a:t>try to </a:t>
            </a:r>
            <a:r>
              <a:rPr lang="en-US" sz="2200" dirty="0" smtClean="0">
                <a:solidFill>
                  <a:schemeClr val="tx1"/>
                </a:solidFill>
                <a:latin typeface="Garamond" panose="02020404030301010803" pitchFamily="18" charset="0"/>
                <a:cs typeface="Helvetica" panose="020B0604020202020204" pitchFamily="34" charset="0"/>
              </a:rPr>
              <a:t>speedily produce</a:t>
            </a:r>
            <a:r>
              <a:rPr lang="en-US" sz="2200" dirty="0">
                <a:solidFill>
                  <a:schemeClr val="tx1"/>
                </a:solidFill>
                <a:latin typeface="Garamond" panose="02020404030301010803" pitchFamily="18" charset="0"/>
                <a:cs typeface="Helvetica" panose="020B0604020202020204" pitchFamily="34" charset="0"/>
              </a:rPr>
              <a:t>.</a:t>
            </a:r>
          </a:p>
        </p:txBody>
      </p:sp>
    </p:spTree>
    <p:extLst>
      <p:ext uri="{BB962C8B-B14F-4D97-AF65-F5344CB8AC3E}">
        <p14:creationId xmlns:p14="http://schemas.microsoft.com/office/powerpoint/2010/main" val="31980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5" y="540236"/>
            <a:ext cx="6953737"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Case Study-1</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27295"/>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214301" y="1540833"/>
            <a:ext cx="8771144" cy="42121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b="1" dirty="0" smtClean="0">
                <a:solidFill>
                  <a:schemeClr val="tx1"/>
                </a:solidFill>
                <a:latin typeface="Garamond" panose="02020404030301010803" pitchFamily="18" charset="0"/>
              </a:rPr>
              <a:t>Nicolet Plastics, USA:</a:t>
            </a:r>
          </a:p>
          <a:p>
            <a:pPr lvl="1" algn="just">
              <a:lnSpc>
                <a:spcPct val="90000"/>
              </a:lnSpc>
            </a:pPr>
            <a:r>
              <a:rPr lang="en-US" sz="2200" dirty="0" smtClean="0">
                <a:solidFill>
                  <a:schemeClr val="tx1"/>
                </a:solidFill>
                <a:latin typeface="Garamond" panose="02020404030301010803" pitchFamily="18" charset="0"/>
              </a:rPr>
              <a:t>In 2009, Nicolet realized that customers were increasingly sourcing their high-volume plastic parts offshore to reduce costs. </a:t>
            </a:r>
          </a:p>
          <a:p>
            <a:pPr lvl="1" algn="just">
              <a:lnSpc>
                <a:spcPct val="90000"/>
              </a:lnSpc>
            </a:pPr>
            <a:r>
              <a:rPr lang="en-US" sz="2200" dirty="0" smtClean="0">
                <a:solidFill>
                  <a:schemeClr val="tx1"/>
                </a:solidFill>
                <a:latin typeface="Garamond" panose="02020404030301010803" pitchFamily="18" charset="0"/>
              </a:rPr>
              <a:t>The company also observed that although the high-volume</a:t>
            </a:r>
            <a:br>
              <a:rPr lang="en-US" sz="2200" dirty="0" smtClean="0">
                <a:solidFill>
                  <a:schemeClr val="tx1"/>
                </a:solidFill>
                <a:latin typeface="Garamond" panose="02020404030301010803" pitchFamily="18" charset="0"/>
              </a:rPr>
            </a:br>
            <a:r>
              <a:rPr lang="en-US" sz="2200" dirty="0" smtClean="0">
                <a:solidFill>
                  <a:schemeClr val="tx1"/>
                </a:solidFill>
                <a:latin typeface="Garamond" panose="02020404030301010803" pitchFamily="18" charset="0"/>
              </a:rPr>
              <a:t>business was leaving, the low volume business was not. Management began looking for a manufacturing strategy that supported the needs of short-run, complex-part customers, and decided that QRM fit their goals perfectly. </a:t>
            </a:r>
          </a:p>
          <a:p>
            <a:pPr lvl="1" algn="just">
              <a:lnSpc>
                <a:spcPct val="90000"/>
              </a:lnSpc>
            </a:pPr>
            <a:r>
              <a:rPr lang="en-US" sz="2200" dirty="0" smtClean="0">
                <a:solidFill>
                  <a:schemeClr val="tx1"/>
                </a:solidFill>
                <a:latin typeface="Garamond" panose="02020404030301010803" pitchFamily="18" charset="0"/>
              </a:rPr>
              <a:t>After initiating QRM in 2010, the most impressive impact of QRM has been on Nicolet Plastics’ earnings before interest and taxes (EBIT). The EBIT for 2012 alone was roughly equal to the EBIT for the 10-year period from 2000 through 2009 combined.</a:t>
            </a:r>
          </a:p>
          <a:p>
            <a:pPr marL="457200" lvl="1" indent="0" algn="just">
              <a:lnSpc>
                <a:spcPct val="90000"/>
              </a:lnSpc>
              <a:buNone/>
            </a:pPr>
            <a:r>
              <a:rPr lang="en-US" sz="2400" dirty="0" smtClean="0">
                <a:solidFill>
                  <a:schemeClr val="tx1"/>
                </a:solidFill>
                <a:latin typeface="Garamond" panose="02020404030301010803" pitchFamily="18" charset="0"/>
              </a:rPr>
              <a:t> </a:t>
            </a:r>
            <a:br>
              <a:rPr lang="en-US" sz="2400" dirty="0" smtClean="0">
                <a:solidFill>
                  <a:schemeClr val="tx1"/>
                </a:solidFill>
                <a:latin typeface="Garamond" panose="02020404030301010803" pitchFamily="18" charset="0"/>
              </a:rPr>
            </a:br>
            <a:endParaRPr lang="en-US" sz="2200" dirty="0">
              <a:solidFill>
                <a:schemeClr val="tx1"/>
              </a:solidFill>
              <a:latin typeface="Garamond" panose="02020404030301010803" pitchFamily="18" charset="0"/>
              <a:cs typeface="Helvetica" panose="020B0604020202020204" pitchFamily="34" charset="0"/>
            </a:endParaRPr>
          </a:p>
        </p:txBody>
      </p:sp>
    </p:spTree>
    <p:extLst>
      <p:ext uri="{BB962C8B-B14F-4D97-AF65-F5344CB8AC3E}">
        <p14:creationId xmlns:p14="http://schemas.microsoft.com/office/powerpoint/2010/main" val="1292230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5" y="540236"/>
            <a:ext cx="6953737"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Case Study-2</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27295"/>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214301" y="1540833"/>
            <a:ext cx="8771144" cy="42121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b="1" dirty="0">
                <a:solidFill>
                  <a:schemeClr val="tx1"/>
                </a:solidFill>
                <a:latin typeface="Garamond" panose="02020404030301010803" pitchFamily="18" charset="0"/>
              </a:rPr>
              <a:t>Alexandria Extrusion Company (AEC), </a:t>
            </a:r>
            <a:r>
              <a:rPr lang="en-US" sz="2400" b="1" dirty="0" smtClean="0">
                <a:solidFill>
                  <a:schemeClr val="tx1"/>
                </a:solidFill>
                <a:latin typeface="Garamond" panose="02020404030301010803" pitchFamily="18" charset="0"/>
              </a:rPr>
              <a:t>USA:</a:t>
            </a:r>
          </a:p>
          <a:p>
            <a:pPr lvl="1" algn="just">
              <a:lnSpc>
                <a:spcPct val="90000"/>
              </a:lnSpc>
            </a:pPr>
            <a:r>
              <a:rPr lang="en-US" sz="2200" dirty="0" smtClean="0">
                <a:solidFill>
                  <a:schemeClr val="tx1"/>
                </a:solidFill>
                <a:latin typeface="Garamond" panose="02020404030301010803" pitchFamily="18" charset="0"/>
              </a:rPr>
              <a:t>AEC </a:t>
            </a:r>
            <a:r>
              <a:rPr lang="en-US" sz="2200" dirty="0">
                <a:solidFill>
                  <a:schemeClr val="tx1"/>
                </a:solidFill>
                <a:latin typeface="Garamond" panose="02020404030301010803" pitchFamily="18" charset="0"/>
              </a:rPr>
              <a:t>provides custom aluminum extrusions. </a:t>
            </a:r>
            <a:endParaRPr lang="en-US" sz="2200" dirty="0" smtClean="0">
              <a:solidFill>
                <a:schemeClr val="tx1"/>
              </a:solidFill>
              <a:latin typeface="Garamond" panose="02020404030301010803" pitchFamily="18" charset="0"/>
            </a:endParaRPr>
          </a:p>
          <a:p>
            <a:pPr lvl="1" algn="just">
              <a:lnSpc>
                <a:spcPct val="90000"/>
              </a:lnSpc>
            </a:pPr>
            <a:r>
              <a:rPr lang="en-US" sz="2200" dirty="0" smtClean="0">
                <a:solidFill>
                  <a:schemeClr val="tx1"/>
                </a:solidFill>
                <a:latin typeface="Garamond" panose="02020404030301010803" pitchFamily="18" charset="0"/>
              </a:rPr>
              <a:t>In </a:t>
            </a:r>
            <a:r>
              <a:rPr lang="en-US" sz="2200" dirty="0">
                <a:solidFill>
                  <a:schemeClr val="tx1"/>
                </a:solidFill>
                <a:latin typeface="Garamond" panose="02020404030301010803" pitchFamily="18" charset="0"/>
              </a:rPr>
              <a:t>2002, it decided to implement QRM as </a:t>
            </a:r>
            <a:r>
              <a:rPr lang="en-US" sz="2200" dirty="0" smtClean="0">
                <a:solidFill>
                  <a:schemeClr val="tx1"/>
                </a:solidFill>
                <a:latin typeface="Garamond" panose="02020404030301010803" pitchFamily="18" charset="0"/>
              </a:rPr>
              <a:t>AEC’s competitive strategy.</a:t>
            </a:r>
          </a:p>
          <a:p>
            <a:pPr lvl="1" algn="just">
              <a:lnSpc>
                <a:spcPct val="90000"/>
              </a:lnSpc>
            </a:pPr>
            <a:r>
              <a:rPr lang="en-US" sz="2200" dirty="0" smtClean="0">
                <a:solidFill>
                  <a:schemeClr val="tx1"/>
                </a:solidFill>
                <a:latin typeface="Garamond" panose="02020404030301010803" pitchFamily="18" charset="0"/>
              </a:rPr>
              <a:t>By </a:t>
            </a:r>
            <a:r>
              <a:rPr lang="en-US" sz="2200" dirty="0">
                <a:solidFill>
                  <a:schemeClr val="tx1"/>
                </a:solidFill>
                <a:latin typeface="Garamond" panose="02020404030301010803" pitchFamily="18" charset="0"/>
              </a:rPr>
              <a:t>2012, AEC had reduced its lead time for extrusions by 83%, from six</a:t>
            </a:r>
            <a:br>
              <a:rPr lang="en-US" sz="2200" dirty="0">
                <a:solidFill>
                  <a:schemeClr val="tx1"/>
                </a:solidFill>
                <a:latin typeface="Garamond" panose="02020404030301010803" pitchFamily="18" charset="0"/>
              </a:rPr>
            </a:br>
            <a:r>
              <a:rPr lang="en-US" sz="2200" dirty="0">
                <a:solidFill>
                  <a:schemeClr val="tx1"/>
                </a:solidFill>
                <a:latin typeface="Garamond" panose="02020404030301010803" pitchFamily="18" charset="0"/>
              </a:rPr>
              <a:t>weeks to five days, and realized a 58% increase in revenue per square foot</a:t>
            </a:r>
            <a:r>
              <a:rPr lang="en-US" sz="2200" dirty="0" smtClean="0">
                <a:solidFill>
                  <a:schemeClr val="tx1"/>
                </a:solidFill>
                <a:latin typeface="Garamond" panose="02020404030301010803" pitchFamily="18" charset="0"/>
              </a:rPr>
              <a:t>.</a:t>
            </a:r>
          </a:p>
          <a:p>
            <a:pPr lvl="1" algn="just">
              <a:lnSpc>
                <a:spcPct val="90000"/>
              </a:lnSpc>
            </a:pPr>
            <a:r>
              <a:rPr lang="en-US" sz="2200" dirty="0" smtClean="0">
                <a:solidFill>
                  <a:schemeClr val="tx1"/>
                </a:solidFill>
                <a:latin typeface="Garamond" panose="02020404030301010803" pitchFamily="18" charset="0"/>
              </a:rPr>
              <a:t> </a:t>
            </a:r>
            <a:r>
              <a:rPr lang="en-US" sz="2200" dirty="0">
                <a:solidFill>
                  <a:schemeClr val="tx1"/>
                </a:solidFill>
                <a:latin typeface="Garamond" panose="02020404030301010803" pitchFamily="18" charset="0"/>
              </a:rPr>
              <a:t>Even during </a:t>
            </a:r>
            <a:r>
              <a:rPr lang="en-US" sz="2200" dirty="0" smtClean="0">
                <a:solidFill>
                  <a:schemeClr val="tx1"/>
                </a:solidFill>
                <a:latin typeface="Garamond" panose="02020404030301010803" pitchFamily="18" charset="0"/>
              </a:rPr>
              <a:t>the economic </a:t>
            </a:r>
            <a:r>
              <a:rPr lang="en-US" sz="2200" dirty="0">
                <a:solidFill>
                  <a:schemeClr val="tx1"/>
                </a:solidFill>
                <a:latin typeface="Garamond" panose="02020404030301010803" pitchFamily="18" charset="0"/>
              </a:rPr>
              <a:t>downturn in 2008/09, AEC was able to grow. </a:t>
            </a:r>
            <a:endParaRPr lang="en-US" sz="2200" dirty="0" smtClean="0">
              <a:solidFill>
                <a:schemeClr val="tx1"/>
              </a:solidFill>
              <a:latin typeface="Garamond" panose="02020404030301010803" pitchFamily="18" charset="0"/>
            </a:endParaRPr>
          </a:p>
          <a:p>
            <a:pPr lvl="1" algn="just">
              <a:lnSpc>
                <a:spcPct val="90000"/>
              </a:lnSpc>
            </a:pPr>
            <a:r>
              <a:rPr lang="en-US" sz="2200" dirty="0" smtClean="0">
                <a:solidFill>
                  <a:schemeClr val="tx1"/>
                </a:solidFill>
                <a:latin typeface="Garamond" panose="02020404030301010803" pitchFamily="18" charset="0"/>
              </a:rPr>
              <a:t>Starting </a:t>
            </a:r>
            <a:r>
              <a:rPr lang="en-US" sz="2200" dirty="0">
                <a:solidFill>
                  <a:schemeClr val="tx1"/>
                </a:solidFill>
                <a:latin typeface="Garamond" panose="02020404030301010803" pitchFamily="18" charset="0"/>
              </a:rPr>
              <a:t>at a sales level of around $</a:t>
            </a:r>
            <a:r>
              <a:rPr lang="en-US" sz="2200" dirty="0" smtClean="0">
                <a:solidFill>
                  <a:schemeClr val="tx1"/>
                </a:solidFill>
                <a:latin typeface="Garamond" panose="02020404030301010803" pitchFamily="18" charset="0"/>
              </a:rPr>
              <a:t>40 million </a:t>
            </a:r>
            <a:r>
              <a:rPr lang="en-US" sz="2200" dirty="0">
                <a:solidFill>
                  <a:schemeClr val="tx1"/>
                </a:solidFill>
                <a:latin typeface="Garamond" panose="02020404030301010803" pitchFamily="18" charset="0"/>
              </a:rPr>
              <a:t>in 2002, AEC (now </a:t>
            </a:r>
            <a:r>
              <a:rPr lang="en-US" sz="2200" dirty="0" smtClean="0">
                <a:solidFill>
                  <a:schemeClr val="tx1"/>
                </a:solidFill>
                <a:latin typeface="Garamond" panose="02020404030301010803" pitchFamily="18" charset="0"/>
              </a:rPr>
              <a:t>called Alexandria </a:t>
            </a:r>
            <a:r>
              <a:rPr lang="en-US" sz="2200" dirty="0">
                <a:solidFill>
                  <a:schemeClr val="tx1"/>
                </a:solidFill>
                <a:latin typeface="Garamond" panose="02020404030301010803" pitchFamily="18" charset="0"/>
              </a:rPr>
              <a:t>Industries) recorded sales of over $100 </a:t>
            </a:r>
            <a:r>
              <a:rPr lang="en-US" sz="2200" dirty="0" smtClean="0">
                <a:solidFill>
                  <a:schemeClr val="tx1"/>
                </a:solidFill>
                <a:latin typeface="Garamond" panose="02020404030301010803" pitchFamily="18" charset="0"/>
              </a:rPr>
              <a:t>million in 2012.</a:t>
            </a:r>
          </a:p>
          <a:p>
            <a:pPr marL="457200" lvl="1" indent="0" algn="just">
              <a:lnSpc>
                <a:spcPct val="90000"/>
              </a:lnSpc>
              <a:buNone/>
            </a:pPr>
            <a:r>
              <a:rPr lang="en-US" sz="2200" dirty="0" smtClean="0">
                <a:solidFill>
                  <a:schemeClr val="tx1"/>
                </a:solidFill>
                <a:latin typeface="Garamond" panose="02020404030301010803" pitchFamily="18" charset="0"/>
              </a:rPr>
              <a:t> </a:t>
            </a:r>
            <a:r>
              <a:rPr lang="en-US" sz="2200" dirty="0">
                <a:solidFill>
                  <a:schemeClr val="tx1"/>
                </a:solidFill>
                <a:latin typeface="Garamond" panose="02020404030301010803" pitchFamily="18" charset="0"/>
              </a:rPr>
              <a:t/>
            </a:r>
            <a:br>
              <a:rPr lang="en-US" sz="2200" dirty="0">
                <a:solidFill>
                  <a:schemeClr val="tx1"/>
                </a:solidFill>
                <a:latin typeface="Garamond" panose="02020404030301010803" pitchFamily="18" charset="0"/>
              </a:rPr>
            </a:br>
            <a:endParaRPr lang="en-US" sz="2000" dirty="0">
              <a:solidFill>
                <a:schemeClr val="tx1"/>
              </a:solidFill>
              <a:latin typeface="Garamond" panose="02020404030301010803" pitchFamily="18" charset="0"/>
              <a:cs typeface="Helvetica" panose="020B0604020202020204" pitchFamily="34" charset="0"/>
            </a:endParaRPr>
          </a:p>
        </p:txBody>
      </p:sp>
    </p:spTree>
    <p:extLst>
      <p:ext uri="{BB962C8B-B14F-4D97-AF65-F5344CB8AC3E}">
        <p14:creationId xmlns:p14="http://schemas.microsoft.com/office/powerpoint/2010/main" val="3868045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5" y="540236"/>
            <a:ext cx="6953737"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Case Study-3</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27295"/>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214301" y="1540833"/>
            <a:ext cx="8771144" cy="42121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b="1" dirty="0">
                <a:solidFill>
                  <a:schemeClr val="tx1"/>
                </a:solidFill>
                <a:latin typeface="Garamond" panose="02020404030301010803" pitchFamily="18" charset="0"/>
                <a:cs typeface="Helvetica" panose="020B0604020202020204" pitchFamily="34" charset="0"/>
              </a:rPr>
              <a:t>Phoenix Products Company, Milwaukee, USA:</a:t>
            </a:r>
          </a:p>
          <a:p>
            <a:pPr lvl="1" algn="just">
              <a:lnSpc>
                <a:spcPct val="90000"/>
              </a:lnSpc>
            </a:pPr>
            <a:r>
              <a:rPr lang="en-US" sz="2200" dirty="0">
                <a:solidFill>
                  <a:schemeClr val="tx1"/>
                </a:solidFill>
                <a:latin typeface="Garamond" panose="02020404030301010803" pitchFamily="18" charset="0"/>
                <a:cs typeface="Helvetica" panose="020B0604020202020204" pitchFamily="34" charset="0"/>
              </a:rPr>
              <a:t>It manufactures industrial lighting for applications that include lighting of mines, shipyards </a:t>
            </a:r>
            <a:r>
              <a:rPr lang="en-US" sz="2200" dirty="0" smtClean="0">
                <a:solidFill>
                  <a:schemeClr val="tx1"/>
                </a:solidFill>
                <a:latin typeface="Garamond" panose="02020404030301010803" pitchFamily="18" charset="0"/>
                <a:cs typeface="Helvetica" panose="020B0604020202020204" pitchFamily="34" charset="0"/>
              </a:rPr>
              <a:t>and monuments</a:t>
            </a:r>
            <a:r>
              <a:rPr lang="en-US" sz="2200" dirty="0">
                <a:solidFill>
                  <a:schemeClr val="tx1"/>
                </a:solidFill>
                <a:latin typeface="Garamond" panose="02020404030301010803" pitchFamily="18" charset="0"/>
                <a:cs typeface="Helvetica" panose="020B0604020202020204" pitchFamily="34" charset="0"/>
              </a:rPr>
              <a:t>. </a:t>
            </a:r>
            <a:endParaRPr lang="en-US" sz="2200" dirty="0" smtClean="0">
              <a:solidFill>
                <a:schemeClr val="tx1"/>
              </a:solidFill>
              <a:latin typeface="Garamond" panose="02020404030301010803" pitchFamily="18" charset="0"/>
              <a:cs typeface="Helvetica" panose="020B0604020202020204" pitchFamily="34" charset="0"/>
            </a:endParaRPr>
          </a:p>
          <a:p>
            <a:pPr lvl="1" algn="just">
              <a:lnSpc>
                <a:spcPct val="90000"/>
              </a:lnSpc>
            </a:pPr>
            <a:r>
              <a:rPr lang="en-US" sz="2200" dirty="0" smtClean="0">
                <a:solidFill>
                  <a:schemeClr val="tx1"/>
                </a:solidFill>
                <a:latin typeface="Garamond" panose="02020404030301010803" pitchFamily="18" charset="0"/>
                <a:cs typeface="Helvetica" panose="020B0604020202020204" pitchFamily="34" charset="0"/>
              </a:rPr>
              <a:t>Ten </a:t>
            </a:r>
            <a:r>
              <a:rPr lang="en-US" sz="2200" dirty="0">
                <a:solidFill>
                  <a:schemeClr val="tx1"/>
                </a:solidFill>
                <a:latin typeface="Garamond" panose="02020404030301010803" pitchFamily="18" charset="0"/>
                <a:cs typeface="Helvetica" panose="020B0604020202020204" pitchFamily="34" charset="0"/>
              </a:rPr>
              <a:t>years ago Phoenix was struggling with long lead times, late deliveries, </a:t>
            </a:r>
            <a:r>
              <a:rPr lang="en-US" sz="2200" dirty="0" smtClean="0">
                <a:solidFill>
                  <a:schemeClr val="tx1"/>
                </a:solidFill>
                <a:latin typeface="Garamond" panose="02020404030301010803" pitchFamily="18" charset="0"/>
                <a:cs typeface="Helvetica" panose="020B0604020202020204" pitchFamily="34" charset="0"/>
              </a:rPr>
              <a:t>and rising </a:t>
            </a:r>
            <a:r>
              <a:rPr lang="en-US" sz="2200" dirty="0">
                <a:solidFill>
                  <a:schemeClr val="tx1"/>
                </a:solidFill>
                <a:latin typeface="Garamond" panose="02020404030301010803" pitchFamily="18" charset="0"/>
                <a:cs typeface="Helvetica" panose="020B0604020202020204" pitchFamily="34" charset="0"/>
              </a:rPr>
              <a:t>costs, all of which provided opportunities for competitors from low-cost countries. </a:t>
            </a:r>
            <a:endParaRPr lang="en-US" sz="2200" dirty="0" smtClean="0">
              <a:solidFill>
                <a:schemeClr val="tx1"/>
              </a:solidFill>
              <a:latin typeface="Garamond" panose="02020404030301010803" pitchFamily="18" charset="0"/>
              <a:cs typeface="Helvetica" panose="020B0604020202020204" pitchFamily="34" charset="0"/>
            </a:endParaRPr>
          </a:p>
          <a:p>
            <a:pPr lvl="1" algn="just">
              <a:lnSpc>
                <a:spcPct val="90000"/>
              </a:lnSpc>
            </a:pPr>
            <a:r>
              <a:rPr lang="en-US" sz="2200" dirty="0" smtClean="0">
                <a:solidFill>
                  <a:schemeClr val="tx1"/>
                </a:solidFill>
                <a:latin typeface="Garamond" panose="02020404030301010803" pitchFamily="18" charset="0"/>
                <a:cs typeface="Helvetica" panose="020B0604020202020204" pitchFamily="34" charset="0"/>
              </a:rPr>
              <a:t>In 2004</a:t>
            </a:r>
            <a:r>
              <a:rPr lang="en-US" sz="2200" dirty="0">
                <a:solidFill>
                  <a:schemeClr val="tx1"/>
                </a:solidFill>
                <a:latin typeface="Garamond" panose="02020404030301010803" pitchFamily="18" charset="0"/>
                <a:cs typeface="Helvetica" panose="020B0604020202020204" pitchFamily="34" charset="0"/>
              </a:rPr>
              <a:t>, QRM was adopted as the company strategy. </a:t>
            </a:r>
            <a:endParaRPr lang="en-US" sz="2200" dirty="0" smtClean="0">
              <a:solidFill>
                <a:schemeClr val="tx1"/>
              </a:solidFill>
              <a:latin typeface="Garamond" panose="02020404030301010803" pitchFamily="18" charset="0"/>
              <a:cs typeface="Helvetica" panose="020B0604020202020204" pitchFamily="34" charset="0"/>
            </a:endParaRPr>
          </a:p>
          <a:p>
            <a:pPr lvl="1" algn="just">
              <a:lnSpc>
                <a:spcPct val="90000"/>
              </a:lnSpc>
            </a:pPr>
            <a:r>
              <a:rPr lang="en-US" sz="2200" dirty="0" smtClean="0">
                <a:solidFill>
                  <a:schemeClr val="tx1"/>
                </a:solidFill>
                <a:latin typeface="Garamond" panose="02020404030301010803" pitchFamily="18" charset="0"/>
                <a:cs typeface="Helvetica" panose="020B0604020202020204" pitchFamily="34" charset="0"/>
              </a:rPr>
              <a:t>By </a:t>
            </a:r>
            <a:r>
              <a:rPr lang="en-US" sz="2200" dirty="0">
                <a:solidFill>
                  <a:schemeClr val="tx1"/>
                </a:solidFill>
                <a:latin typeface="Garamond" panose="02020404030301010803" pitchFamily="18" charset="0"/>
                <a:cs typeface="Helvetica" panose="020B0604020202020204" pitchFamily="34" charset="0"/>
              </a:rPr>
              <a:t>2013, lead times across all product </a:t>
            </a:r>
            <a:r>
              <a:rPr lang="en-US" sz="2200" dirty="0" smtClean="0">
                <a:solidFill>
                  <a:schemeClr val="tx1"/>
                </a:solidFill>
                <a:latin typeface="Garamond" panose="02020404030301010803" pitchFamily="18" charset="0"/>
                <a:cs typeface="Helvetica" panose="020B0604020202020204" pitchFamily="34" charset="0"/>
              </a:rPr>
              <a:t>lines had </a:t>
            </a:r>
            <a:r>
              <a:rPr lang="en-US" sz="2200" dirty="0">
                <a:solidFill>
                  <a:schemeClr val="tx1"/>
                </a:solidFill>
                <a:latin typeface="Garamond" panose="02020404030301010803" pitchFamily="18" charset="0"/>
                <a:cs typeface="Helvetica" panose="020B0604020202020204" pitchFamily="34" charset="0"/>
              </a:rPr>
              <a:t>been reduced by 50% along with impressive improvements in metrics. </a:t>
            </a:r>
            <a:endParaRPr lang="en-US" sz="2200" dirty="0" smtClean="0">
              <a:solidFill>
                <a:schemeClr val="tx1"/>
              </a:solidFill>
              <a:latin typeface="Garamond" panose="02020404030301010803" pitchFamily="18" charset="0"/>
              <a:cs typeface="Helvetica" panose="020B0604020202020204" pitchFamily="34" charset="0"/>
            </a:endParaRPr>
          </a:p>
          <a:p>
            <a:pPr lvl="1" algn="just">
              <a:lnSpc>
                <a:spcPct val="90000"/>
              </a:lnSpc>
            </a:pPr>
            <a:r>
              <a:rPr lang="en-US" sz="2200" dirty="0" smtClean="0">
                <a:solidFill>
                  <a:schemeClr val="tx1"/>
                </a:solidFill>
                <a:latin typeface="Garamond" panose="02020404030301010803" pitchFamily="18" charset="0"/>
                <a:cs typeface="Helvetica" panose="020B0604020202020204" pitchFamily="34" charset="0"/>
              </a:rPr>
              <a:t>Compared with 2004</a:t>
            </a:r>
            <a:r>
              <a:rPr lang="en-US" sz="2200" dirty="0">
                <a:solidFill>
                  <a:schemeClr val="tx1"/>
                </a:solidFill>
                <a:latin typeface="Garamond" panose="02020404030301010803" pitchFamily="18" charset="0"/>
                <a:cs typeface="Helvetica" panose="020B0604020202020204" pitchFamily="34" charset="0"/>
              </a:rPr>
              <a:t>, by 2013 Phoenix had achieved a 70% increase in revenue per labor hour, and a 30</a:t>
            </a:r>
            <a:r>
              <a:rPr lang="en-US" sz="2200" dirty="0" smtClean="0">
                <a:solidFill>
                  <a:schemeClr val="tx1"/>
                </a:solidFill>
                <a:latin typeface="Garamond" panose="02020404030301010803" pitchFamily="18" charset="0"/>
                <a:cs typeface="Helvetica" panose="020B0604020202020204" pitchFamily="34" charset="0"/>
              </a:rPr>
              <a:t>% reduction </a:t>
            </a:r>
            <a:r>
              <a:rPr lang="en-US" sz="2200" dirty="0">
                <a:solidFill>
                  <a:schemeClr val="tx1"/>
                </a:solidFill>
                <a:latin typeface="Garamond" panose="02020404030301010803" pitchFamily="18" charset="0"/>
                <a:cs typeface="Helvetica" panose="020B0604020202020204" pitchFamily="34" charset="0"/>
              </a:rPr>
              <a:t>in overhead. </a:t>
            </a:r>
            <a:endParaRPr lang="en-US" sz="2200" dirty="0" smtClean="0">
              <a:solidFill>
                <a:schemeClr val="tx1"/>
              </a:solidFill>
              <a:latin typeface="Garamond" panose="02020404030301010803" pitchFamily="18" charset="0"/>
              <a:cs typeface="Helvetica" panose="020B0604020202020204" pitchFamily="34" charset="0"/>
            </a:endParaRPr>
          </a:p>
          <a:p>
            <a:pPr lvl="1" algn="just">
              <a:lnSpc>
                <a:spcPct val="90000"/>
              </a:lnSpc>
            </a:pPr>
            <a:r>
              <a:rPr lang="en-US" sz="2200" dirty="0" smtClean="0">
                <a:solidFill>
                  <a:schemeClr val="tx1"/>
                </a:solidFill>
                <a:latin typeface="Garamond" panose="02020404030301010803" pitchFamily="18" charset="0"/>
                <a:cs typeface="Helvetica" panose="020B0604020202020204" pitchFamily="34" charset="0"/>
              </a:rPr>
              <a:t>During </a:t>
            </a:r>
            <a:r>
              <a:rPr lang="en-US" sz="2200" dirty="0">
                <a:solidFill>
                  <a:schemeClr val="tx1"/>
                </a:solidFill>
                <a:latin typeface="Garamond" panose="02020404030301010803" pitchFamily="18" charset="0"/>
                <a:cs typeface="Helvetica" panose="020B0604020202020204" pitchFamily="34" charset="0"/>
              </a:rPr>
              <a:t>the same period Phoenix gained substantial market share: </a:t>
            </a:r>
            <a:r>
              <a:rPr lang="en-US" sz="2200" dirty="0" smtClean="0">
                <a:solidFill>
                  <a:schemeClr val="tx1"/>
                </a:solidFill>
                <a:latin typeface="Garamond" panose="02020404030301010803" pitchFamily="18" charset="0"/>
                <a:cs typeface="Helvetica" panose="020B0604020202020204" pitchFamily="34" charset="0"/>
              </a:rPr>
              <a:t>its sales </a:t>
            </a:r>
            <a:r>
              <a:rPr lang="en-US" sz="2200" dirty="0">
                <a:solidFill>
                  <a:schemeClr val="tx1"/>
                </a:solidFill>
                <a:latin typeface="Garamond" panose="02020404030301010803" pitchFamily="18" charset="0"/>
                <a:cs typeface="Helvetica" panose="020B0604020202020204" pitchFamily="34" charset="0"/>
              </a:rPr>
              <a:t>grew at an average annual rate of 12.4%, versus 2% for the industry as a whole</a:t>
            </a:r>
          </a:p>
        </p:txBody>
      </p:sp>
    </p:spTree>
    <p:extLst>
      <p:ext uri="{BB962C8B-B14F-4D97-AF65-F5344CB8AC3E}">
        <p14:creationId xmlns:p14="http://schemas.microsoft.com/office/powerpoint/2010/main" val="2096579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18565" y="2084480"/>
            <a:ext cx="8175811" cy="1478989"/>
          </a:xfrm>
        </p:spPr>
        <p:txBody>
          <a:bodyPr>
            <a:noAutofit/>
          </a:bodyPr>
          <a:lstStyle/>
          <a:p>
            <a:pPr algn="ctr"/>
            <a:r>
              <a:rPr lang="en-US" altLang="en-US" sz="8000" b="1" dirty="0" smtClean="0">
                <a:solidFill>
                  <a:srgbClr val="002060"/>
                </a:solidFill>
                <a:latin typeface="Copperplate Gothic Bold" panose="020E0705020206020404" pitchFamily="34" charset="0"/>
              </a:rPr>
              <a:t>THANK YOU!!</a:t>
            </a:r>
            <a:endParaRPr lang="en-US" altLang="en-US" sz="8000" b="1" dirty="0">
              <a:solidFill>
                <a:srgbClr val="002060"/>
              </a:solidFill>
              <a:latin typeface="Copperplate Gothic Bold" panose="020E0705020206020404" pitchFamily="34" charset="0"/>
            </a:endParaRPr>
          </a:p>
        </p:txBody>
      </p:sp>
      <p:cxnSp>
        <p:nvCxnSpPr>
          <p:cNvPr id="4" name="Straight Connector 3"/>
          <p:cNvCxnSpPr/>
          <p:nvPr/>
        </p:nvCxnSpPr>
        <p:spPr>
          <a:xfrm>
            <a:off x="188259" y="914400"/>
            <a:ext cx="8955741" cy="1344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AutoShape 2" descr="http://www.truckaurbus.com/files/images/tatalogo.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8" name="Picture 2" descr="Image result for iit bombay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33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7" y="540236"/>
            <a:ext cx="5405718"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History</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dirty="0" smtClean="0">
                <a:solidFill>
                  <a:schemeClr val="tx1"/>
                </a:solidFill>
                <a:latin typeface="Garamond" panose="02020404030301010803" pitchFamily="18" charset="0"/>
                <a:cs typeface="Helvetica" panose="020B0604020202020204" pitchFamily="34" charset="0"/>
              </a:rPr>
              <a:t>QRM </a:t>
            </a:r>
            <a:r>
              <a:rPr lang="en-US" sz="2400" dirty="0">
                <a:solidFill>
                  <a:schemeClr val="tx1"/>
                </a:solidFill>
                <a:latin typeface="Garamond" panose="02020404030301010803" pitchFamily="18" charset="0"/>
                <a:cs typeface="Helvetica" panose="020B0604020202020204" pitchFamily="34" charset="0"/>
              </a:rPr>
              <a:t>is rooted in the concept of Time-based competition (TBC) pioneered by Japanese enterprises in the 1980s and first formulated by George Stalk Jr. in his 1988 article entitled </a:t>
            </a:r>
            <a:r>
              <a:rPr lang="en-US" sz="2400" i="1" dirty="0" smtClean="0">
                <a:solidFill>
                  <a:schemeClr val="tx1"/>
                </a:solidFill>
                <a:latin typeface="Garamond" panose="02020404030301010803" pitchFamily="18" charset="0"/>
                <a:cs typeface="Helvetica" panose="020B0604020202020204" pitchFamily="34" charset="0"/>
              </a:rPr>
              <a:t>“Time </a:t>
            </a:r>
            <a:r>
              <a:rPr lang="en-US" sz="2400" i="1" dirty="0">
                <a:solidFill>
                  <a:schemeClr val="tx1"/>
                </a:solidFill>
                <a:latin typeface="Garamond" panose="02020404030301010803" pitchFamily="18" charset="0"/>
                <a:cs typeface="Helvetica" panose="020B0604020202020204" pitchFamily="34" charset="0"/>
              </a:rPr>
              <a:t>– The Next Source of Competitive </a:t>
            </a:r>
            <a:r>
              <a:rPr lang="en-US" sz="2400" i="1" dirty="0" smtClean="0">
                <a:solidFill>
                  <a:schemeClr val="tx1"/>
                </a:solidFill>
                <a:latin typeface="Garamond" panose="02020404030301010803" pitchFamily="18" charset="0"/>
                <a:cs typeface="Helvetica" panose="020B0604020202020204" pitchFamily="34" charset="0"/>
              </a:rPr>
              <a:t>Advantage”</a:t>
            </a:r>
          </a:p>
          <a:p>
            <a:pPr algn="just">
              <a:lnSpc>
                <a:spcPct val="90000"/>
              </a:lnSpc>
            </a:pPr>
            <a:r>
              <a:rPr lang="en-US" sz="2400" dirty="0">
                <a:solidFill>
                  <a:schemeClr val="tx1"/>
                </a:solidFill>
                <a:latin typeface="Garamond" panose="02020404030301010803" pitchFamily="18" charset="0"/>
                <a:cs typeface="Helvetica" panose="020B0604020202020204" pitchFamily="34" charset="0"/>
              </a:rPr>
              <a:t>The concept of Quick Response Manufacturing (QRM) was first developed in the late 1980s by </a:t>
            </a:r>
            <a:r>
              <a:rPr lang="en-US" sz="2400" dirty="0" err="1">
                <a:solidFill>
                  <a:schemeClr val="tx1"/>
                </a:solidFill>
                <a:latin typeface="Garamond" panose="02020404030301010803" pitchFamily="18" charset="0"/>
                <a:cs typeface="Helvetica" panose="020B0604020202020204" pitchFamily="34" charset="0"/>
              </a:rPr>
              <a:t>Rajan</a:t>
            </a:r>
            <a:r>
              <a:rPr lang="en-US" sz="2400" dirty="0">
                <a:solidFill>
                  <a:schemeClr val="tx1"/>
                </a:solidFill>
                <a:latin typeface="Garamond" panose="02020404030301010803" pitchFamily="18" charset="0"/>
                <a:cs typeface="Helvetica" panose="020B0604020202020204" pitchFamily="34" charset="0"/>
              </a:rPr>
              <a:t> </a:t>
            </a:r>
            <a:r>
              <a:rPr lang="en-US" sz="2400" dirty="0" err="1">
                <a:solidFill>
                  <a:schemeClr val="tx1"/>
                </a:solidFill>
                <a:latin typeface="Garamond" panose="02020404030301010803" pitchFamily="18" charset="0"/>
                <a:cs typeface="Helvetica" panose="020B0604020202020204" pitchFamily="34" charset="0"/>
              </a:rPr>
              <a:t>Suri</a:t>
            </a:r>
            <a:r>
              <a:rPr lang="en-US" sz="2400" dirty="0">
                <a:solidFill>
                  <a:schemeClr val="tx1"/>
                </a:solidFill>
                <a:latin typeface="Garamond" panose="02020404030301010803" pitchFamily="18" charset="0"/>
                <a:cs typeface="Helvetica" panose="020B0604020202020204" pitchFamily="34" charset="0"/>
              </a:rPr>
              <a:t>, at the time professor of Industrial and Systems Engineering at the University of Wisconsin-Madison. </a:t>
            </a:r>
            <a:endParaRPr lang="en-US" sz="2400" dirty="0" smtClean="0">
              <a:solidFill>
                <a:schemeClr val="tx1"/>
              </a:solidFill>
              <a:latin typeface="Garamond" panose="02020404030301010803" pitchFamily="18" charset="0"/>
              <a:cs typeface="Helvetica" panose="020B0604020202020204" pitchFamily="34" charset="0"/>
            </a:endParaRPr>
          </a:p>
          <a:p>
            <a:pPr algn="just">
              <a:lnSpc>
                <a:spcPct val="90000"/>
              </a:lnSpc>
            </a:pPr>
            <a:r>
              <a:rPr lang="en-US" sz="2400" dirty="0" smtClean="0">
                <a:solidFill>
                  <a:schemeClr val="tx1"/>
                </a:solidFill>
                <a:latin typeface="Garamond" panose="02020404030301010803" pitchFamily="18" charset="0"/>
                <a:cs typeface="Helvetica" panose="020B0604020202020204" pitchFamily="34" charset="0"/>
              </a:rPr>
              <a:t>Combining </a:t>
            </a:r>
            <a:r>
              <a:rPr lang="en-US" sz="2400" dirty="0">
                <a:solidFill>
                  <a:schemeClr val="tx1"/>
                </a:solidFill>
                <a:latin typeface="Garamond" panose="02020404030301010803" pitchFamily="18" charset="0"/>
                <a:cs typeface="Helvetica" panose="020B0604020202020204" pitchFamily="34" charset="0"/>
              </a:rPr>
              <a:t>growing academic research in Time-based Competition (TBC) with his own observations from various lead time reduction projects, </a:t>
            </a:r>
            <a:r>
              <a:rPr lang="en-US" sz="2400" dirty="0" err="1">
                <a:solidFill>
                  <a:schemeClr val="tx1"/>
                </a:solidFill>
                <a:latin typeface="Garamond" panose="02020404030301010803" pitchFamily="18" charset="0"/>
                <a:cs typeface="Helvetica" panose="020B0604020202020204" pitchFamily="34" charset="0"/>
              </a:rPr>
              <a:t>Suri</a:t>
            </a:r>
            <a:r>
              <a:rPr lang="en-US" sz="2400" dirty="0">
                <a:solidFill>
                  <a:schemeClr val="tx1"/>
                </a:solidFill>
                <a:latin typeface="Garamond" panose="02020404030301010803" pitchFamily="18" charset="0"/>
                <a:cs typeface="Helvetica" panose="020B0604020202020204" pitchFamily="34" charset="0"/>
              </a:rPr>
              <a:t> conceived QRM as a concept espousing a relentless emphasis on lead time reduction that has a long-term impact on every aspect of the company</a:t>
            </a:r>
            <a:r>
              <a:rPr lang="en-US" sz="2400" dirty="0" smtClean="0">
                <a:solidFill>
                  <a:schemeClr val="tx1"/>
                </a:solidFill>
                <a:latin typeface="Garamond" panose="02020404030301010803" pitchFamily="18" charset="0"/>
                <a:cs typeface="Helvetica" panose="020B0604020202020204" pitchFamily="34" charset="0"/>
              </a:rPr>
              <a:t>.</a:t>
            </a:r>
          </a:p>
          <a:p>
            <a:pPr algn="just">
              <a:lnSpc>
                <a:spcPct val="90000"/>
              </a:lnSpc>
            </a:pPr>
            <a:endParaRPr lang="en-US" sz="2400" dirty="0">
              <a:solidFill>
                <a:schemeClr val="tx1"/>
              </a:solidFill>
              <a:latin typeface="Garamond" panose="02020404030301010803" pitchFamily="18" charset="0"/>
              <a:cs typeface="Helvetica" panose="020B0604020202020204" pitchFamily="34" charset="0"/>
            </a:endParaRPr>
          </a:p>
        </p:txBody>
      </p:sp>
    </p:spTree>
    <p:extLst>
      <p:ext uri="{BB962C8B-B14F-4D97-AF65-F5344CB8AC3E}">
        <p14:creationId xmlns:p14="http://schemas.microsoft.com/office/powerpoint/2010/main" val="759150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7" y="540236"/>
            <a:ext cx="5405718"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Various Lead Times</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IN" sz="2400" b="1" dirty="0" smtClean="0">
                <a:solidFill>
                  <a:schemeClr val="tx1"/>
                </a:solidFill>
                <a:latin typeface="Garamond" panose="02020404030301010803" pitchFamily="18" charset="0"/>
                <a:cs typeface="Helvetica" panose="020B0604020202020204" pitchFamily="34" charset="0"/>
              </a:rPr>
              <a:t>Order </a:t>
            </a:r>
            <a:r>
              <a:rPr lang="en-IN" sz="2400" b="1" dirty="0">
                <a:solidFill>
                  <a:schemeClr val="tx1"/>
                </a:solidFill>
                <a:latin typeface="Garamond" panose="02020404030301010803" pitchFamily="18" charset="0"/>
                <a:cs typeface="Helvetica" panose="020B0604020202020204" pitchFamily="34" charset="0"/>
              </a:rPr>
              <a:t>Lead Time </a:t>
            </a:r>
            <a:r>
              <a:rPr lang="en-IN" sz="2400" dirty="0">
                <a:solidFill>
                  <a:schemeClr val="tx1"/>
                </a:solidFill>
                <a:latin typeface="Garamond" panose="02020404030301010803" pitchFamily="18" charset="0"/>
                <a:cs typeface="Helvetica" panose="020B0604020202020204" pitchFamily="34" charset="0"/>
              </a:rPr>
              <a:t>- Time from customer order received to customer order delivered.</a:t>
            </a:r>
          </a:p>
          <a:p>
            <a:pPr algn="just">
              <a:lnSpc>
                <a:spcPct val="90000"/>
              </a:lnSpc>
            </a:pPr>
            <a:r>
              <a:rPr lang="en-IN" sz="2400" b="1" dirty="0">
                <a:solidFill>
                  <a:schemeClr val="tx1"/>
                </a:solidFill>
                <a:latin typeface="Garamond" panose="02020404030301010803" pitchFamily="18" charset="0"/>
                <a:cs typeface="Helvetica" panose="020B0604020202020204" pitchFamily="34" charset="0"/>
              </a:rPr>
              <a:t>Order Handling Time </a:t>
            </a:r>
            <a:r>
              <a:rPr lang="en-IN" sz="2400" dirty="0">
                <a:solidFill>
                  <a:schemeClr val="tx1"/>
                </a:solidFill>
                <a:latin typeface="Garamond" panose="02020404030301010803" pitchFamily="18" charset="0"/>
                <a:cs typeface="Helvetica" panose="020B0604020202020204" pitchFamily="34" charset="0"/>
              </a:rPr>
              <a:t>- Time from customer order received to sales order created.</a:t>
            </a:r>
          </a:p>
          <a:p>
            <a:pPr algn="just">
              <a:lnSpc>
                <a:spcPct val="90000"/>
              </a:lnSpc>
            </a:pPr>
            <a:r>
              <a:rPr lang="en-IN" sz="2400" b="1" dirty="0">
                <a:solidFill>
                  <a:schemeClr val="tx1"/>
                </a:solidFill>
                <a:latin typeface="Garamond" panose="02020404030301010803" pitchFamily="18" charset="0"/>
                <a:cs typeface="Helvetica" panose="020B0604020202020204" pitchFamily="34" charset="0"/>
              </a:rPr>
              <a:t>Manufacturing Lead Time </a:t>
            </a:r>
            <a:r>
              <a:rPr lang="en-IN" sz="2400" dirty="0">
                <a:solidFill>
                  <a:schemeClr val="tx1"/>
                </a:solidFill>
                <a:latin typeface="Garamond" panose="02020404030301010803" pitchFamily="18" charset="0"/>
                <a:cs typeface="Helvetica" panose="020B0604020202020204" pitchFamily="34" charset="0"/>
              </a:rPr>
              <a:t>- Time from sales order created to production finished (ready for delivery).</a:t>
            </a:r>
          </a:p>
          <a:p>
            <a:pPr algn="just">
              <a:lnSpc>
                <a:spcPct val="90000"/>
              </a:lnSpc>
            </a:pPr>
            <a:r>
              <a:rPr lang="en-IN" sz="2400" b="1" dirty="0">
                <a:solidFill>
                  <a:schemeClr val="tx1"/>
                </a:solidFill>
                <a:latin typeface="Garamond" panose="02020404030301010803" pitchFamily="18" charset="0"/>
                <a:cs typeface="Helvetica" panose="020B0604020202020204" pitchFamily="34" charset="0"/>
              </a:rPr>
              <a:t>Production Lead Time </a:t>
            </a:r>
            <a:r>
              <a:rPr lang="en-IN" sz="2400" dirty="0">
                <a:solidFill>
                  <a:schemeClr val="tx1"/>
                </a:solidFill>
                <a:latin typeface="Garamond" panose="02020404030301010803" pitchFamily="18" charset="0"/>
                <a:cs typeface="Helvetica" panose="020B0604020202020204" pitchFamily="34" charset="0"/>
              </a:rPr>
              <a:t>- Time from start of physical production of first </a:t>
            </a:r>
            <a:r>
              <a:rPr lang="en-IN" sz="2400" dirty="0" err="1">
                <a:solidFill>
                  <a:schemeClr val="tx1"/>
                </a:solidFill>
                <a:latin typeface="Garamond" panose="02020404030301010803" pitchFamily="18" charset="0"/>
                <a:cs typeface="Helvetica" panose="020B0604020202020204" pitchFamily="34" charset="0"/>
              </a:rPr>
              <a:t>submodule</a:t>
            </a:r>
            <a:r>
              <a:rPr lang="en-IN" sz="2400" dirty="0">
                <a:solidFill>
                  <a:schemeClr val="tx1"/>
                </a:solidFill>
                <a:latin typeface="Garamond" panose="02020404030301010803" pitchFamily="18" charset="0"/>
                <a:cs typeface="Helvetica" panose="020B0604020202020204" pitchFamily="34" charset="0"/>
              </a:rPr>
              <a:t>/part to production finished (ready for delivery).</a:t>
            </a:r>
          </a:p>
          <a:p>
            <a:pPr algn="just">
              <a:lnSpc>
                <a:spcPct val="90000"/>
              </a:lnSpc>
            </a:pPr>
            <a:r>
              <a:rPr lang="en-IN" sz="2400" b="1" dirty="0">
                <a:solidFill>
                  <a:schemeClr val="tx1"/>
                </a:solidFill>
                <a:latin typeface="Garamond" panose="02020404030301010803" pitchFamily="18" charset="0"/>
                <a:cs typeface="Helvetica" panose="020B0604020202020204" pitchFamily="34" charset="0"/>
              </a:rPr>
              <a:t>Delivery Lead Time </a:t>
            </a:r>
            <a:r>
              <a:rPr lang="en-IN" sz="2400" dirty="0">
                <a:solidFill>
                  <a:schemeClr val="tx1"/>
                </a:solidFill>
                <a:latin typeface="Garamond" panose="02020404030301010803" pitchFamily="18" charset="0"/>
                <a:cs typeface="Helvetica" panose="020B0604020202020204" pitchFamily="34" charset="0"/>
              </a:rPr>
              <a:t>- Time from production finished to customer order delivered.</a:t>
            </a:r>
            <a:endParaRPr lang="en-US" sz="2000" dirty="0">
              <a:solidFill>
                <a:schemeClr val="tx1"/>
              </a:solidFill>
              <a:latin typeface="Garamond" panose="02020404030301010803" pitchFamily="18" charset="0"/>
              <a:cs typeface="Helvetica" panose="020B0604020202020204" pitchFamily="34" charset="0"/>
            </a:endParaRPr>
          </a:p>
        </p:txBody>
      </p:sp>
    </p:spTree>
    <p:extLst>
      <p:ext uri="{BB962C8B-B14F-4D97-AF65-F5344CB8AC3E}">
        <p14:creationId xmlns:p14="http://schemas.microsoft.com/office/powerpoint/2010/main" val="969848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7" y="540236"/>
            <a:ext cx="5405718"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Introduction-2</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514552" y="1492538"/>
            <a:ext cx="804259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dirty="0">
                <a:solidFill>
                  <a:schemeClr val="tx1"/>
                </a:solidFill>
                <a:latin typeface="Garamond" panose="02020404030301010803" pitchFamily="18" charset="0"/>
                <a:cs typeface="Helvetica" panose="020B0604020202020204" pitchFamily="34" charset="0"/>
              </a:rPr>
              <a:t>Long lead times add a lot of overhead </a:t>
            </a:r>
            <a:r>
              <a:rPr lang="en-US" sz="2400" dirty="0" smtClean="0">
                <a:solidFill>
                  <a:schemeClr val="tx1"/>
                </a:solidFill>
                <a:latin typeface="Garamond" panose="02020404030301010803" pitchFamily="18" charset="0"/>
                <a:cs typeface="Helvetica" panose="020B0604020202020204" pitchFamily="34" charset="0"/>
              </a:rPr>
              <a:t>costs to </a:t>
            </a:r>
            <a:r>
              <a:rPr lang="en-US" sz="2400" dirty="0">
                <a:solidFill>
                  <a:schemeClr val="tx1"/>
                </a:solidFill>
                <a:latin typeface="Garamond" panose="02020404030301010803" pitchFamily="18" charset="0"/>
                <a:cs typeface="Helvetica" panose="020B0604020202020204" pitchFamily="34" charset="0"/>
              </a:rPr>
              <a:t>a manufacturing enterprise--cost for </a:t>
            </a:r>
            <a:r>
              <a:rPr lang="en-US" sz="2400" dirty="0" smtClean="0">
                <a:solidFill>
                  <a:schemeClr val="tx1"/>
                </a:solidFill>
                <a:latin typeface="Garamond" panose="02020404030301010803" pitchFamily="18" charset="0"/>
                <a:cs typeface="Helvetica" panose="020B0604020202020204" pitchFamily="34" charset="0"/>
              </a:rPr>
              <a:t>activities like </a:t>
            </a:r>
            <a:r>
              <a:rPr lang="en-US" sz="2400" dirty="0">
                <a:solidFill>
                  <a:schemeClr val="tx1"/>
                </a:solidFill>
                <a:latin typeface="Garamond" panose="02020404030301010803" pitchFamily="18" charset="0"/>
                <a:cs typeface="Helvetica" panose="020B0604020202020204" pitchFamily="34" charset="0"/>
              </a:rPr>
              <a:t>forecasting, planning, scheduling, </a:t>
            </a:r>
            <a:r>
              <a:rPr lang="en-US" sz="2400" dirty="0" smtClean="0">
                <a:solidFill>
                  <a:schemeClr val="tx1"/>
                </a:solidFill>
                <a:latin typeface="Garamond" panose="02020404030301010803" pitchFamily="18" charset="0"/>
                <a:cs typeface="Helvetica" panose="020B0604020202020204" pitchFamily="34" charset="0"/>
              </a:rPr>
              <a:t>rescheduling, expediting</a:t>
            </a:r>
            <a:r>
              <a:rPr lang="en-US" sz="2400" dirty="0">
                <a:solidFill>
                  <a:schemeClr val="tx1"/>
                </a:solidFill>
                <a:latin typeface="Garamond" panose="02020404030301010803" pitchFamily="18" charset="0"/>
                <a:cs typeface="Helvetica" panose="020B0604020202020204" pitchFamily="34" charset="0"/>
              </a:rPr>
              <a:t>, work in process, finished </a:t>
            </a:r>
            <a:r>
              <a:rPr lang="en-US" sz="2400" dirty="0" smtClean="0">
                <a:solidFill>
                  <a:schemeClr val="tx1"/>
                </a:solidFill>
                <a:latin typeface="Garamond" panose="02020404030301010803" pitchFamily="18" charset="0"/>
                <a:cs typeface="Helvetica" panose="020B0604020202020204" pitchFamily="34" charset="0"/>
              </a:rPr>
              <a:t>goods, warehousing</a:t>
            </a:r>
            <a:r>
              <a:rPr lang="en-US" sz="2400" dirty="0">
                <a:solidFill>
                  <a:schemeClr val="tx1"/>
                </a:solidFill>
                <a:latin typeface="Garamond" panose="02020404030301010803" pitchFamily="18" charset="0"/>
                <a:cs typeface="Helvetica" panose="020B0604020202020204" pitchFamily="34" charset="0"/>
              </a:rPr>
              <a:t>, and so on. </a:t>
            </a:r>
            <a:endParaRPr lang="en-US" sz="2400" dirty="0" smtClean="0">
              <a:solidFill>
                <a:schemeClr val="tx1"/>
              </a:solidFill>
              <a:latin typeface="Garamond" panose="02020404030301010803" pitchFamily="18" charset="0"/>
              <a:cs typeface="Helvetica" panose="020B0604020202020204" pitchFamily="34" charset="0"/>
            </a:endParaRPr>
          </a:p>
          <a:p>
            <a:pPr algn="just">
              <a:lnSpc>
                <a:spcPct val="90000"/>
              </a:lnSpc>
            </a:pPr>
            <a:r>
              <a:rPr lang="en-US" sz="2400" dirty="0" smtClean="0">
                <a:solidFill>
                  <a:schemeClr val="tx1"/>
                </a:solidFill>
                <a:latin typeface="Garamond" panose="02020404030301010803" pitchFamily="18" charset="0"/>
                <a:cs typeface="Helvetica" panose="020B0604020202020204" pitchFamily="34" charset="0"/>
              </a:rPr>
              <a:t>Labor </a:t>
            </a:r>
            <a:r>
              <a:rPr lang="en-US" sz="2400" dirty="0">
                <a:solidFill>
                  <a:schemeClr val="tx1"/>
                </a:solidFill>
                <a:latin typeface="Garamond" panose="02020404030301010803" pitchFamily="18" charset="0"/>
                <a:cs typeface="Helvetica" panose="020B0604020202020204" pitchFamily="34" charset="0"/>
              </a:rPr>
              <a:t>actually </a:t>
            </a:r>
            <a:r>
              <a:rPr lang="en-US" sz="2400" dirty="0" smtClean="0">
                <a:solidFill>
                  <a:schemeClr val="tx1"/>
                </a:solidFill>
                <a:latin typeface="Garamond" panose="02020404030301010803" pitchFamily="18" charset="0"/>
                <a:cs typeface="Helvetica" panose="020B0604020202020204" pitchFamily="34" charset="0"/>
              </a:rPr>
              <a:t>only accounts </a:t>
            </a:r>
            <a:r>
              <a:rPr lang="en-US" sz="2400" dirty="0">
                <a:solidFill>
                  <a:schemeClr val="tx1"/>
                </a:solidFill>
                <a:latin typeface="Garamond" panose="02020404030301010803" pitchFamily="18" charset="0"/>
                <a:cs typeface="Helvetica" panose="020B0604020202020204" pitchFamily="34" charset="0"/>
              </a:rPr>
              <a:t>for less than 7 percent of a </a:t>
            </a:r>
            <a:r>
              <a:rPr lang="en-US" sz="2400" dirty="0" smtClean="0">
                <a:solidFill>
                  <a:schemeClr val="tx1"/>
                </a:solidFill>
                <a:latin typeface="Garamond" panose="02020404030301010803" pitchFamily="18" charset="0"/>
                <a:cs typeface="Helvetica" panose="020B0604020202020204" pitchFamily="34" charset="0"/>
              </a:rPr>
              <a:t>finished product's </a:t>
            </a:r>
            <a:r>
              <a:rPr lang="en-US" sz="2400" dirty="0">
                <a:solidFill>
                  <a:schemeClr val="tx1"/>
                </a:solidFill>
                <a:latin typeface="Garamond" panose="02020404030301010803" pitchFamily="18" charset="0"/>
                <a:cs typeface="Helvetica" panose="020B0604020202020204" pitchFamily="34" charset="0"/>
              </a:rPr>
              <a:t>selling price, while these </a:t>
            </a:r>
            <a:r>
              <a:rPr lang="en-US" sz="2400" dirty="0" smtClean="0">
                <a:solidFill>
                  <a:schemeClr val="tx1"/>
                </a:solidFill>
                <a:latin typeface="Garamond" panose="02020404030301010803" pitchFamily="18" charset="0"/>
                <a:cs typeface="Helvetica" panose="020B0604020202020204" pitchFamily="34" charset="0"/>
              </a:rPr>
              <a:t>overhead activities </a:t>
            </a:r>
            <a:r>
              <a:rPr lang="en-US" sz="2400" dirty="0">
                <a:solidFill>
                  <a:schemeClr val="tx1"/>
                </a:solidFill>
                <a:latin typeface="Garamond" panose="02020404030301010803" pitchFamily="18" charset="0"/>
                <a:cs typeface="Helvetica" panose="020B0604020202020204" pitchFamily="34" charset="0"/>
              </a:rPr>
              <a:t>account for 50 percent, or more.</a:t>
            </a:r>
          </a:p>
          <a:p>
            <a:pPr algn="just">
              <a:lnSpc>
                <a:spcPct val="90000"/>
              </a:lnSpc>
            </a:pPr>
            <a:r>
              <a:rPr lang="en-US" sz="2400" dirty="0">
                <a:solidFill>
                  <a:schemeClr val="tx1"/>
                </a:solidFill>
                <a:latin typeface="Garamond" panose="02020404030301010803" pitchFamily="18" charset="0"/>
                <a:cs typeface="Helvetica" panose="020B0604020202020204" pitchFamily="34" charset="0"/>
              </a:rPr>
              <a:t>QRM provides a full set of tools to reduce unnecessary lead time in all areas of your operations - from shop floor, to office operations, accounting, engineering and new product launches. This will, in turn, allow your organization to gain a competitive advantage in the global market, as well as provide you with a better opportunity to compete with low-wage countries..</a:t>
            </a:r>
          </a:p>
          <a:p>
            <a:pPr algn="just">
              <a:lnSpc>
                <a:spcPct val="90000"/>
              </a:lnSpc>
            </a:pPr>
            <a:endParaRPr lang="en-US" sz="2000" dirty="0">
              <a:solidFill>
                <a:schemeClr val="tx1"/>
              </a:solidFill>
              <a:latin typeface="Garamond" panose="02020404030301010803" pitchFamily="18" charset="0"/>
              <a:cs typeface="Helvetica" panose="020B0604020202020204" pitchFamily="34" charset="0"/>
            </a:endParaRPr>
          </a:p>
        </p:txBody>
      </p:sp>
    </p:spTree>
    <p:extLst>
      <p:ext uri="{BB962C8B-B14F-4D97-AF65-F5344CB8AC3E}">
        <p14:creationId xmlns:p14="http://schemas.microsoft.com/office/powerpoint/2010/main" val="1974647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26699" y="573276"/>
            <a:ext cx="6868540" cy="584775"/>
          </a:xfrm>
          <a:prstGeom prst="rect">
            <a:avLst/>
          </a:prstGeom>
          <a:noFill/>
        </p:spPr>
        <p:txBody>
          <a:bodyPr wrap="square" rtlCol="0">
            <a:spAutoFit/>
          </a:bodyPr>
          <a:lstStyle/>
          <a:p>
            <a:r>
              <a:rPr lang="en-US" sz="3200" b="1" dirty="0" smtClean="0">
                <a:latin typeface="Verdana" panose="020B0604030504040204" pitchFamily="34" charset="0"/>
                <a:ea typeface="Verdana" panose="020B0604030504040204" pitchFamily="34" charset="0"/>
                <a:cs typeface="Verdana" panose="020B0604030504040204" pitchFamily="34" charset="0"/>
              </a:rPr>
              <a:t>QRM Cells &amp; Q-ROC</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195474" y="1235770"/>
            <a:ext cx="877114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IN" sz="2000" dirty="0">
                <a:solidFill>
                  <a:schemeClr val="tx1"/>
                </a:solidFill>
                <a:latin typeface="Garamond" pitchFamily="18" charset="0"/>
              </a:rPr>
              <a:t>The main building block of the QRM organization is the QRM cell</a:t>
            </a:r>
            <a:r>
              <a:rPr lang="en-IN" sz="2000" dirty="0" smtClean="0">
                <a:solidFill>
                  <a:schemeClr val="tx1"/>
                </a:solidFill>
                <a:latin typeface="Garamond" pitchFamily="18" charset="0"/>
              </a:rPr>
              <a:t>.</a:t>
            </a:r>
          </a:p>
          <a:p>
            <a:pPr algn="just">
              <a:lnSpc>
                <a:spcPct val="90000"/>
              </a:lnSpc>
            </a:pPr>
            <a:r>
              <a:rPr lang="en-IN" sz="2000" dirty="0">
                <a:solidFill>
                  <a:schemeClr val="tx1"/>
                </a:solidFill>
                <a:latin typeface="Garamond" panose="02020404030301010803" pitchFamily="18" charset="0"/>
                <a:cs typeface="Helvetica" panose="020B0604020202020204" pitchFamily="34" charset="0"/>
              </a:rPr>
              <a:t>QRM cells are designed around a Focused Target Market Segment (FTMS) – a segment of the market in which shorter product lead times provide the company with maximum </a:t>
            </a:r>
            <a:r>
              <a:rPr lang="en-IN" sz="2000" dirty="0" smtClean="0">
                <a:solidFill>
                  <a:schemeClr val="tx1"/>
                </a:solidFill>
                <a:latin typeface="Garamond" panose="02020404030301010803" pitchFamily="18" charset="0"/>
                <a:cs typeface="Helvetica" panose="020B0604020202020204" pitchFamily="34" charset="0"/>
              </a:rPr>
              <a:t>benefits.</a:t>
            </a:r>
          </a:p>
          <a:p>
            <a:pPr algn="just">
              <a:lnSpc>
                <a:spcPct val="90000"/>
              </a:lnSpc>
            </a:pPr>
            <a:r>
              <a:rPr lang="en-IN" sz="2000" dirty="0">
                <a:solidFill>
                  <a:schemeClr val="tx1"/>
                </a:solidFill>
                <a:latin typeface="Garamond" panose="02020404030301010803" pitchFamily="18" charset="0"/>
                <a:cs typeface="Helvetica" panose="020B0604020202020204" pitchFamily="34" charset="0"/>
              </a:rPr>
              <a:t>QRM cells complete a sequence of operations ensuring that jobs leave the cell completed and do not need to return</a:t>
            </a:r>
            <a:r>
              <a:rPr lang="en-IN" sz="2000" dirty="0" smtClean="0">
                <a:solidFill>
                  <a:schemeClr val="tx1"/>
                </a:solidFill>
                <a:latin typeface="Garamond" panose="02020404030301010803" pitchFamily="18" charset="0"/>
                <a:cs typeface="Helvetica" panose="020B0604020202020204" pitchFamily="34" charset="0"/>
              </a:rPr>
              <a:t>.</a:t>
            </a:r>
          </a:p>
          <a:p>
            <a:pPr algn="just">
              <a:lnSpc>
                <a:spcPct val="90000"/>
              </a:lnSpc>
            </a:pPr>
            <a:r>
              <a:rPr lang="en-IN" sz="2000" dirty="0">
                <a:solidFill>
                  <a:schemeClr val="tx1"/>
                </a:solidFill>
                <a:latin typeface="Garamond" panose="02020404030301010803" pitchFamily="18" charset="0"/>
                <a:cs typeface="Helvetica" panose="020B0604020202020204" pitchFamily="34" charset="0"/>
              </a:rPr>
              <a:t>The work organization in QRM cells is based on team </a:t>
            </a:r>
            <a:r>
              <a:rPr lang="en-IN" sz="2000" dirty="0" smtClean="0">
                <a:solidFill>
                  <a:schemeClr val="tx1"/>
                </a:solidFill>
                <a:latin typeface="Garamond" panose="02020404030301010803" pitchFamily="18" charset="0"/>
                <a:cs typeface="Helvetica" panose="020B0604020202020204" pitchFamily="34" charset="0"/>
              </a:rPr>
              <a:t>ownership.</a:t>
            </a:r>
          </a:p>
          <a:p>
            <a:pPr algn="just">
              <a:lnSpc>
                <a:spcPct val="90000"/>
              </a:lnSpc>
            </a:pPr>
            <a:r>
              <a:rPr lang="en-IN" sz="2000" dirty="0" smtClean="0">
                <a:solidFill>
                  <a:schemeClr val="tx1"/>
                </a:solidFill>
                <a:latin typeface="Garamond" panose="02020404030301010803" pitchFamily="18" charset="0"/>
                <a:cs typeface="Helvetica" panose="020B0604020202020204" pitchFamily="34" charset="0"/>
              </a:rPr>
              <a:t>Provided </a:t>
            </a:r>
            <a:r>
              <a:rPr lang="en-IN" sz="2000" dirty="0">
                <a:solidFill>
                  <a:schemeClr val="tx1"/>
                </a:solidFill>
                <a:latin typeface="Garamond" panose="02020404030301010803" pitchFamily="18" charset="0"/>
                <a:cs typeface="Helvetica" panose="020B0604020202020204" pitchFamily="34" charset="0"/>
              </a:rPr>
              <a:t>with a job and a completion deadline, teams can decide independently on how to complete the job. </a:t>
            </a:r>
            <a:endParaRPr lang="en-IN" sz="2000" dirty="0" smtClean="0">
              <a:solidFill>
                <a:schemeClr val="tx1"/>
              </a:solidFill>
              <a:latin typeface="Garamond" panose="02020404030301010803" pitchFamily="18" charset="0"/>
              <a:cs typeface="Helvetica" panose="020B0604020202020204" pitchFamily="34" charset="0"/>
            </a:endParaRPr>
          </a:p>
          <a:p>
            <a:pPr algn="just">
              <a:lnSpc>
                <a:spcPct val="90000"/>
              </a:lnSpc>
            </a:pPr>
            <a:r>
              <a:rPr lang="en-IN" sz="2000" dirty="0" smtClean="0">
                <a:solidFill>
                  <a:schemeClr val="tx1"/>
                </a:solidFill>
                <a:latin typeface="Garamond" panose="02020404030301010803" pitchFamily="18" charset="0"/>
                <a:cs typeface="Helvetica" panose="020B0604020202020204" pitchFamily="34" charset="0"/>
              </a:rPr>
              <a:t>To </a:t>
            </a:r>
            <a:r>
              <a:rPr lang="en-IN" sz="2000" dirty="0">
                <a:solidFill>
                  <a:schemeClr val="tx1"/>
                </a:solidFill>
                <a:latin typeface="Garamond" panose="02020404030301010803" pitchFamily="18" charset="0"/>
                <a:cs typeface="Helvetica" panose="020B0604020202020204" pitchFamily="34" charset="0"/>
              </a:rPr>
              <a:t>ensure quick response to high-variety demand, workers in QRM cells need to go through cross training.</a:t>
            </a:r>
            <a:endParaRPr lang="en-IN" sz="2000" dirty="0" smtClean="0">
              <a:solidFill>
                <a:schemeClr val="tx1"/>
              </a:solidFill>
              <a:latin typeface="Garamond" panose="02020404030301010803" pitchFamily="18" charset="0"/>
              <a:cs typeface="Helvetica" panose="020B0604020202020204" pitchFamily="34" charset="0"/>
            </a:endParaRPr>
          </a:p>
          <a:p>
            <a:pPr algn="just">
              <a:lnSpc>
                <a:spcPct val="90000"/>
              </a:lnSpc>
            </a:pPr>
            <a:r>
              <a:rPr lang="en-IN" sz="2000" dirty="0" smtClean="0">
                <a:solidFill>
                  <a:schemeClr val="tx1"/>
                </a:solidFill>
                <a:latin typeface="Garamond" panose="02020404030301010803" pitchFamily="18" charset="0"/>
                <a:cs typeface="Helvetica" panose="020B0604020202020204" pitchFamily="34" charset="0"/>
              </a:rPr>
              <a:t>A </a:t>
            </a:r>
            <a:r>
              <a:rPr lang="en-IN" sz="2000" dirty="0">
                <a:solidFill>
                  <a:schemeClr val="tx1"/>
                </a:solidFill>
                <a:latin typeface="Garamond" panose="02020404030301010803" pitchFamily="18" charset="0"/>
                <a:cs typeface="Helvetica" panose="020B0604020202020204" pitchFamily="34" charset="0"/>
              </a:rPr>
              <a:t>Quick Response Office Cell (Q-ROC) is not a random team that can be formed on </a:t>
            </a:r>
            <a:r>
              <a:rPr lang="en-IN" sz="2000" dirty="0" smtClean="0">
                <a:solidFill>
                  <a:schemeClr val="tx1"/>
                </a:solidFill>
                <a:latin typeface="Garamond" panose="02020404030301010803" pitchFamily="18" charset="0"/>
                <a:cs typeface="Helvetica" panose="020B0604020202020204" pitchFamily="34" charset="0"/>
              </a:rPr>
              <a:t>any individual department. </a:t>
            </a:r>
          </a:p>
          <a:p>
            <a:pPr algn="just">
              <a:lnSpc>
                <a:spcPct val="90000"/>
              </a:lnSpc>
            </a:pPr>
            <a:r>
              <a:rPr lang="en-IN" sz="2000" dirty="0" smtClean="0">
                <a:solidFill>
                  <a:schemeClr val="tx1"/>
                </a:solidFill>
                <a:latin typeface="Garamond" panose="02020404030301010803" pitchFamily="18" charset="0"/>
                <a:cs typeface="Helvetica" panose="020B0604020202020204" pitchFamily="34" charset="0"/>
              </a:rPr>
              <a:t>According to </a:t>
            </a:r>
            <a:r>
              <a:rPr lang="en-IN" sz="2000" dirty="0">
                <a:solidFill>
                  <a:schemeClr val="tx1"/>
                </a:solidFill>
                <a:latin typeface="Garamond" panose="02020404030301010803" pitchFamily="18" charset="0"/>
                <a:cs typeface="Helvetica" panose="020B0604020202020204" pitchFamily="34" charset="0"/>
              </a:rPr>
              <a:t>QRM a </a:t>
            </a:r>
            <a:r>
              <a:rPr lang="en-IN" sz="2000" dirty="0" smtClean="0">
                <a:solidFill>
                  <a:schemeClr val="tx1"/>
                </a:solidFill>
                <a:latin typeface="Garamond" panose="02020404030301010803" pitchFamily="18" charset="0"/>
                <a:cs typeface="Helvetica" panose="020B0604020202020204" pitchFamily="34" charset="0"/>
              </a:rPr>
              <a:t>Q–ROC is </a:t>
            </a:r>
            <a:r>
              <a:rPr lang="en-IN" sz="2000" dirty="0">
                <a:solidFill>
                  <a:schemeClr val="tx1"/>
                </a:solidFill>
                <a:latin typeface="Garamond" panose="02020404030301010803" pitchFamily="18" charset="0"/>
                <a:cs typeface="Helvetica" panose="020B0604020202020204" pitchFamily="34" charset="0"/>
              </a:rPr>
              <a:t>a cell which crosses functional structures and where we find multifunctional people gathered together (cross-trained). They form an independent team which is responsible for all the activities of that </a:t>
            </a:r>
            <a:r>
              <a:rPr lang="en-IN" sz="2000" dirty="0" smtClean="0">
                <a:solidFill>
                  <a:schemeClr val="tx1"/>
                </a:solidFill>
                <a:latin typeface="Garamond" panose="02020404030301010803" pitchFamily="18" charset="0"/>
                <a:cs typeface="Helvetica" panose="020B0604020202020204" pitchFamily="34" charset="0"/>
              </a:rPr>
              <a:t>FTMS.</a:t>
            </a:r>
            <a:endParaRPr lang="en-US" sz="2000" dirty="0">
              <a:solidFill>
                <a:schemeClr val="tx1"/>
              </a:solidFill>
              <a:latin typeface="Garamond" panose="02020404030301010803" pitchFamily="18" charset="0"/>
              <a:cs typeface="Helvetica" panose="020B0604020202020204" pitchFamily="34" charset="0"/>
            </a:endParaRPr>
          </a:p>
        </p:txBody>
      </p:sp>
    </p:spTree>
    <p:extLst>
      <p:ext uri="{BB962C8B-B14F-4D97-AF65-F5344CB8AC3E}">
        <p14:creationId xmlns:p14="http://schemas.microsoft.com/office/powerpoint/2010/main" val="3101775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26491" y="0"/>
            <a:ext cx="6868540" cy="1077218"/>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cs typeface="Verdana" panose="020B0604030504040204" pitchFamily="34" charset="0"/>
              </a:rPr>
              <a:t>Manufacturing </a:t>
            </a:r>
            <a:r>
              <a:rPr lang="en-US" sz="3200" b="1" dirty="0" smtClean="0">
                <a:latin typeface="Verdana" panose="020B0604030504040204" pitchFamily="34" charset="0"/>
                <a:ea typeface="Verdana" panose="020B0604030504040204" pitchFamily="34" charset="0"/>
                <a:cs typeface="Verdana" panose="020B0604030504040204" pitchFamily="34" charset="0"/>
              </a:rPr>
              <a:t>Critical-Path </a:t>
            </a:r>
            <a:r>
              <a:rPr lang="en-US" sz="3200" b="1" dirty="0">
                <a:latin typeface="Verdana" panose="020B0604030504040204" pitchFamily="34" charset="0"/>
                <a:ea typeface="Verdana" panose="020B0604030504040204" pitchFamily="34" charset="0"/>
                <a:cs typeface="Verdana" panose="020B0604030504040204" pitchFamily="34" charset="0"/>
              </a:rPr>
              <a:t>Time (MCT)</a:t>
            </a: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214301" y="1389004"/>
            <a:ext cx="8771144" cy="47581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IN" sz="2400" dirty="0">
                <a:solidFill>
                  <a:schemeClr val="tx1"/>
                </a:solidFill>
                <a:latin typeface="Garamond" panose="02020404030301010803" pitchFamily="18" charset="0"/>
                <a:cs typeface="Helvetica" panose="020B0604020202020204" pitchFamily="34" charset="0"/>
              </a:rPr>
              <a:t>The main performance measure for a QRM cell is lead time as defined by MCT. </a:t>
            </a:r>
            <a:endParaRPr lang="en-US" sz="2400" dirty="0" smtClean="0">
              <a:solidFill>
                <a:schemeClr val="tx1"/>
              </a:solidFill>
              <a:latin typeface="Garamond" panose="02020404030301010803" pitchFamily="18" charset="0"/>
              <a:cs typeface="Helvetica" panose="020B0604020202020204" pitchFamily="34" charset="0"/>
            </a:endParaRPr>
          </a:p>
          <a:p>
            <a:pPr algn="just">
              <a:lnSpc>
                <a:spcPct val="90000"/>
              </a:lnSpc>
            </a:pPr>
            <a:r>
              <a:rPr lang="en-US" sz="2400" dirty="0" smtClean="0">
                <a:solidFill>
                  <a:schemeClr val="tx1"/>
                </a:solidFill>
                <a:latin typeface="Garamond" panose="02020404030301010803" pitchFamily="18" charset="0"/>
                <a:cs typeface="Helvetica" panose="020B0604020202020204" pitchFamily="34" charset="0"/>
              </a:rPr>
              <a:t>QRM </a:t>
            </a:r>
            <a:r>
              <a:rPr lang="en-US" sz="2400" dirty="0">
                <a:solidFill>
                  <a:schemeClr val="tx1"/>
                </a:solidFill>
                <a:latin typeface="Garamond" panose="02020404030301010803" pitchFamily="18" charset="0"/>
                <a:cs typeface="Helvetica" panose="020B0604020202020204" pitchFamily="34" charset="0"/>
              </a:rPr>
              <a:t>introduces Manufacturing Critical-path Time (MCT</a:t>
            </a:r>
            <a:r>
              <a:rPr lang="en-US" sz="2400" dirty="0">
                <a:solidFill>
                  <a:schemeClr val="tx1"/>
                </a:solidFill>
                <a:latin typeface="Garamond" panose="02020404030301010803" pitchFamily="18" charset="0"/>
                <a:cs typeface="Helvetica" panose="020B0604020202020204" pitchFamily="34" charset="0"/>
              </a:rPr>
              <a:t>), </a:t>
            </a:r>
            <a:r>
              <a:rPr lang="en-US" sz="2400" dirty="0" smtClean="0">
                <a:solidFill>
                  <a:schemeClr val="tx1"/>
                </a:solidFill>
                <a:latin typeface="Garamond" panose="02020404030301010803" pitchFamily="18" charset="0"/>
                <a:cs typeface="Helvetica" panose="020B0604020202020204" pitchFamily="34" charset="0"/>
              </a:rPr>
              <a:t>a </a:t>
            </a:r>
            <a:r>
              <a:rPr lang="en-US" sz="2400" dirty="0">
                <a:solidFill>
                  <a:schemeClr val="tx1"/>
                </a:solidFill>
                <a:latin typeface="Garamond" panose="02020404030301010803" pitchFamily="18" charset="0"/>
                <a:cs typeface="Helvetica" panose="020B0604020202020204" pitchFamily="34" charset="0"/>
              </a:rPr>
              <a:t>metric designed to calculate waste and highlight opportunities for improvement </a:t>
            </a:r>
            <a:endParaRPr lang="en-US" sz="2400" dirty="0" smtClean="0">
              <a:solidFill>
                <a:schemeClr val="tx1"/>
              </a:solidFill>
              <a:latin typeface="Garamond" panose="02020404030301010803" pitchFamily="18" charset="0"/>
              <a:cs typeface="Helvetica" panose="020B0604020202020204" pitchFamily="34" charset="0"/>
            </a:endParaRPr>
          </a:p>
          <a:p>
            <a:pPr algn="just">
              <a:lnSpc>
                <a:spcPct val="90000"/>
              </a:lnSpc>
            </a:pPr>
            <a:r>
              <a:rPr lang="en-US" sz="2400" dirty="0" smtClean="0">
                <a:solidFill>
                  <a:schemeClr val="tx1"/>
                </a:solidFill>
                <a:latin typeface="Garamond" panose="02020404030301010803" pitchFamily="18" charset="0"/>
                <a:cs typeface="Helvetica" panose="020B0604020202020204" pitchFamily="34" charset="0"/>
              </a:rPr>
              <a:t>It </a:t>
            </a:r>
            <a:r>
              <a:rPr lang="en-US" sz="2400" dirty="0">
                <a:solidFill>
                  <a:schemeClr val="tx1"/>
                </a:solidFill>
                <a:latin typeface="Garamond" panose="02020404030301010803" pitchFamily="18" charset="0"/>
                <a:cs typeface="Helvetica" panose="020B0604020202020204" pitchFamily="34" charset="0"/>
              </a:rPr>
              <a:t>is based on the standard critical path method; defined as the typical amount of calendar time from when a customer creates an order, until the first piece of that order is delivered to the customer</a:t>
            </a:r>
            <a:r>
              <a:rPr lang="en-US" sz="2400" dirty="0" smtClean="0">
                <a:solidFill>
                  <a:schemeClr val="tx1"/>
                </a:solidFill>
                <a:latin typeface="Garamond" panose="02020404030301010803" pitchFamily="18" charset="0"/>
                <a:cs typeface="Helvetica" panose="020B0604020202020204" pitchFamily="34" charset="0"/>
              </a:rPr>
              <a:t>.</a:t>
            </a:r>
            <a:endParaRPr lang="en-US" sz="2400" dirty="0">
              <a:solidFill>
                <a:schemeClr val="tx1"/>
              </a:solidFill>
              <a:latin typeface="Garamond" panose="02020404030301010803" pitchFamily="18" charset="0"/>
              <a:cs typeface="Helvetica" panose="020B0604020202020204" pitchFamily="34" charset="0"/>
            </a:endParaRPr>
          </a:p>
          <a:p>
            <a:pPr algn="just">
              <a:lnSpc>
                <a:spcPct val="90000"/>
              </a:lnSpc>
            </a:pPr>
            <a:r>
              <a:rPr lang="en-US" sz="2400" dirty="0" smtClean="0">
                <a:solidFill>
                  <a:schemeClr val="tx1"/>
                </a:solidFill>
                <a:latin typeface="Garamond" panose="02020404030301010803" pitchFamily="18" charset="0"/>
                <a:cs typeface="Helvetica" panose="020B0604020202020204" pitchFamily="34" charset="0"/>
              </a:rPr>
              <a:t>MCT </a:t>
            </a:r>
            <a:r>
              <a:rPr lang="en-US" sz="2400" dirty="0">
                <a:solidFill>
                  <a:schemeClr val="tx1"/>
                </a:solidFill>
                <a:latin typeface="Garamond" panose="02020404030301010803" pitchFamily="18" charset="0"/>
                <a:cs typeface="Helvetica" panose="020B0604020202020204" pitchFamily="34" charset="0"/>
              </a:rPr>
              <a:t>gives an estimate of the time it takes to fulfill an order, quantifying the longest critical-path duration of order-fulfillment </a:t>
            </a:r>
            <a:r>
              <a:rPr lang="en-US" sz="2400" dirty="0" smtClean="0">
                <a:solidFill>
                  <a:schemeClr val="tx1"/>
                </a:solidFill>
                <a:latin typeface="Garamond" panose="02020404030301010803" pitchFamily="18" charset="0"/>
                <a:cs typeface="Helvetica" panose="020B0604020202020204" pitchFamily="34" charset="0"/>
              </a:rPr>
              <a:t>activities</a:t>
            </a:r>
            <a:r>
              <a:rPr lang="en-US" sz="2400" dirty="0" smtClean="0">
                <a:solidFill>
                  <a:schemeClr val="tx1"/>
                </a:solidFill>
                <a:latin typeface="Garamond" panose="02020404030301010803" pitchFamily="18" charset="0"/>
                <a:cs typeface="Helvetica" panose="020B0604020202020204" pitchFamily="34" charset="0"/>
              </a:rPr>
              <a:t>.</a:t>
            </a:r>
          </a:p>
          <a:p>
            <a:pPr algn="just">
              <a:lnSpc>
                <a:spcPct val="90000"/>
              </a:lnSpc>
            </a:pPr>
            <a:endParaRPr lang="en-US" sz="2400" dirty="0">
              <a:solidFill>
                <a:schemeClr val="tx1"/>
              </a:solidFill>
              <a:latin typeface="Garamond" panose="02020404030301010803" pitchFamily="18" charset="0"/>
              <a:cs typeface="Helvetica" panose="020B0604020202020204" pitchFamily="34" charset="0"/>
            </a:endParaRPr>
          </a:p>
          <a:p>
            <a:pPr marL="0" indent="0" algn="just">
              <a:lnSpc>
                <a:spcPct val="90000"/>
              </a:lnSpc>
              <a:buNone/>
            </a:pPr>
            <a:r>
              <a:rPr lang="en-IN" sz="2800" i="1" dirty="0">
                <a:solidFill>
                  <a:schemeClr val="tx1"/>
                </a:solidFill>
                <a:latin typeface="Garamond" panose="02020404030301010803" pitchFamily="18" charset="0"/>
                <a:cs typeface="Helvetica" panose="020B0604020202020204" pitchFamily="34" charset="0"/>
              </a:rPr>
              <a:t>The critical path method (</a:t>
            </a:r>
            <a:r>
              <a:rPr lang="en-IN" sz="2800" i="1" dirty="0" smtClean="0">
                <a:solidFill>
                  <a:schemeClr val="tx1"/>
                </a:solidFill>
                <a:latin typeface="Garamond" panose="02020404030301010803" pitchFamily="18" charset="0"/>
                <a:cs typeface="Helvetica" panose="020B0604020202020204" pitchFamily="34" charset="0"/>
              </a:rPr>
              <a:t>CPM) is </a:t>
            </a:r>
            <a:r>
              <a:rPr lang="en-IN" sz="2800" i="1" dirty="0">
                <a:solidFill>
                  <a:schemeClr val="tx1"/>
                </a:solidFill>
                <a:latin typeface="Garamond" panose="02020404030301010803" pitchFamily="18" charset="0"/>
                <a:cs typeface="Helvetica" panose="020B0604020202020204" pitchFamily="34" charset="0"/>
              </a:rPr>
              <a:t>an algorithm for scheduling a set of project activities.</a:t>
            </a:r>
            <a:endParaRPr lang="en-US" sz="2800" i="1" dirty="0">
              <a:solidFill>
                <a:schemeClr val="tx1"/>
              </a:solidFill>
              <a:latin typeface="Garamond" panose="02020404030301010803" pitchFamily="18" charset="0"/>
              <a:cs typeface="Helvetica" panose="020B0604020202020204" pitchFamily="34" charset="0"/>
            </a:endParaRPr>
          </a:p>
        </p:txBody>
      </p:sp>
    </p:spTree>
    <p:extLst>
      <p:ext uri="{BB962C8B-B14F-4D97-AF65-F5344CB8AC3E}">
        <p14:creationId xmlns:p14="http://schemas.microsoft.com/office/powerpoint/2010/main" val="3260686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7" y="540236"/>
            <a:ext cx="5405718"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QRM vs. Lean Mfg.</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chemeClr val="tx1"/>
                </a:solidFill>
              </a:rPr>
              <a:t>QUICK RESPONSE MANUFACTURING SYSTEMS</a:t>
            </a:r>
            <a:endParaRPr lang="en-US" altLang="en-US" dirty="0">
              <a:solidFill>
                <a:schemeClr val="tx1"/>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grpSp>
        <p:nvGrpSpPr>
          <p:cNvPr id="7" name="Shape 103"/>
          <p:cNvGrpSpPr/>
          <p:nvPr/>
        </p:nvGrpSpPr>
        <p:grpSpPr>
          <a:xfrm>
            <a:off x="694846" y="1411929"/>
            <a:ext cx="7772400" cy="5026449"/>
            <a:chOff x="838200" y="304800"/>
            <a:chExt cx="7772400" cy="5381625"/>
          </a:xfrm>
        </p:grpSpPr>
        <p:sp>
          <p:nvSpPr>
            <p:cNvPr id="9" name="Shape 104"/>
            <p:cNvSpPr txBox="1"/>
            <p:nvPr/>
          </p:nvSpPr>
          <p:spPr>
            <a:xfrm>
              <a:off x="4724400" y="2362200"/>
              <a:ext cx="3886200" cy="5842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Font typeface="Arial"/>
                <a:buNone/>
              </a:pPr>
              <a:r>
                <a:rPr lang="en-US" sz="2000" b="1" i="0" u="none" strike="noStrike" cap="none">
                  <a:latin typeface="Garamond" pitchFamily="18" charset="0"/>
                  <a:sym typeface="Arial"/>
                </a:rPr>
                <a:t>Cost-Based</a:t>
              </a:r>
            </a:p>
          </p:txBody>
        </p:sp>
        <p:sp>
          <p:nvSpPr>
            <p:cNvPr id="10" name="Shape 105"/>
            <p:cNvSpPr txBox="1"/>
            <p:nvPr/>
          </p:nvSpPr>
          <p:spPr>
            <a:xfrm>
              <a:off x="838200" y="2362200"/>
              <a:ext cx="3886200" cy="5842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Font typeface="Arial"/>
                <a:buNone/>
              </a:pPr>
              <a:r>
                <a:rPr lang="en-US" sz="2000" b="1" i="0" u="none" strike="noStrike" cap="none">
                  <a:latin typeface="Garamond" pitchFamily="18" charset="0"/>
                  <a:sym typeface="Arial"/>
                </a:rPr>
                <a:t>Time-Based</a:t>
              </a:r>
            </a:p>
          </p:txBody>
        </p:sp>
        <p:sp>
          <p:nvSpPr>
            <p:cNvPr id="11" name="Shape 106"/>
            <p:cNvSpPr txBox="1"/>
            <p:nvPr/>
          </p:nvSpPr>
          <p:spPr>
            <a:xfrm>
              <a:off x="4724400" y="2946400"/>
              <a:ext cx="3886200" cy="76041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Font typeface="Arial"/>
                <a:buNone/>
              </a:pPr>
              <a:r>
                <a:rPr lang="en-US" sz="2000" b="1" i="0" u="none" strike="noStrike" cap="none">
                  <a:latin typeface="Garamond" pitchFamily="18" charset="0"/>
                  <a:sym typeface="Arial"/>
                </a:rPr>
                <a:t>Restricted to Shop floor</a:t>
              </a:r>
            </a:p>
          </p:txBody>
        </p:sp>
        <p:sp>
          <p:nvSpPr>
            <p:cNvPr id="13" name="Shape 107"/>
            <p:cNvSpPr txBox="1"/>
            <p:nvPr/>
          </p:nvSpPr>
          <p:spPr>
            <a:xfrm>
              <a:off x="838200" y="2946400"/>
              <a:ext cx="3886200" cy="76041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Font typeface="Arial"/>
                <a:buNone/>
              </a:pPr>
              <a:r>
                <a:rPr lang="en-US" sz="2000" b="1" i="0" u="none" strike="noStrike" cap="none">
                  <a:latin typeface="Garamond" pitchFamily="18" charset="0"/>
                  <a:sym typeface="Arial"/>
                </a:rPr>
                <a:t>Principles for other company areas</a:t>
              </a:r>
              <a:r>
                <a:rPr lang="en-US" sz="2400" b="0" i="0" u="none" strike="noStrike" cap="none">
                  <a:latin typeface="Garamond" pitchFamily="18" charset="0"/>
                  <a:sym typeface="Arial"/>
                </a:rPr>
                <a:t> </a:t>
              </a:r>
              <a:r>
                <a:rPr lang="en-US" sz="2000" b="1" i="0" u="none" strike="noStrike" cap="none">
                  <a:latin typeface="Garamond" pitchFamily="18" charset="0"/>
                  <a:sym typeface="Arial"/>
                </a:rPr>
                <a:t>also</a:t>
              </a:r>
            </a:p>
          </p:txBody>
        </p:sp>
        <p:sp>
          <p:nvSpPr>
            <p:cNvPr id="14" name="Shape 108"/>
            <p:cNvSpPr txBox="1"/>
            <p:nvPr/>
          </p:nvSpPr>
          <p:spPr>
            <a:xfrm>
              <a:off x="4724400" y="3706812"/>
              <a:ext cx="3886200" cy="197961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Font typeface="Arial"/>
                <a:buNone/>
              </a:pPr>
              <a:r>
                <a:rPr lang="en-US" sz="2000" b="1" i="0" u="none" strike="noStrike" cap="none" dirty="0" smtClean="0">
                  <a:latin typeface="Garamond" pitchFamily="18" charset="0"/>
                  <a:sym typeface="Arial"/>
                </a:rPr>
                <a:t>Usually, for high volume production </a:t>
              </a:r>
              <a:endParaRPr lang="en-US" sz="2000" b="1" i="0" u="none" strike="noStrike" cap="none" dirty="0">
                <a:latin typeface="Garamond" pitchFamily="18" charset="0"/>
                <a:sym typeface="Arial"/>
              </a:endParaRPr>
            </a:p>
          </p:txBody>
        </p:sp>
        <p:sp>
          <p:nvSpPr>
            <p:cNvPr id="15" name="Shape 109"/>
            <p:cNvSpPr txBox="1"/>
            <p:nvPr/>
          </p:nvSpPr>
          <p:spPr>
            <a:xfrm>
              <a:off x="838200" y="3706812"/>
              <a:ext cx="3886200" cy="197961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Font typeface="Arial"/>
                <a:buNone/>
              </a:pPr>
              <a:r>
                <a:rPr lang="en-US" sz="2000" b="1" i="0" u="none" strike="noStrike" cap="none" dirty="0" smtClean="0">
                  <a:latin typeface="Garamond" pitchFamily="18" charset="0"/>
                  <a:sym typeface="Arial"/>
                </a:rPr>
                <a:t>Low Volume Production</a:t>
              </a:r>
              <a:endParaRPr lang="en-US" sz="2000" b="1" i="0" u="none" strike="noStrike" cap="none" dirty="0">
                <a:latin typeface="Garamond" pitchFamily="18" charset="0"/>
                <a:sym typeface="Arial"/>
              </a:endParaRPr>
            </a:p>
            <a:p>
              <a:pPr lvl="0">
                <a:spcBef>
                  <a:spcPts val="0"/>
                </a:spcBef>
                <a:buNone/>
              </a:pPr>
              <a:endParaRPr dirty="0">
                <a:latin typeface="Garamond" pitchFamily="18" charset="0"/>
              </a:endParaRPr>
            </a:p>
          </p:txBody>
        </p:sp>
        <p:sp>
          <p:nvSpPr>
            <p:cNvPr id="16" name="Shape 110"/>
            <p:cNvSpPr txBox="1"/>
            <p:nvPr/>
          </p:nvSpPr>
          <p:spPr>
            <a:xfrm>
              <a:off x="4724400" y="1498600"/>
              <a:ext cx="3886200" cy="8636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Font typeface="Arial"/>
                <a:buNone/>
              </a:pPr>
              <a:r>
                <a:rPr lang="en-US" sz="2000" b="1" i="0" u="none" strike="noStrike" cap="none" dirty="0">
                  <a:latin typeface="Garamond" pitchFamily="18" charset="0"/>
                  <a:sym typeface="Arial"/>
                </a:rPr>
                <a:t>The driver is waste reduction</a:t>
              </a:r>
              <a:r>
                <a:rPr lang="en-US" sz="2000" b="1" i="0" u="none" strike="noStrike" cap="none" dirty="0" smtClean="0">
                  <a:latin typeface="Garamond" pitchFamily="18" charset="0"/>
                  <a:sym typeface="Arial"/>
                </a:rPr>
                <a:t>.</a:t>
              </a:r>
            </a:p>
            <a:p>
              <a:pPr marL="0" marR="0" lvl="0" indent="0" algn="l" rtl="0">
                <a:spcBef>
                  <a:spcPts val="0"/>
                </a:spcBef>
                <a:buSzPct val="25000"/>
                <a:buFont typeface="Arial"/>
                <a:buNone/>
              </a:pPr>
              <a:r>
                <a:rPr lang="en-US" sz="2000" b="1" i="0" u="none" strike="noStrike" cap="none" dirty="0" smtClean="0">
                  <a:latin typeface="Garamond" pitchFamily="18" charset="0"/>
                  <a:sym typeface="Arial"/>
                </a:rPr>
                <a:t>(7 wastes)</a:t>
              </a:r>
              <a:endParaRPr lang="en-US" sz="2000" b="1" i="0" u="none" strike="noStrike" cap="none" dirty="0">
                <a:latin typeface="Garamond" pitchFamily="18" charset="0"/>
                <a:sym typeface="Arial"/>
              </a:endParaRPr>
            </a:p>
          </p:txBody>
        </p:sp>
        <p:sp>
          <p:nvSpPr>
            <p:cNvPr id="17" name="Shape 111"/>
            <p:cNvSpPr txBox="1"/>
            <p:nvPr/>
          </p:nvSpPr>
          <p:spPr>
            <a:xfrm>
              <a:off x="838200" y="1498600"/>
              <a:ext cx="3886200" cy="8636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Font typeface="Arial"/>
                <a:buNone/>
              </a:pPr>
              <a:r>
                <a:rPr lang="en-US" sz="2000" b="1" i="0" u="none" strike="noStrike" cap="none" dirty="0">
                  <a:latin typeface="Garamond" pitchFamily="18" charset="0"/>
                  <a:sym typeface="Arial"/>
                </a:rPr>
                <a:t>The driver is reduction of lead time.</a:t>
              </a:r>
            </a:p>
          </p:txBody>
        </p:sp>
        <p:sp>
          <p:nvSpPr>
            <p:cNvPr id="18" name="Shape 112"/>
            <p:cNvSpPr txBox="1"/>
            <p:nvPr/>
          </p:nvSpPr>
          <p:spPr>
            <a:xfrm>
              <a:off x="4724400" y="304800"/>
              <a:ext cx="3886200" cy="11938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Font typeface="Arial"/>
                <a:buNone/>
              </a:pPr>
              <a:r>
                <a:rPr lang="en-US" sz="2800" b="1" i="0" u="none" strike="noStrike" cap="none">
                  <a:latin typeface="Garamond" pitchFamily="18" charset="0"/>
                  <a:sym typeface="Arial"/>
                </a:rPr>
                <a:t>Lean Manufacturing</a:t>
              </a:r>
              <a:r>
                <a:rPr lang="en-US" sz="2400" b="0" i="0" u="none" strike="noStrike" cap="none">
                  <a:latin typeface="Garamond" pitchFamily="18" charset="0"/>
                  <a:sym typeface="Arial"/>
                </a:rPr>
                <a:t> </a:t>
              </a:r>
            </a:p>
          </p:txBody>
        </p:sp>
        <p:sp>
          <p:nvSpPr>
            <p:cNvPr id="19" name="Shape 113"/>
            <p:cNvSpPr txBox="1"/>
            <p:nvPr/>
          </p:nvSpPr>
          <p:spPr>
            <a:xfrm>
              <a:off x="838200" y="304800"/>
              <a:ext cx="3886200" cy="11938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Font typeface="Arial"/>
                <a:buNone/>
              </a:pPr>
              <a:r>
                <a:rPr lang="en-US" sz="2800" b="1" i="0" u="none" strike="noStrike" cap="none" dirty="0">
                  <a:latin typeface="Garamond" pitchFamily="18" charset="0"/>
                  <a:sym typeface="Arial"/>
                </a:rPr>
                <a:t>Quick Response Manufacturing</a:t>
              </a:r>
              <a:r>
                <a:rPr lang="en-US" sz="2400" b="0" i="0" u="none" strike="noStrike" cap="none" dirty="0">
                  <a:latin typeface="Garamond" pitchFamily="18" charset="0"/>
                  <a:sym typeface="Arial"/>
                </a:rPr>
                <a:t> </a:t>
              </a:r>
            </a:p>
          </p:txBody>
        </p:sp>
        <p:cxnSp>
          <p:nvCxnSpPr>
            <p:cNvPr id="20" name="Shape 114"/>
            <p:cNvCxnSpPr/>
            <p:nvPr/>
          </p:nvCxnSpPr>
          <p:spPr>
            <a:xfrm>
              <a:off x="838200" y="304800"/>
              <a:ext cx="7772400" cy="0"/>
            </a:xfrm>
            <a:prstGeom prst="straightConnector1">
              <a:avLst/>
            </a:prstGeom>
            <a:noFill/>
            <a:ln w="28575" cap="sq" cmpd="sng">
              <a:solidFill>
                <a:schemeClr val="dk1"/>
              </a:solidFill>
              <a:prstDash val="solid"/>
              <a:miter lim="8000"/>
              <a:headEnd type="none" w="med" len="med"/>
              <a:tailEnd type="none" w="med" len="med"/>
            </a:ln>
          </p:spPr>
        </p:cxnSp>
        <p:cxnSp>
          <p:nvCxnSpPr>
            <p:cNvPr id="21" name="Shape 115"/>
            <p:cNvCxnSpPr/>
            <p:nvPr/>
          </p:nvCxnSpPr>
          <p:spPr>
            <a:xfrm>
              <a:off x="838200" y="1498600"/>
              <a:ext cx="7772400" cy="0"/>
            </a:xfrm>
            <a:prstGeom prst="straightConnector1">
              <a:avLst/>
            </a:prstGeom>
            <a:noFill/>
            <a:ln w="12700" cap="rnd" cmpd="sng">
              <a:solidFill>
                <a:schemeClr val="dk1"/>
              </a:solidFill>
              <a:prstDash val="solid"/>
              <a:miter lim="8000"/>
              <a:headEnd type="none" w="med" len="med"/>
              <a:tailEnd type="none" w="med" len="med"/>
            </a:ln>
          </p:spPr>
        </p:cxnSp>
        <p:cxnSp>
          <p:nvCxnSpPr>
            <p:cNvPr id="22" name="Shape 116"/>
            <p:cNvCxnSpPr/>
            <p:nvPr/>
          </p:nvCxnSpPr>
          <p:spPr>
            <a:xfrm>
              <a:off x="838200" y="2362200"/>
              <a:ext cx="7772400" cy="0"/>
            </a:xfrm>
            <a:prstGeom prst="straightConnector1">
              <a:avLst/>
            </a:prstGeom>
            <a:noFill/>
            <a:ln w="12700" cap="rnd" cmpd="sng">
              <a:solidFill>
                <a:schemeClr val="dk1"/>
              </a:solidFill>
              <a:prstDash val="solid"/>
              <a:miter lim="8000"/>
              <a:headEnd type="none" w="med" len="med"/>
              <a:tailEnd type="none" w="med" len="med"/>
            </a:ln>
          </p:spPr>
        </p:cxnSp>
        <p:cxnSp>
          <p:nvCxnSpPr>
            <p:cNvPr id="23" name="Shape 117"/>
            <p:cNvCxnSpPr/>
            <p:nvPr/>
          </p:nvCxnSpPr>
          <p:spPr>
            <a:xfrm>
              <a:off x="838200" y="5686425"/>
              <a:ext cx="7772400" cy="0"/>
            </a:xfrm>
            <a:prstGeom prst="straightConnector1">
              <a:avLst/>
            </a:prstGeom>
            <a:noFill/>
            <a:ln w="28575" cap="sq" cmpd="sng">
              <a:solidFill>
                <a:schemeClr val="dk1"/>
              </a:solidFill>
              <a:prstDash val="solid"/>
              <a:miter lim="8000"/>
              <a:headEnd type="none" w="med" len="med"/>
              <a:tailEnd type="none" w="med" len="med"/>
            </a:ln>
          </p:spPr>
        </p:cxnSp>
        <p:cxnSp>
          <p:nvCxnSpPr>
            <p:cNvPr id="25" name="Shape 118"/>
            <p:cNvCxnSpPr/>
            <p:nvPr/>
          </p:nvCxnSpPr>
          <p:spPr>
            <a:xfrm>
              <a:off x="838200" y="304800"/>
              <a:ext cx="0" cy="5381625"/>
            </a:xfrm>
            <a:prstGeom prst="straightConnector1">
              <a:avLst/>
            </a:prstGeom>
            <a:noFill/>
            <a:ln w="28575" cap="sq" cmpd="sng">
              <a:solidFill>
                <a:schemeClr val="dk1"/>
              </a:solidFill>
              <a:prstDash val="solid"/>
              <a:miter lim="8000"/>
              <a:headEnd type="none" w="med" len="med"/>
              <a:tailEnd type="none" w="med" len="med"/>
            </a:ln>
          </p:spPr>
        </p:cxnSp>
        <p:cxnSp>
          <p:nvCxnSpPr>
            <p:cNvPr id="26" name="Shape 119"/>
            <p:cNvCxnSpPr/>
            <p:nvPr/>
          </p:nvCxnSpPr>
          <p:spPr>
            <a:xfrm>
              <a:off x="4724400" y="304800"/>
              <a:ext cx="0" cy="5381625"/>
            </a:xfrm>
            <a:prstGeom prst="straightConnector1">
              <a:avLst/>
            </a:prstGeom>
            <a:noFill/>
            <a:ln w="12700" cap="rnd" cmpd="sng">
              <a:solidFill>
                <a:schemeClr val="dk1"/>
              </a:solidFill>
              <a:prstDash val="solid"/>
              <a:miter lim="8000"/>
              <a:headEnd type="none" w="med" len="med"/>
              <a:tailEnd type="none" w="med" len="med"/>
            </a:ln>
          </p:spPr>
        </p:cxnSp>
        <p:cxnSp>
          <p:nvCxnSpPr>
            <p:cNvPr id="27" name="Shape 120"/>
            <p:cNvCxnSpPr/>
            <p:nvPr/>
          </p:nvCxnSpPr>
          <p:spPr>
            <a:xfrm>
              <a:off x="8610600" y="304800"/>
              <a:ext cx="0" cy="5381625"/>
            </a:xfrm>
            <a:prstGeom prst="straightConnector1">
              <a:avLst/>
            </a:prstGeom>
            <a:noFill/>
            <a:ln w="28575" cap="sq" cmpd="sng">
              <a:solidFill>
                <a:schemeClr val="dk1"/>
              </a:solidFill>
              <a:prstDash val="solid"/>
              <a:miter lim="8000"/>
              <a:headEnd type="none" w="med" len="med"/>
              <a:tailEnd type="none" w="med" len="med"/>
            </a:ln>
          </p:spPr>
        </p:cxnSp>
        <p:cxnSp>
          <p:nvCxnSpPr>
            <p:cNvPr id="28" name="Shape 121"/>
            <p:cNvCxnSpPr/>
            <p:nvPr/>
          </p:nvCxnSpPr>
          <p:spPr>
            <a:xfrm>
              <a:off x="838200" y="3706812"/>
              <a:ext cx="7772400" cy="0"/>
            </a:xfrm>
            <a:prstGeom prst="straightConnector1">
              <a:avLst/>
            </a:prstGeom>
            <a:noFill/>
            <a:ln w="12700" cap="rnd" cmpd="sng">
              <a:solidFill>
                <a:schemeClr val="dk1"/>
              </a:solidFill>
              <a:prstDash val="solid"/>
              <a:miter lim="8000"/>
              <a:headEnd type="none" w="med" len="med"/>
              <a:tailEnd type="none" w="med" len="med"/>
            </a:ln>
          </p:spPr>
        </p:cxnSp>
        <p:cxnSp>
          <p:nvCxnSpPr>
            <p:cNvPr id="29" name="Shape 122"/>
            <p:cNvCxnSpPr/>
            <p:nvPr/>
          </p:nvCxnSpPr>
          <p:spPr>
            <a:xfrm>
              <a:off x="838200" y="2946400"/>
              <a:ext cx="7772400" cy="0"/>
            </a:xfrm>
            <a:prstGeom prst="straightConnector1">
              <a:avLst/>
            </a:prstGeom>
            <a:noFill/>
            <a:ln w="12700" cap="rnd" cmpd="sng">
              <a:solidFill>
                <a:schemeClr val="dk1"/>
              </a:solidFill>
              <a:prstDash val="solid"/>
              <a:miter lim="8000"/>
              <a:headEnd type="none" w="med" len="med"/>
              <a:tailEnd type="none" w="med" len="med"/>
            </a:ln>
          </p:spPr>
        </p:cxnSp>
      </p:grpSp>
    </p:spTree>
    <p:extLst>
      <p:ext uri="{BB962C8B-B14F-4D97-AF65-F5344CB8AC3E}">
        <p14:creationId xmlns:p14="http://schemas.microsoft.com/office/powerpoint/2010/main" val="2346808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8092" y="1199577"/>
            <a:ext cx="91259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85046" y="540236"/>
            <a:ext cx="6284995" cy="646331"/>
          </a:xfrm>
          <a:prstGeom prst="rect">
            <a:avLst/>
          </a:prstGeom>
          <a:noFill/>
        </p:spPr>
        <p:txBody>
          <a:bodyPr wrap="square" rtlCol="0">
            <a:spAutoFit/>
          </a:bodyPr>
          <a:lstStyle/>
          <a:p>
            <a:r>
              <a:rPr lang="en-US" sz="3600" b="1" dirty="0" smtClean="0">
                <a:latin typeface="Verdana" panose="020B0604030504040204" pitchFamily="34" charset="0"/>
                <a:ea typeface="Verdana" panose="020B0604030504040204" pitchFamily="34" charset="0"/>
                <a:cs typeface="Verdana" panose="020B0604030504040204" pitchFamily="34" charset="0"/>
              </a:rPr>
              <a:t>Core Concepts</a:t>
            </a:r>
            <a:endParaRPr lang="en-US" sz="36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a:xfrm>
            <a:off x="2700338" y="6474113"/>
            <a:ext cx="5999908" cy="365125"/>
          </a:xfrm>
        </p:spPr>
        <p:txBody>
          <a:bodyPr/>
          <a:lstStyle/>
          <a:p>
            <a:pPr algn="r"/>
            <a:r>
              <a:rPr lang="en-US" altLang="en-US" dirty="0" smtClean="0">
                <a:solidFill>
                  <a:srgbClr val="003366"/>
                </a:solidFill>
              </a:rPr>
              <a:t>QUICK RESPONSE MANUFACTURING SYSTEMS</a:t>
            </a:r>
            <a:endParaRPr lang="en-US" altLang="en-US" dirty="0">
              <a:solidFill>
                <a:srgbClr val="003366"/>
              </a:solidFill>
            </a:endParaRPr>
          </a:p>
        </p:txBody>
      </p:sp>
      <p:pic>
        <p:nvPicPr>
          <p:cNvPr id="24" name="Picture 2" descr="Image result for iit bomba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031" y="0"/>
            <a:ext cx="890414" cy="872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2"/>
          <p:cNvSpPr txBox="1">
            <a:spLocks noChangeArrowheads="1"/>
          </p:cNvSpPr>
          <p:nvPr/>
        </p:nvSpPr>
        <p:spPr>
          <a:xfrm>
            <a:off x="623734" y="1241288"/>
            <a:ext cx="8185694" cy="7183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pPr>
            <a:r>
              <a:rPr lang="en-US" sz="2400" dirty="0">
                <a:solidFill>
                  <a:schemeClr val="tx1"/>
                </a:solidFill>
                <a:latin typeface="Garamond" panose="02020404030301010803" pitchFamily="18" charset="0"/>
                <a:cs typeface="Helvetica" panose="020B0604020202020204" pitchFamily="34" charset="0"/>
              </a:rPr>
              <a:t>QRM strategy comprises four core concepts: </a:t>
            </a:r>
            <a:endParaRPr lang="en-US" sz="2000" dirty="0">
              <a:solidFill>
                <a:schemeClr val="tx1"/>
              </a:solidFill>
              <a:latin typeface="Garamond" panose="02020404030301010803" pitchFamily="18" charset="0"/>
              <a:cs typeface="Helvetica" panose="020B0604020202020204" pitchFamily="34" charset="0"/>
            </a:endParaRPr>
          </a:p>
        </p:txBody>
      </p:sp>
      <p:pic>
        <p:nvPicPr>
          <p:cNvPr id="9" name="Picture 2" descr="qrmcl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68" y="1600488"/>
            <a:ext cx="523875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680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7ALzZrcEpkSf1jt7uFZ47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q3eLBmXU.0yNd8cZcFlxX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7ALzZrcEpkSf1jt7uFZ47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q3eLBmXU.0yNd8cZcFlxX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7ALzZrcEpkSf1jt7uFZ47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7ALzZrcEpkSf1jt7uFZ47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q3eLBmXU.0yNd8cZcFlxX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q3eLBmXU.0yNd8cZcFlxX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7ALzZrcEpkSf1jt7uFZ47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q3eLBmXU.0yNd8cZcFlxX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isp">
  <a:themeElements>
    <a:clrScheme name="Custom 31">
      <a:dk1>
        <a:sysClr val="windowText" lastClr="000000"/>
      </a:dk1>
      <a:lt1>
        <a:srgbClr val="FFFFFF"/>
      </a:lt1>
      <a:dk2>
        <a:srgbClr val="E3EACF"/>
      </a:dk2>
      <a:lt2>
        <a:srgbClr val="FFFFF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J.D. Power Asia Pacific A4 Presentation">
  <a:themeElements>
    <a:clrScheme name="2013 JDPower">
      <a:dk1>
        <a:sysClr val="windowText" lastClr="000000"/>
      </a:dk1>
      <a:lt1>
        <a:sysClr val="window" lastClr="FFFFFF"/>
      </a:lt1>
      <a:dk2>
        <a:srgbClr val="646464"/>
      </a:dk2>
      <a:lt2>
        <a:srgbClr val="B0B0B0"/>
      </a:lt2>
      <a:accent1>
        <a:srgbClr val="005776"/>
      </a:accent1>
      <a:accent2>
        <a:srgbClr val="6BA539"/>
      </a:accent2>
      <a:accent3>
        <a:srgbClr val="E87722"/>
      </a:accent3>
      <a:accent4>
        <a:srgbClr val="A05EB5"/>
      </a:accent4>
      <a:accent5>
        <a:srgbClr val="00A9E0"/>
      </a:accent5>
      <a:accent6>
        <a:srgbClr val="E31837"/>
      </a:accent6>
      <a:hlink>
        <a:srgbClr val="005776"/>
      </a:hlink>
      <a:folHlink>
        <a:srgbClr val="7F7F7F"/>
      </a:folHlink>
    </a:clrScheme>
    <a:fontScheme name="MHFi 2013">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2D3D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390" tIns="72390" rIns="72390" bIns="72390" numCol="1" rtlCol="0"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1800" b="0" i="0" u="none" strike="noStrike" cap="none" normalizeH="0" baseline="0" dirty="0" err="1" smtClean="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36000" tIns="36000" rIns="36000" bIns="3600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800" dirty="0" err="1" smtClean="0">
            <a:latin typeface="+mn-lt"/>
          </a:defRPr>
        </a:defPPr>
      </a:lstStyle>
    </a:txDef>
  </a:objectDefaults>
  <a:extraClrSchemeLst>
    <a:extraClrScheme>
      <a:clrScheme name="MHP Global Strategy 1">
        <a:dk1>
          <a:srgbClr val="000000"/>
        </a:dk1>
        <a:lt1>
          <a:srgbClr val="FFFFFF"/>
        </a:lt1>
        <a:dk2>
          <a:srgbClr val="FFCC00"/>
        </a:dk2>
        <a:lt2>
          <a:srgbClr val="999999"/>
        </a:lt2>
        <a:accent1>
          <a:srgbClr val="FF6600"/>
        </a:accent1>
        <a:accent2>
          <a:srgbClr val="FF0000"/>
        </a:accent2>
        <a:accent3>
          <a:srgbClr val="FFFFFF"/>
        </a:accent3>
        <a:accent4>
          <a:srgbClr val="000000"/>
        </a:accent4>
        <a:accent5>
          <a:srgbClr val="FFB8AA"/>
        </a:accent5>
        <a:accent6>
          <a:srgbClr val="E70000"/>
        </a:accent6>
        <a:hlink>
          <a:srgbClr val="339933"/>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J.D. Power Asia Pacific A4 Presentation">
  <a:themeElements>
    <a:clrScheme name="2013 JDPower">
      <a:dk1>
        <a:sysClr val="windowText" lastClr="000000"/>
      </a:dk1>
      <a:lt1>
        <a:sysClr val="window" lastClr="FFFFFF"/>
      </a:lt1>
      <a:dk2>
        <a:srgbClr val="646464"/>
      </a:dk2>
      <a:lt2>
        <a:srgbClr val="B0B0B0"/>
      </a:lt2>
      <a:accent1>
        <a:srgbClr val="005776"/>
      </a:accent1>
      <a:accent2>
        <a:srgbClr val="6BA539"/>
      </a:accent2>
      <a:accent3>
        <a:srgbClr val="E87722"/>
      </a:accent3>
      <a:accent4>
        <a:srgbClr val="A05EB5"/>
      </a:accent4>
      <a:accent5>
        <a:srgbClr val="00A9E0"/>
      </a:accent5>
      <a:accent6>
        <a:srgbClr val="E31837"/>
      </a:accent6>
      <a:hlink>
        <a:srgbClr val="005776"/>
      </a:hlink>
      <a:folHlink>
        <a:srgbClr val="7F7F7F"/>
      </a:folHlink>
    </a:clrScheme>
    <a:fontScheme name="MHFi 2013">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2D3D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390" tIns="72390" rIns="72390" bIns="72390" numCol="1" rtlCol="0"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1800" b="0" i="0" u="none" strike="noStrike" cap="none" normalizeH="0" baseline="0" dirty="0" err="1" smtClean="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36000" tIns="36000" rIns="36000" bIns="3600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800" dirty="0" err="1" smtClean="0">
            <a:latin typeface="+mn-lt"/>
          </a:defRPr>
        </a:defPPr>
      </a:lstStyle>
    </a:txDef>
  </a:objectDefaults>
  <a:extraClrSchemeLst>
    <a:extraClrScheme>
      <a:clrScheme name="MHP Global Strategy 1">
        <a:dk1>
          <a:srgbClr val="000000"/>
        </a:dk1>
        <a:lt1>
          <a:srgbClr val="FFFFFF"/>
        </a:lt1>
        <a:dk2>
          <a:srgbClr val="FFCC00"/>
        </a:dk2>
        <a:lt2>
          <a:srgbClr val="999999"/>
        </a:lt2>
        <a:accent1>
          <a:srgbClr val="FF6600"/>
        </a:accent1>
        <a:accent2>
          <a:srgbClr val="FF0000"/>
        </a:accent2>
        <a:accent3>
          <a:srgbClr val="FFFFFF"/>
        </a:accent3>
        <a:accent4>
          <a:srgbClr val="000000"/>
        </a:accent4>
        <a:accent5>
          <a:srgbClr val="FFB8AA"/>
        </a:accent5>
        <a:accent6>
          <a:srgbClr val="E70000"/>
        </a:accent6>
        <a:hlink>
          <a:srgbClr val="339933"/>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J.D. Power Asia Pacific A4 Presentation">
  <a:themeElements>
    <a:clrScheme name="2013 JDPower">
      <a:dk1>
        <a:sysClr val="windowText" lastClr="000000"/>
      </a:dk1>
      <a:lt1>
        <a:sysClr val="window" lastClr="FFFFFF"/>
      </a:lt1>
      <a:dk2>
        <a:srgbClr val="646464"/>
      </a:dk2>
      <a:lt2>
        <a:srgbClr val="B0B0B0"/>
      </a:lt2>
      <a:accent1>
        <a:srgbClr val="005776"/>
      </a:accent1>
      <a:accent2>
        <a:srgbClr val="6BA539"/>
      </a:accent2>
      <a:accent3>
        <a:srgbClr val="E87722"/>
      </a:accent3>
      <a:accent4>
        <a:srgbClr val="A05EB5"/>
      </a:accent4>
      <a:accent5>
        <a:srgbClr val="00A9E0"/>
      </a:accent5>
      <a:accent6>
        <a:srgbClr val="E31837"/>
      </a:accent6>
      <a:hlink>
        <a:srgbClr val="005776"/>
      </a:hlink>
      <a:folHlink>
        <a:srgbClr val="7F7F7F"/>
      </a:folHlink>
    </a:clrScheme>
    <a:fontScheme name="MHFi 2013">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2D3D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390" tIns="72390" rIns="72390" bIns="72390" numCol="1" rtlCol="0"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1800" b="0" i="0" u="none" strike="noStrike" cap="none" normalizeH="0" baseline="0" dirty="0" err="1" smtClean="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36000" tIns="36000" rIns="36000" bIns="3600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800" dirty="0" err="1" smtClean="0">
            <a:latin typeface="+mn-lt"/>
          </a:defRPr>
        </a:defPPr>
      </a:lstStyle>
    </a:txDef>
  </a:objectDefaults>
  <a:extraClrSchemeLst>
    <a:extraClrScheme>
      <a:clrScheme name="MHP Global Strategy 1">
        <a:dk1>
          <a:srgbClr val="000000"/>
        </a:dk1>
        <a:lt1>
          <a:srgbClr val="FFFFFF"/>
        </a:lt1>
        <a:dk2>
          <a:srgbClr val="FFCC00"/>
        </a:dk2>
        <a:lt2>
          <a:srgbClr val="999999"/>
        </a:lt2>
        <a:accent1>
          <a:srgbClr val="FF6600"/>
        </a:accent1>
        <a:accent2>
          <a:srgbClr val="FF0000"/>
        </a:accent2>
        <a:accent3>
          <a:srgbClr val="FFFFFF"/>
        </a:accent3>
        <a:accent4>
          <a:srgbClr val="000000"/>
        </a:accent4>
        <a:accent5>
          <a:srgbClr val="FFB8AA"/>
        </a:accent5>
        <a:accent6>
          <a:srgbClr val="E70000"/>
        </a:accent6>
        <a:hlink>
          <a:srgbClr val="339933"/>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J.D. Power Asia Pacific A4 Presentation">
  <a:themeElements>
    <a:clrScheme name="2013 JDPower">
      <a:dk1>
        <a:sysClr val="windowText" lastClr="000000"/>
      </a:dk1>
      <a:lt1>
        <a:sysClr val="window" lastClr="FFFFFF"/>
      </a:lt1>
      <a:dk2>
        <a:srgbClr val="646464"/>
      </a:dk2>
      <a:lt2>
        <a:srgbClr val="B0B0B0"/>
      </a:lt2>
      <a:accent1>
        <a:srgbClr val="005776"/>
      </a:accent1>
      <a:accent2>
        <a:srgbClr val="6BA539"/>
      </a:accent2>
      <a:accent3>
        <a:srgbClr val="E87722"/>
      </a:accent3>
      <a:accent4>
        <a:srgbClr val="A05EB5"/>
      </a:accent4>
      <a:accent5>
        <a:srgbClr val="00A9E0"/>
      </a:accent5>
      <a:accent6>
        <a:srgbClr val="E31837"/>
      </a:accent6>
      <a:hlink>
        <a:srgbClr val="005776"/>
      </a:hlink>
      <a:folHlink>
        <a:srgbClr val="7F7F7F"/>
      </a:folHlink>
    </a:clrScheme>
    <a:fontScheme name="MHFi 2013">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2D3D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390" tIns="72390" rIns="72390" bIns="72390" numCol="1" rtlCol="0"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1800" b="0" i="0" u="none" strike="noStrike" cap="none" normalizeH="0" baseline="0" dirty="0" err="1" smtClean="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36000" tIns="36000" rIns="36000" bIns="3600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800" dirty="0" err="1" smtClean="0">
            <a:latin typeface="+mn-lt"/>
          </a:defRPr>
        </a:defPPr>
      </a:lstStyle>
    </a:txDef>
  </a:objectDefaults>
  <a:extraClrSchemeLst>
    <a:extraClrScheme>
      <a:clrScheme name="MHP Global Strategy 1">
        <a:dk1>
          <a:srgbClr val="000000"/>
        </a:dk1>
        <a:lt1>
          <a:srgbClr val="FFFFFF"/>
        </a:lt1>
        <a:dk2>
          <a:srgbClr val="FFCC00"/>
        </a:dk2>
        <a:lt2>
          <a:srgbClr val="999999"/>
        </a:lt2>
        <a:accent1>
          <a:srgbClr val="FF6600"/>
        </a:accent1>
        <a:accent2>
          <a:srgbClr val="FF0000"/>
        </a:accent2>
        <a:accent3>
          <a:srgbClr val="FFFFFF"/>
        </a:accent3>
        <a:accent4>
          <a:srgbClr val="000000"/>
        </a:accent4>
        <a:accent5>
          <a:srgbClr val="FFB8AA"/>
        </a:accent5>
        <a:accent6>
          <a:srgbClr val="E70000"/>
        </a:accent6>
        <a:hlink>
          <a:srgbClr val="339933"/>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J.D. Power Asia Pacific A4 Presentation">
  <a:themeElements>
    <a:clrScheme name="2013 JDPower">
      <a:dk1>
        <a:sysClr val="windowText" lastClr="000000"/>
      </a:dk1>
      <a:lt1>
        <a:sysClr val="window" lastClr="FFFFFF"/>
      </a:lt1>
      <a:dk2>
        <a:srgbClr val="646464"/>
      </a:dk2>
      <a:lt2>
        <a:srgbClr val="B0B0B0"/>
      </a:lt2>
      <a:accent1>
        <a:srgbClr val="005776"/>
      </a:accent1>
      <a:accent2>
        <a:srgbClr val="6BA539"/>
      </a:accent2>
      <a:accent3>
        <a:srgbClr val="E87722"/>
      </a:accent3>
      <a:accent4>
        <a:srgbClr val="A05EB5"/>
      </a:accent4>
      <a:accent5>
        <a:srgbClr val="00A9E0"/>
      </a:accent5>
      <a:accent6>
        <a:srgbClr val="E31837"/>
      </a:accent6>
      <a:hlink>
        <a:srgbClr val="005776"/>
      </a:hlink>
      <a:folHlink>
        <a:srgbClr val="7F7F7F"/>
      </a:folHlink>
    </a:clrScheme>
    <a:fontScheme name="MHFi 2013">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2D3D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390" tIns="72390" rIns="72390" bIns="72390" numCol="1" rtlCol="0"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1800" b="0" i="0" u="none" strike="noStrike" cap="none" normalizeH="0" baseline="0" dirty="0" err="1" smtClean="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36000" tIns="36000" rIns="36000" bIns="3600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1800" dirty="0" err="1" smtClean="0">
            <a:latin typeface="+mn-lt"/>
          </a:defRPr>
        </a:defPPr>
      </a:lstStyle>
    </a:txDef>
  </a:objectDefaults>
  <a:extraClrSchemeLst>
    <a:extraClrScheme>
      <a:clrScheme name="MHP Global Strategy 1">
        <a:dk1>
          <a:srgbClr val="000000"/>
        </a:dk1>
        <a:lt1>
          <a:srgbClr val="FFFFFF"/>
        </a:lt1>
        <a:dk2>
          <a:srgbClr val="FFCC00"/>
        </a:dk2>
        <a:lt2>
          <a:srgbClr val="999999"/>
        </a:lt2>
        <a:accent1>
          <a:srgbClr val="FF6600"/>
        </a:accent1>
        <a:accent2>
          <a:srgbClr val="FF0000"/>
        </a:accent2>
        <a:accent3>
          <a:srgbClr val="FFFFFF"/>
        </a:accent3>
        <a:accent4>
          <a:srgbClr val="000000"/>
        </a:accent4>
        <a:accent5>
          <a:srgbClr val="FFB8AA"/>
        </a:accent5>
        <a:accent6>
          <a:srgbClr val="E70000"/>
        </a:accent6>
        <a:hlink>
          <a:srgbClr val="339933"/>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2_Custom Design">
  <a:themeElements>
    <a:clrScheme name="42_Custom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2_Custom Design">
      <a:majorFont>
        <a:latin typeface="Arial"/>
        <a:ea typeface=""/>
        <a:cs typeface="Arial"/>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rgbClr val="FFFFFF">
              <a:gamma/>
              <a:shade val="60000"/>
              <a:invGamma/>
            </a:srgbClr>
          </a:prst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rgbClr val="FFFFFF">
              <a:gamma/>
              <a:shade val="60000"/>
              <a:invGamma/>
            </a:srgbClr>
          </a:prst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42_Custom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0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50000"/>
          </a:schemeClr>
        </a:solidFill>
        <a:ln w="9525">
          <a:noFill/>
          <a:miter lim="800000"/>
          <a:headEnd/>
          <a:tailEnd/>
        </a:ln>
        <a:effectLst/>
        <a:scene3d>
          <a:camera prst="orthographicFront">
            <a:rot lat="0" lon="0" rev="0"/>
          </a:camera>
          <a:lightRig rig="contrasting" dir="t">
            <a:rot lat="0" lon="0" rev="7800000"/>
          </a:lightRig>
        </a:scene3d>
        <a:sp3d>
          <a:bevelT w="139700" h="139700"/>
        </a:sp3d>
        <a:extLst/>
      </a:spPr>
      <a:bodyPr anchor="ctr"/>
      <a:lstStyle>
        <a:defPPr algn="ctr">
          <a:lnSpc>
            <a:spcPct val="100000"/>
          </a:lnSpc>
          <a:spcBef>
            <a:spcPct val="50000"/>
          </a:spcBef>
          <a:buClr>
            <a:srgbClr val="0099CC"/>
          </a:buClr>
          <a:buSzTx/>
          <a:defRPr sz="1600" b="1" dirty="0" smtClean="0">
            <a:solidFill>
              <a:srgbClr val="FFFFFF"/>
            </a:solidFill>
          </a:defRPr>
        </a:defPPr>
      </a:lstStyle>
    </a:spDef>
    <a:txDef>
      <a:spPr>
        <a:noFill/>
      </a:spPr>
      <a:bodyPr wrap="none" lIns="36000" rIns="36000" rtlCol="0">
        <a:spAutoFit/>
      </a:bodyPr>
      <a:lstStyle>
        <a:defPPr>
          <a:defRPr sz="1000" dirty="0" smtClean="0">
            <a:latin typeface="Arial" pitchFamily="34" charset="0"/>
            <a:cs typeface="Arial" pitchFamily="34" charset="0"/>
          </a:defRPr>
        </a:defPPr>
      </a:lst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1268</TotalTime>
  <Words>1965</Words>
  <Application>Microsoft Office PowerPoint</Application>
  <PresentationFormat>On-screen Show (4:3)</PresentationFormat>
  <Paragraphs>203</Paragraphs>
  <Slides>25</Slides>
  <Notes>24</Notes>
  <HiddenSlides>0</HiddenSlides>
  <MMClips>0</MMClips>
  <ScaleCrop>false</ScaleCrop>
  <HeadingPairs>
    <vt:vector size="6" baseType="variant">
      <vt:variant>
        <vt:lpstr>Theme</vt:lpstr>
      </vt:variant>
      <vt:variant>
        <vt:i4>8</vt:i4>
      </vt:variant>
      <vt:variant>
        <vt:lpstr>Embedded OLE Servers</vt:lpstr>
      </vt:variant>
      <vt:variant>
        <vt:i4>1</vt:i4>
      </vt:variant>
      <vt:variant>
        <vt:lpstr>Slide Titles</vt:lpstr>
      </vt:variant>
      <vt:variant>
        <vt:i4>25</vt:i4>
      </vt:variant>
    </vt:vector>
  </HeadingPairs>
  <TitlesOfParts>
    <vt:vector size="34" baseType="lpstr">
      <vt:lpstr>Wisp</vt:lpstr>
      <vt:lpstr>J.D. Power Asia Pacific A4 Presentation</vt:lpstr>
      <vt:lpstr>1_J.D. Power Asia Pacific A4 Presentation</vt:lpstr>
      <vt:lpstr>2_J.D. Power Asia Pacific A4 Presentation</vt:lpstr>
      <vt:lpstr>3_J.D. Power Asia Pacific A4 Presentation</vt:lpstr>
      <vt:lpstr>4_J.D. Power Asia Pacific A4 Presentation</vt:lpstr>
      <vt:lpstr>42_Custom Design</vt:lpstr>
      <vt:lpstr>70_Custom Design</vt:lpstr>
      <vt:lpstr>think-cell Slide</vt:lpstr>
      <vt:lpstr>QUICK RESPONSE MANUFACTURING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JDP-IQS IMPROVEMENT THROUGH IQS-WAVE OBSERVATIONS’ STUDY &amp; ISSUES CONTAINMENT IN THE PLANT</dc:title>
  <dc:creator>Sujata</dc:creator>
  <cp:lastModifiedBy>Admin</cp:lastModifiedBy>
  <cp:revision>103</cp:revision>
  <dcterms:created xsi:type="dcterms:W3CDTF">2016-06-10T11:01:31Z</dcterms:created>
  <dcterms:modified xsi:type="dcterms:W3CDTF">2017-11-25T06:12:27Z</dcterms:modified>
</cp:coreProperties>
</file>