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5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0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2900-BED8-4561-9EAC-E9D75D90FB44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132B-1C34-49E2-96E0-416A41CCA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19672" y="2600908"/>
            <a:ext cx="1944216" cy="1368152"/>
          </a:xfrm>
          <a:prstGeom prst="roundRect">
            <a:avLst>
              <a:gd name="adj" fmla="val 818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Li-Po Battery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25145" y="4329100"/>
            <a:ext cx="1944216" cy="1368152"/>
          </a:xfrm>
          <a:prstGeom prst="roundRect">
            <a:avLst>
              <a:gd name="adj" fmla="val 818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Gas Gauge IC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BQ27510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(I2C ADDR: 55)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582044" y="3036776"/>
            <a:ext cx="14220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561253" y="3446817"/>
            <a:ext cx="1265734" cy="490449"/>
            <a:chOff x="4425349" y="3266797"/>
            <a:chExt cx="1265734" cy="490449"/>
          </a:xfrm>
        </p:grpSpPr>
        <p:sp>
          <p:nvSpPr>
            <p:cNvPr id="10" name="Rectangle 9"/>
            <p:cNvSpPr/>
            <p:nvPr/>
          </p:nvSpPr>
          <p:spPr>
            <a:xfrm>
              <a:off x="4614675" y="3266797"/>
              <a:ext cx="720080" cy="216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100E</a:t>
              </a:r>
              <a:endParaRPr lang="en-IN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425349" y="3374809"/>
              <a:ext cx="18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325125" y="3346053"/>
              <a:ext cx="365958" cy="411193"/>
              <a:chOff x="5325125" y="3346053"/>
              <a:chExt cx="365958" cy="41119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5334755" y="3346053"/>
                <a:ext cx="189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508104" y="3346053"/>
                <a:ext cx="0" cy="388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325125" y="3752851"/>
                <a:ext cx="365958" cy="43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/>
          <p:cNvCxnSpPr/>
          <p:nvPr/>
        </p:nvCxnSpPr>
        <p:spPr>
          <a:xfrm flipH="1">
            <a:off x="3561253" y="5056618"/>
            <a:ext cx="14220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983257" y="1376772"/>
            <a:ext cx="1" cy="36798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565911" y="5286059"/>
            <a:ext cx="365958" cy="411193"/>
            <a:chOff x="5325125" y="3346053"/>
            <a:chExt cx="365958" cy="4111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5334755" y="3346053"/>
              <a:ext cx="18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08104" y="3346053"/>
              <a:ext cx="0" cy="388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325125" y="3752851"/>
              <a:ext cx="365958" cy="4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663330" y="26322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+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4983257" y="1376772"/>
            <a:ext cx="1422004" cy="27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004048" y="3958791"/>
            <a:ext cx="14220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372200" y="800708"/>
            <a:ext cx="1224136" cy="2232248"/>
          </a:xfrm>
          <a:prstGeom prst="roundRect">
            <a:avLst>
              <a:gd name="adj" fmla="val 5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3.3V Buck Regulator</a:t>
            </a:r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 flipH="1">
            <a:off x="6000807" y="2633967"/>
            <a:ext cx="376761" cy="402809"/>
            <a:chOff x="5325125" y="3346053"/>
            <a:chExt cx="365958" cy="411193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5334755" y="3346053"/>
              <a:ext cx="18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8104" y="3346053"/>
              <a:ext cx="0" cy="388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325125" y="3752851"/>
              <a:ext cx="365958" cy="4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H="1">
            <a:off x="6028500" y="5298980"/>
            <a:ext cx="376761" cy="402809"/>
            <a:chOff x="5325125" y="3346053"/>
            <a:chExt cx="365958" cy="411193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5334755" y="3346053"/>
              <a:ext cx="18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508104" y="3346053"/>
              <a:ext cx="0" cy="388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325125" y="3752851"/>
              <a:ext cx="365958" cy="4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 flipV="1">
            <a:off x="3582044" y="1379501"/>
            <a:ext cx="1422004" cy="27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37981" y="1829675"/>
            <a:ext cx="365958" cy="411193"/>
            <a:chOff x="5325125" y="3346053"/>
            <a:chExt cx="365958" cy="411193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5334755" y="3346053"/>
              <a:ext cx="189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8104" y="3346053"/>
              <a:ext cx="0" cy="388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325125" y="3752851"/>
              <a:ext cx="365958" cy="4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79712" y="296652"/>
            <a:ext cx="900100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USB IN</a:t>
            </a:r>
            <a:endParaRPr lang="en-IN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699792" y="656692"/>
            <a:ext cx="0" cy="432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95736" y="633605"/>
            <a:ext cx="0" cy="432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01060" y="849629"/>
            <a:ext cx="1944216" cy="1368152"/>
          </a:xfrm>
          <a:prstGeom prst="roundRect">
            <a:avLst>
              <a:gd name="adj" fmla="val 711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Charging IC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9512" y="4438853"/>
            <a:ext cx="1421548" cy="646331"/>
            <a:chOff x="179512" y="4438853"/>
            <a:chExt cx="1421548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79512" y="4761148"/>
              <a:ext cx="1421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9552" y="4438853"/>
              <a:ext cx="806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SDA</a:t>
              </a:r>
            </a:p>
            <a:p>
              <a:r>
                <a:rPr lang="en-IN" b="1" dirty="0" smtClean="0"/>
                <a:t>JP2-12</a:t>
              </a:r>
              <a:endParaRPr lang="en-IN" b="1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179511" y="5387911"/>
            <a:ext cx="142154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9551" y="508692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SCL</a:t>
            </a:r>
          </a:p>
          <a:p>
            <a:r>
              <a:rPr lang="en-IN" b="1" dirty="0" smtClean="0"/>
              <a:t>JP2-14</a:t>
            </a:r>
            <a:endParaRPr lang="en-IN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0594" y="2824401"/>
            <a:ext cx="142124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0634" y="250123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PG/</a:t>
            </a:r>
            <a:endParaRPr lang="en-IN" dirty="0"/>
          </a:p>
          <a:p>
            <a:r>
              <a:rPr lang="en-IN" b="1" dirty="0" smtClean="0"/>
              <a:t>JP1-13</a:t>
            </a:r>
            <a:endParaRPr lang="en-IN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26116" y="3319247"/>
            <a:ext cx="142154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6156" y="2996952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EN/</a:t>
            </a:r>
          </a:p>
          <a:p>
            <a:r>
              <a:rPr lang="en-IN" b="1" dirty="0" smtClean="0"/>
              <a:t>JP1-9</a:t>
            </a:r>
            <a:endParaRPr lang="en-IN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07504" y="3873860"/>
            <a:ext cx="142124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7544" y="3550694"/>
            <a:ext cx="110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Charging/</a:t>
            </a:r>
            <a:endParaRPr lang="en-IN" dirty="0"/>
          </a:p>
          <a:p>
            <a:r>
              <a:rPr lang="en-IN" b="1" dirty="0" smtClean="0"/>
              <a:t>JP1-3</a:t>
            </a:r>
            <a:endParaRPr lang="en-IN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599732" y="1234497"/>
            <a:ext cx="112507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96336" y="910461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3.3V out</a:t>
            </a:r>
            <a:endParaRPr lang="en-IN" dirty="0"/>
          </a:p>
          <a:p>
            <a:r>
              <a:rPr lang="en-IN" b="1" dirty="0" smtClean="0"/>
              <a:t>JP1-1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599732" y="3986877"/>
            <a:ext cx="112507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96336" y="36628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5V out</a:t>
            </a:r>
            <a:endParaRPr lang="en-IN" dirty="0"/>
          </a:p>
          <a:p>
            <a:r>
              <a:rPr lang="en-IN" b="1" dirty="0" smtClean="0"/>
              <a:t>JP1-2</a:t>
            </a:r>
            <a:endParaRPr lang="en-IN" b="1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3688434" y="3570167"/>
            <a:ext cx="1" cy="101096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575541" y="4581128"/>
            <a:ext cx="946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5896" y="42838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srp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61253" y="1088740"/>
            <a:ext cx="273663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6721" y="76470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Enable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715050" y="1087256"/>
            <a:ext cx="0" cy="335159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2605" y="4475896"/>
            <a:ext cx="763611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372200" y="3465004"/>
            <a:ext cx="1224136" cy="2232248"/>
          </a:xfrm>
          <a:prstGeom prst="roundRect">
            <a:avLst>
              <a:gd name="adj" fmla="val 8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5.0V Boost Regulator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3574558" y="730340"/>
            <a:ext cx="109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Low </a:t>
            </a:r>
            <a:r>
              <a:rPr lang="en-IN" dirty="0" err="1" smtClean="0"/>
              <a:t>Batt</a:t>
            </a:r>
            <a:r>
              <a:rPr lang="en-IN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099" y="5877272"/>
            <a:ext cx="5664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Figure: Block Diagram for the TI FUEL TANK BOOSTER PACK</a:t>
            </a:r>
          </a:p>
          <a:p>
            <a:r>
              <a:rPr lang="en-IN" dirty="0" smtClean="0"/>
              <a:t>By </a:t>
            </a:r>
            <a:r>
              <a:rPr lang="en-IN" dirty="0" err="1" smtClean="0"/>
              <a:t>Inderpreet</a:t>
            </a:r>
            <a:r>
              <a:rPr lang="en-IN" dirty="0" smtClean="0"/>
              <a:t> Singh</a:t>
            </a:r>
          </a:p>
          <a:p>
            <a:r>
              <a:rPr lang="en-IN" dirty="0" smtClean="0"/>
              <a:t>Embeddedcode.wordpress.com</a:t>
            </a:r>
            <a:endParaRPr lang="en-IN" dirty="0"/>
          </a:p>
        </p:txBody>
      </p:sp>
      <p:pic>
        <p:nvPicPr>
          <p:cNvPr id="1026" name="Picture 2" descr="E:\Inderpreet\Cloud\Dropbox\cc_by_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873253"/>
            <a:ext cx="1128994" cy="79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8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Inderpreet Singh</dc:creator>
  <cp:lastModifiedBy>Inderpreet Singh</cp:lastModifiedBy>
  <cp:revision>30</cp:revision>
  <dcterms:created xsi:type="dcterms:W3CDTF">2014-03-25T04:16:10Z</dcterms:created>
  <dcterms:modified xsi:type="dcterms:W3CDTF">2014-03-25T07:11:16Z</dcterms:modified>
</cp:coreProperties>
</file>