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88" r:id="rId3"/>
    <p:sldId id="289" r:id="rId5"/>
    <p:sldId id="290" r:id="rId6"/>
    <p:sldId id="291" r:id="rId7"/>
    <p:sldId id="296" r:id="rId8"/>
    <p:sldId id="292" r:id="rId9"/>
    <p:sldId id="295" r:id="rId10"/>
    <p:sldId id="293" r:id="rId11"/>
    <p:sldId id="29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91" autoAdjust="0"/>
    <p:restoredTop sz="86380" autoAdjust="0"/>
  </p:normalViewPr>
  <p:slideViewPr>
    <p:cSldViewPr snapToGrid="0" snapToObjects="1">
      <p:cViewPr varScale="1">
        <p:scale>
          <a:sx n="87" d="100"/>
          <a:sy n="87" d="100"/>
        </p:scale>
        <p:origin x="-1186" y="-82"/>
      </p:cViewPr>
      <p:guideLst>
        <p:guide orient="horz" pos="2236"/>
        <p:guide pos="38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-3125" y="-72"/>
      </p:cViewPr>
      <p:guideLst>
        <p:guide orient="horz" pos="2981"/>
        <p:guide pos="216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>
            <a:spLocks noGrp="1"/>
          </p:cNvSpPr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51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44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187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교재의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수량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 입력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장바구니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 담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음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페이지이동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(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/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취소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)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알림 </a:t>
                      </a:r>
                      <a:endParaRPr altLang="en-US" sz="1000" kern="1200" dirty="0" err="1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팝업이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나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옴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・장바구니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페이지로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이동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페이지이동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(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/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취소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)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알림</a:t>
                      </a:r>
                      <a:endParaRPr altLang="en-US" sz="1000" kern="1200" dirty="0" err="1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 팝업이</a:t>
                      </a:r>
                      <a:r>
                        <a:rPr altLang="en-US" sz="1000" kern="1200" baseline="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나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옴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페이지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endParaRPr lang="en-US" altLang="ko-KR" sz="1000" kern="1200" dirty="0" err="1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943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7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943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27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22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2323465" y="720725"/>
            <a:ext cx="4743450" cy="5850890"/>
            <a:chOff x="2323465" y="720725"/>
            <a:chExt cx="4743450" cy="5850890"/>
          </a:xfrm>
        </p:grpSpPr>
        <p:pic>
          <p:nvPicPr>
            <p:cNvPr id="34" name="그림 33" descr="C:/Users/KOSMO-08/AppData/Roaming/PolarisOffice/ETemp/12752_7558552/fImage711512826962.png"/>
            <p:cNvPicPr>
              <a:picLocks noChangeAspect="1"/>
            </p:cNvPicPr>
            <p:nvPr/>
          </p:nvPicPr>
          <p:blipFill rotWithShape="1">
            <a:blip r:embed="rId1" cstate="hqprint"/>
            <a:srcRect/>
            <a:stretch>
              <a:fillRect/>
            </a:stretch>
          </p:blipFill>
          <p:spPr>
            <a:xfrm>
              <a:off x="2323465" y="720725"/>
              <a:ext cx="4743450" cy="5800725"/>
            </a:xfrm>
            <a:prstGeom prst="rect">
              <a:avLst/>
            </a:prstGeom>
            <a:noFill/>
          </p:spPr>
        </p:pic>
        <p:sp>
          <p:nvSpPr>
            <p:cNvPr id="35" name="도형 34"/>
            <p:cNvSpPr/>
            <p:nvPr/>
          </p:nvSpPr>
          <p:spPr>
            <a:xfrm>
              <a:off x="4003675" y="243459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3973830" y="2400300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7" name="도형 36"/>
            <p:cNvSpPr/>
            <p:nvPr/>
          </p:nvSpPr>
          <p:spPr>
            <a:xfrm>
              <a:off x="4296410" y="268605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8" name="텍스트 상자 37"/>
            <p:cNvSpPr txBox="1"/>
            <p:nvPr/>
          </p:nvSpPr>
          <p:spPr>
            <a:xfrm>
              <a:off x="4266565" y="2651760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pic>
          <p:nvPicPr>
            <p:cNvPr id="39" name="그림 38" descr="C:/Users/KOSMO-08/AppData/Roaming/PolarisOffice/ETemp/12752_7558552/fImage14422874464.png"/>
            <p:cNvPicPr>
              <a:picLocks noChangeAspect="1"/>
            </p:cNvPicPr>
            <p:nvPr/>
          </p:nvPicPr>
          <p:blipFill rotWithShape="1">
            <a:blip r:embed="rId2" cstate="hqprint"/>
            <a:srcRect/>
            <a:stretch>
              <a:fillRect/>
            </a:stretch>
          </p:blipFill>
          <p:spPr>
            <a:xfrm>
              <a:off x="4247515" y="6242685"/>
              <a:ext cx="812165" cy="328930"/>
            </a:xfrm>
            <a:prstGeom prst="rect">
              <a:avLst/>
            </a:prstGeom>
            <a:noFill/>
          </p:spPr>
        </p:pic>
        <p:sp>
          <p:nvSpPr>
            <p:cNvPr id="40" name="도형 39"/>
            <p:cNvSpPr/>
            <p:nvPr/>
          </p:nvSpPr>
          <p:spPr>
            <a:xfrm>
              <a:off x="4851400" y="616712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1" name="텍스트 상자 40"/>
            <p:cNvSpPr txBox="1"/>
            <p:nvPr/>
          </p:nvSpPr>
          <p:spPr>
            <a:xfrm>
              <a:off x="4822190" y="6132195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F-BP-BS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buybook.html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구매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4275" y="2045970"/>
            <a:ext cx="6878955" cy="2956560"/>
          </a:xfrm>
          <a:prstGeom prst="rect">
            <a:avLst/>
          </a:prstGeom>
        </p:spPr>
      </p:pic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2895" y="704850"/>
          <a:ext cx="2900680" cy="5967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1524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282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・장바구니에 담은 교재의 상품명을 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장바구니에 담은 교재의 판매가를   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 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・장바구니에 담은 교재의 할인가를 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・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장바구니에 담은 교재의 수량을 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・교재의 수량을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수량을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수정</a:t>
                      </a:r>
                      <a:endParaRPr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・합계액을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수정</a:t>
                      </a:r>
                      <a:endParaRPr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・장바구니에 담은 교재의 합계액을 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장바구니에서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삭제</a:t>
                      </a:r>
                      <a:endParaRPr lang="en-US" altLang="ko-KR" sz="1000" kern="1200" dirty="0" err="1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・삭제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확인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/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취소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)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알림팝업을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 화면에 노출 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페이지이동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(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/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취소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)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알림 </a:t>
                      </a:r>
                      <a:endParaRPr altLang="en-US" sz="1000" kern="1200" dirty="0" err="1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 팝업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을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화면에 노출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・현재 페이지에서 </a:t>
                      </a:r>
                      <a:r>
                        <a:rPr alt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주문결제 </a:t>
                      </a:r>
                      <a:endParaRPr altLang="en-US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  페이지</a:t>
                      </a:r>
                      <a:r>
                        <a:rPr altLang="en-US" sz="1000" b="0" i="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altLang="en-US"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이동</a:t>
                      </a:r>
                      <a:endParaRPr altLang="en-US" sz="1000" b="0" i="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・현재페이지에서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  페이지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endParaRPr lang="en-US" altLang="ko-KR" sz="1000" kern="1200" dirty="0" err="1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4286250" y="3279775"/>
            <a:ext cx="240030" cy="260985"/>
            <a:chOff x="4343400" y="3289300"/>
            <a:chExt cx="240030" cy="260985"/>
          </a:xfrm>
        </p:grpSpPr>
        <p:sp>
          <p:nvSpPr>
            <p:cNvPr id="16" name="도형 15"/>
            <p:cNvSpPr/>
            <p:nvPr/>
          </p:nvSpPr>
          <p:spPr>
            <a:xfrm>
              <a:off x="4373245" y="332422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4343400" y="328930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400675" y="3282315"/>
            <a:ext cx="240030" cy="260985"/>
            <a:chOff x="5524500" y="3282315"/>
            <a:chExt cx="240030" cy="260985"/>
          </a:xfrm>
        </p:grpSpPr>
        <p:sp>
          <p:nvSpPr>
            <p:cNvPr id="18" name="도형 17"/>
            <p:cNvSpPr/>
            <p:nvPr/>
          </p:nvSpPr>
          <p:spPr>
            <a:xfrm>
              <a:off x="5554345" y="33172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9" name="텍스트 상자 18"/>
            <p:cNvSpPr txBox="1"/>
            <p:nvPr/>
          </p:nvSpPr>
          <p:spPr>
            <a:xfrm>
              <a:off x="5524500" y="328231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078220" y="3282315"/>
            <a:ext cx="240030" cy="260985"/>
            <a:chOff x="6240145" y="3282315"/>
            <a:chExt cx="240030" cy="260985"/>
          </a:xfrm>
        </p:grpSpPr>
        <p:sp>
          <p:nvSpPr>
            <p:cNvPr id="21" name="도형 20"/>
            <p:cNvSpPr/>
            <p:nvPr/>
          </p:nvSpPr>
          <p:spPr>
            <a:xfrm>
              <a:off x="6269990" y="33172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6240145" y="328231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3289300" y="4148455"/>
            <a:ext cx="240030" cy="260985"/>
            <a:chOff x="3289300" y="4148455"/>
            <a:chExt cx="240030" cy="260985"/>
          </a:xfrm>
        </p:grpSpPr>
        <p:sp>
          <p:nvSpPr>
            <p:cNvPr id="23" name="도형 22"/>
            <p:cNvSpPr/>
            <p:nvPr/>
          </p:nvSpPr>
          <p:spPr>
            <a:xfrm>
              <a:off x="3319145" y="418338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3289300" y="414845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8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474845" y="4141470"/>
            <a:ext cx="240030" cy="260985"/>
            <a:chOff x="4474845" y="4141470"/>
            <a:chExt cx="240030" cy="260985"/>
          </a:xfrm>
        </p:grpSpPr>
        <p:sp>
          <p:nvSpPr>
            <p:cNvPr id="25" name="도형 24"/>
            <p:cNvSpPr/>
            <p:nvPr/>
          </p:nvSpPr>
          <p:spPr>
            <a:xfrm>
              <a:off x="4504690" y="417639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6" name="텍스트 상자 25"/>
            <p:cNvSpPr txBox="1"/>
            <p:nvPr/>
          </p:nvSpPr>
          <p:spPr>
            <a:xfrm>
              <a:off x="4474845" y="414147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9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7062470" y="3285490"/>
            <a:ext cx="240030" cy="260985"/>
            <a:chOff x="7014845" y="3285490"/>
            <a:chExt cx="240030" cy="260985"/>
          </a:xfrm>
        </p:grpSpPr>
        <p:sp>
          <p:nvSpPr>
            <p:cNvPr id="32" name="도형 31"/>
            <p:cNvSpPr/>
            <p:nvPr/>
          </p:nvSpPr>
          <p:spPr>
            <a:xfrm>
              <a:off x="7044690" y="332041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7014845" y="328549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7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F-BP-BC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cart.html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장바구니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595120" y="3285490"/>
            <a:ext cx="240030" cy="260985"/>
            <a:chOff x="1347470" y="3285490"/>
            <a:chExt cx="240030" cy="260985"/>
          </a:xfrm>
        </p:grpSpPr>
        <p:sp>
          <p:nvSpPr>
            <p:cNvPr id="5" name="도형 4"/>
            <p:cNvSpPr/>
            <p:nvPr/>
          </p:nvSpPr>
          <p:spPr>
            <a:xfrm>
              <a:off x="1377315" y="332041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6" name="텍스트 상자 5"/>
            <p:cNvSpPr txBox="1"/>
            <p:nvPr/>
          </p:nvSpPr>
          <p:spPr>
            <a:xfrm>
              <a:off x="1347470" y="328549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651760" y="3288665"/>
            <a:ext cx="240030" cy="260985"/>
            <a:chOff x="2480310" y="3288665"/>
            <a:chExt cx="240030" cy="260985"/>
          </a:xfrm>
        </p:grpSpPr>
        <p:sp>
          <p:nvSpPr>
            <p:cNvPr id="9" name="도형 8"/>
            <p:cNvSpPr/>
            <p:nvPr/>
          </p:nvSpPr>
          <p:spPr>
            <a:xfrm>
              <a:off x="2510155" y="33235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0" name="텍스트 상자 9"/>
            <p:cNvSpPr txBox="1"/>
            <p:nvPr/>
          </p:nvSpPr>
          <p:spPr>
            <a:xfrm>
              <a:off x="2480310" y="32886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598545" y="3288665"/>
            <a:ext cx="240030" cy="260985"/>
            <a:chOff x="3589020" y="3288665"/>
            <a:chExt cx="240030" cy="260985"/>
          </a:xfrm>
        </p:grpSpPr>
        <p:sp>
          <p:nvSpPr>
            <p:cNvPr id="12" name="도형 11"/>
            <p:cNvSpPr/>
            <p:nvPr/>
          </p:nvSpPr>
          <p:spPr>
            <a:xfrm>
              <a:off x="3618865" y="33235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3589020" y="32886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53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279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851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・회원 이름을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・기본배송지 버튼 선택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회원정보 이름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 주소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,연락처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 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</a:t>
                      </a:r>
                      <a:endParaRPr lang="en-US" altLang="ko-KR" sz="1000" kern="1200" dirty="0" err="1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・신규배송지 버튼 선택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이름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주소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연락처 입력란을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초기화</a:t>
                      </a:r>
                      <a:endParaRPr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450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・회원 이름을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・통신사번호 선택목록을 화면에 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 노출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・통신사번호를 선택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・연락처 정보를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6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・주소 정보를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배송시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요청사항 선택목록을 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화면에 노출</a:t>
                      </a:r>
                      <a:endParaRPr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・배송시 요청사항을 선택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・직접입력 입력상자를 생성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2752_7558552/fImage228043348145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271145" y="1101725"/>
            <a:ext cx="8738235" cy="5061585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>
            <a:off x="5444490" y="2632075"/>
            <a:ext cx="240030" cy="260985"/>
            <a:chOff x="5444490" y="2632075"/>
            <a:chExt cx="240030" cy="260985"/>
          </a:xfrm>
        </p:grpSpPr>
        <p:sp>
          <p:nvSpPr>
            <p:cNvPr id="16" name="도형 15"/>
            <p:cNvSpPr/>
            <p:nvPr/>
          </p:nvSpPr>
          <p:spPr>
            <a:xfrm>
              <a:off x="5474335" y="26670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5444490" y="263207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463155" y="2640965"/>
            <a:ext cx="240030" cy="260985"/>
            <a:chOff x="7463155" y="2640965"/>
            <a:chExt cx="240030" cy="260985"/>
          </a:xfrm>
        </p:grpSpPr>
        <p:sp>
          <p:nvSpPr>
            <p:cNvPr id="19" name="도형 18"/>
            <p:cNvSpPr/>
            <p:nvPr/>
          </p:nvSpPr>
          <p:spPr>
            <a:xfrm>
              <a:off x="7493000" y="26758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7463155" y="26409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607050" y="3279775"/>
            <a:ext cx="240030" cy="260985"/>
            <a:chOff x="5607050" y="3279775"/>
            <a:chExt cx="240030" cy="260985"/>
          </a:xfrm>
        </p:grpSpPr>
        <p:sp>
          <p:nvSpPr>
            <p:cNvPr id="23" name="도형 22"/>
            <p:cNvSpPr/>
            <p:nvPr/>
          </p:nvSpPr>
          <p:spPr>
            <a:xfrm>
              <a:off x="5636895" y="33147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5607050" y="327977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826760" y="3892550"/>
            <a:ext cx="240030" cy="260350"/>
            <a:chOff x="5826760" y="3892550"/>
            <a:chExt cx="240030" cy="260350"/>
          </a:xfrm>
        </p:grpSpPr>
        <p:sp>
          <p:nvSpPr>
            <p:cNvPr id="26" name="도형 25"/>
            <p:cNvSpPr/>
            <p:nvPr/>
          </p:nvSpPr>
          <p:spPr>
            <a:xfrm>
              <a:off x="585660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7" name="텍스트 상자 26"/>
            <p:cNvSpPr txBox="1"/>
            <p:nvPr/>
          </p:nvSpPr>
          <p:spPr>
            <a:xfrm>
              <a:off x="5826760" y="389255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7039610" y="3892550"/>
            <a:ext cx="240030" cy="260350"/>
            <a:chOff x="7039610" y="3892550"/>
            <a:chExt cx="240030" cy="260350"/>
          </a:xfrm>
        </p:grpSpPr>
        <p:sp>
          <p:nvSpPr>
            <p:cNvPr id="29" name="도형 28"/>
            <p:cNvSpPr/>
            <p:nvPr/>
          </p:nvSpPr>
          <p:spPr>
            <a:xfrm>
              <a:off x="706945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0" name="텍스트 상자 29"/>
            <p:cNvSpPr txBox="1"/>
            <p:nvPr/>
          </p:nvSpPr>
          <p:spPr>
            <a:xfrm>
              <a:off x="7039610" y="389255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886960" y="3892550"/>
            <a:ext cx="240030" cy="260985"/>
            <a:chOff x="4886960" y="3892550"/>
            <a:chExt cx="240030" cy="260985"/>
          </a:xfrm>
        </p:grpSpPr>
        <p:sp>
          <p:nvSpPr>
            <p:cNvPr id="32" name="도형 31"/>
            <p:cNvSpPr/>
            <p:nvPr/>
          </p:nvSpPr>
          <p:spPr>
            <a:xfrm>
              <a:off x="491680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4886960" y="389255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892675" y="4562475"/>
            <a:ext cx="240030" cy="260350"/>
            <a:chOff x="4892675" y="4562475"/>
            <a:chExt cx="240030" cy="260350"/>
          </a:xfrm>
        </p:grpSpPr>
        <p:sp>
          <p:nvSpPr>
            <p:cNvPr id="35" name="도형 34"/>
            <p:cNvSpPr/>
            <p:nvPr/>
          </p:nvSpPr>
          <p:spPr>
            <a:xfrm>
              <a:off x="4922520" y="45974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4892675" y="456247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7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901565" y="5191125"/>
            <a:ext cx="240030" cy="260350"/>
            <a:chOff x="4901565" y="5191125"/>
            <a:chExt cx="240030" cy="260350"/>
          </a:xfrm>
        </p:grpSpPr>
        <p:sp>
          <p:nvSpPr>
            <p:cNvPr id="38" name="도형 37"/>
            <p:cNvSpPr/>
            <p:nvPr/>
          </p:nvSpPr>
          <p:spPr>
            <a:xfrm>
              <a:off x="4931410" y="52260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9" name="텍스트 상자 38"/>
            <p:cNvSpPr txBox="1"/>
            <p:nvPr/>
          </p:nvSpPr>
          <p:spPr>
            <a:xfrm>
              <a:off x="4901565" y="51911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8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pic>
        <p:nvPicPr>
          <p:cNvPr id="40" name="그림 39" descr="C:/Users/KOSMO-08/AppData/Roaming/PolarisOffice/ETemp/12752_7558552/fImage41573593281.png"/>
          <p:cNvPicPr>
            <a:picLocks noChangeAspect="1"/>
          </p:cNvPicPr>
          <p:nvPr/>
        </p:nvPicPr>
        <p:blipFill rotWithShape="1">
          <a:blip r:embed="rId2" cstate="hqprint"/>
          <a:srcRect/>
          <a:stretch>
            <a:fillRect/>
          </a:stretch>
        </p:blipFill>
        <p:spPr>
          <a:xfrm>
            <a:off x="5702300" y="1485900"/>
            <a:ext cx="2925445" cy="439420"/>
          </a:xfrm>
          <a:prstGeom prst="rect">
            <a:avLst/>
          </a:prstGeom>
          <a:noFill/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F-BP-BO-DI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주문결제 &gt; 배송정보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6175375" y="2039620"/>
            <a:ext cx="239395" cy="261620"/>
            <a:chOff x="6175375" y="2039620"/>
            <a:chExt cx="239395" cy="261620"/>
          </a:xfrm>
        </p:grpSpPr>
        <p:sp>
          <p:nvSpPr>
            <p:cNvPr id="9" name="도형 8"/>
            <p:cNvSpPr/>
            <p:nvPr/>
          </p:nvSpPr>
          <p:spPr>
            <a:xfrm>
              <a:off x="6205220" y="207454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0" name="텍스트 상자 9"/>
            <p:cNvSpPr txBox="1"/>
            <p:nvPr/>
          </p:nvSpPr>
          <p:spPr>
            <a:xfrm>
              <a:off x="6175375" y="203962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255" y="1469390"/>
            <a:ext cx="7733030" cy="4208145"/>
          </a:xfrm>
          <a:prstGeom prst="rect">
            <a:avLst/>
          </a:prstGeom>
        </p:spPr>
      </p:pic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3740"/>
          <a:ext cx="2900680" cy="5956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3050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16764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・무통장입금 버튼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선택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입금은행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입금계좌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이용안내를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  화면에 노출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・무통장입금 버튼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선택 해제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・입금은행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,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입금계좌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,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이용안내를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 화면에서 숨김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입금은행 선택 목록을 화면에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  노출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・입금은행을 선택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・선택된 입금은행의 입금계좌를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 입력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무통장입금 </a:t>
                      </a:r>
                      <a:r>
                        <a:rPr altLang="en-US"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이용 안내문을 화면에  </a:t>
                      </a:r>
                      <a:endParaRPr altLang="en-US" sz="1000" b="0" i="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  노출</a:t>
                      </a:r>
                      <a:endParaRPr altLang="en-US" sz="1000" b="0" i="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b="0" i="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95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48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4826000" y="2762250"/>
            <a:ext cx="239395" cy="261620"/>
            <a:chOff x="4358640" y="26130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4388485" y="264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4358640" y="26130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638800" y="3490595"/>
            <a:ext cx="240030" cy="261620"/>
            <a:chOff x="5219065" y="3360420"/>
            <a:chExt cx="240030" cy="261620"/>
          </a:xfrm>
        </p:grpSpPr>
        <p:sp>
          <p:nvSpPr>
            <p:cNvPr id="19" name="도형 18"/>
            <p:cNvSpPr/>
            <p:nvPr/>
          </p:nvSpPr>
          <p:spPr>
            <a:xfrm>
              <a:off x="5248910" y="339534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5219065" y="336042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653405" y="4027170"/>
            <a:ext cx="240030" cy="261620"/>
            <a:chOff x="5233670" y="3935095"/>
            <a:chExt cx="240030" cy="261620"/>
          </a:xfrm>
        </p:grpSpPr>
        <p:sp>
          <p:nvSpPr>
            <p:cNvPr id="23" name="도형 22"/>
            <p:cNvSpPr/>
            <p:nvPr/>
          </p:nvSpPr>
          <p:spPr>
            <a:xfrm>
              <a:off x="5263515" y="397002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5233670" y="393509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F-BP-BO-PI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주문결제 &gt; 결제정보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" name="그룹 21"/>
          <p:cNvGrpSpPr/>
          <p:nvPr/>
        </p:nvGrpSpPr>
        <p:grpSpPr>
          <a:xfrm>
            <a:off x="6753225" y="4010660"/>
            <a:ext cx="240030" cy="260350"/>
            <a:chOff x="5233670" y="3935095"/>
            <a:chExt cx="240030" cy="260350"/>
          </a:xfrm>
        </p:grpSpPr>
        <p:sp>
          <p:nvSpPr>
            <p:cNvPr id="6" name="도형 22"/>
            <p:cNvSpPr/>
            <p:nvPr/>
          </p:nvSpPr>
          <p:spPr>
            <a:xfrm>
              <a:off x="5263515" y="397002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8" name="텍스트 상자 23"/>
            <p:cNvSpPr txBox="1"/>
            <p:nvPr/>
          </p:nvSpPr>
          <p:spPr>
            <a:xfrm>
              <a:off x="5233670" y="393509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100" y="2138680"/>
            <a:ext cx="7934325" cy="2447925"/>
          </a:xfrm>
          <a:prstGeom prst="rect">
            <a:avLst/>
          </a:prstGeom>
        </p:spPr>
      </p:pic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 교재의 상품명과 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이미지를 입력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 교재의 수량을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・장바구니의 교재의 상품금액을 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・장바구니의 교재의 할인금액을 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・장바구니의 교재의 할인적용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 금액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을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・장바구니의 교재의 </a:t>
                      </a:r>
                      <a:r>
                        <a:rPr altLang="en-US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배송비를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F-BP-BO-PL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교재구매 &gt; 주문결제 &gt;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주문상품정보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1334770" y="3254375"/>
            <a:ext cx="239395" cy="261620"/>
            <a:chOff x="6444615" y="13176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6474460" y="13525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6444615" y="13176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513965" y="3263900"/>
            <a:ext cx="240030" cy="260350"/>
            <a:chOff x="2513965" y="1343025"/>
            <a:chExt cx="240030" cy="260350"/>
          </a:xfrm>
        </p:grpSpPr>
        <p:sp>
          <p:nvSpPr>
            <p:cNvPr id="12" name="도형 11"/>
            <p:cNvSpPr/>
            <p:nvPr/>
          </p:nvSpPr>
          <p:spPr>
            <a:xfrm>
              <a:off x="2543810" y="137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2513965" y="13430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653155" y="3263900"/>
            <a:ext cx="249555" cy="260350"/>
            <a:chOff x="2519045" y="2384425"/>
            <a:chExt cx="249555" cy="260350"/>
          </a:xfrm>
        </p:grpSpPr>
        <p:sp>
          <p:nvSpPr>
            <p:cNvPr id="15" name="도형 14"/>
            <p:cNvSpPr/>
            <p:nvPr/>
          </p:nvSpPr>
          <p:spPr>
            <a:xfrm>
              <a:off x="2558415" y="24193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8" name="텍스트 상자 17"/>
            <p:cNvSpPr txBox="1"/>
            <p:nvPr/>
          </p:nvSpPr>
          <p:spPr>
            <a:xfrm>
              <a:off x="2519045" y="23844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741545" y="3274060"/>
            <a:ext cx="249555" cy="260350"/>
            <a:chOff x="2539365" y="3489960"/>
            <a:chExt cx="249555" cy="260350"/>
          </a:xfrm>
        </p:grpSpPr>
        <p:sp>
          <p:nvSpPr>
            <p:cNvPr id="21" name="도형 20"/>
            <p:cNvSpPr/>
            <p:nvPr/>
          </p:nvSpPr>
          <p:spPr>
            <a:xfrm>
              <a:off x="2578735" y="35248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2539365" y="348996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942330" y="3274060"/>
            <a:ext cx="249555" cy="260350"/>
            <a:chOff x="2548890" y="4657725"/>
            <a:chExt cx="249555" cy="260350"/>
          </a:xfrm>
        </p:grpSpPr>
        <p:sp>
          <p:nvSpPr>
            <p:cNvPr id="24" name="도형 23"/>
            <p:cNvSpPr/>
            <p:nvPr/>
          </p:nvSpPr>
          <p:spPr>
            <a:xfrm>
              <a:off x="2588260" y="46926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5" name="텍스트 상자 24"/>
            <p:cNvSpPr txBox="1"/>
            <p:nvPr/>
          </p:nvSpPr>
          <p:spPr>
            <a:xfrm>
              <a:off x="2548890" y="46577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6" name="그룹 22"/>
          <p:cNvGrpSpPr/>
          <p:nvPr/>
        </p:nvGrpSpPr>
        <p:grpSpPr>
          <a:xfrm>
            <a:off x="7126605" y="3279775"/>
            <a:ext cx="249555" cy="260350"/>
            <a:chOff x="2548890" y="4657725"/>
            <a:chExt cx="249555" cy="260350"/>
          </a:xfrm>
        </p:grpSpPr>
        <p:sp>
          <p:nvSpPr>
            <p:cNvPr id="7" name="도형 23"/>
            <p:cNvSpPr/>
            <p:nvPr/>
          </p:nvSpPr>
          <p:spPr>
            <a:xfrm>
              <a:off x="2588260" y="46926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9" name="텍스트 상자 24"/>
            <p:cNvSpPr txBox="1"/>
            <p:nvPr/>
          </p:nvSpPr>
          <p:spPr>
            <a:xfrm>
              <a:off x="2548890" y="46577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5840" y="718185"/>
            <a:ext cx="5052060" cy="5876925"/>
          </a:xfrm>
          <a:prstGeom prst="rect">
            <a:avLst/>
          </a:prstGeom>
        </p:spPr>
      </p:pic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4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82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16929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내용닫기▲ 버튼으로 변경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주문자동의 상세내용을 화면에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  노출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내용보기▼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버튼으로 변경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주문자동의 상세내용을 화면에서 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  숨김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929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・체크박스 체크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구매조건,개인정보수집,결제대행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 서비스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체크박스를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체크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・체크박스 체크해제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구매조건,개인정보수집,결제대행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서비스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의 체크박스를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해제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89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체크박스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체크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・체크박스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해제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9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체크박스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・체크박스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해제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9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・체크박스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・체크박스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해제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6225540" y="1346200"/>
            <a:ext cx="239395" cy="261620"/>
            <a:chOff x="6444615" y="13176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6474460" y="13525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6444615" y="13176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504440" y="1352550"/>
            <a:ext cx="240030" cy="260350"/>
            <a:chOff x="2513965" y="1343025"/>
            <a:chExt cx="240030" cy="260350"/>
          </a:xfrm>
        </p:grpSpPr>
        <p:sp>
          <p:nvSpPr>
            <p:cNvPr id="12" name="도형 11"/>
            <p:cNvSpPr/>
            <p:nvPr/>
          </p:nvSpPr>
          <p:spPr>
            <a:xfrm>
              <a:off x="2543810" y="137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2513965" y="13430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490470" y="2536825"/>
            <a:ext cx="249555" cy="260350"/>
            <a:chOff x="2519045" y="2384425"/>
            <a:chExt cx="249555" cy="260350"/>
          </a:xfrm>
        </p:grpSpPr>
        <p:sp>
          <p:nvSpPr>
            <p:cNvPr id="15" name="도형 14"/>
            <p:cNvSpPr/>
            <p:nvPr/>
          </p:nvSpPr>
          <p:spPr>
            <a:xfrm>
              <a:off x="2558415" y="24193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8" name="텍스트 상자 17"/>
            <p:cNvSpPr txBox="1"/>
            <p:nvPr/>
          </p:nvSpPr>
          <p:spPr>
            <a:xfrm>
              <a:off x="2519045" y="23844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491740" y="3804285"/>
            <a:ext cx="249555" cy="260350"/>
            <a:chOff x="2539365" y="3489960"/>
            <a:chExt cx="249555" cy="260350"/>
          </a:xfrm>
        </p:grpSpPr>
        <p:sp>
          <p:nvSpPr>
            <p:cNvPr id="21" name="도형 20"/>
            <p:cNvSpPr/>
            <p:nvPr/>
          </p:nvSpPr>
          <p:spPr>
            <a:xfrm>
              <a:off x="2578735" y="35248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2539365" y="348996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472690" y="5114925"/>
            <a:ext cx="249555" cy="260350"/>
            <a:chOff x="2548890" y="4657725"/>
            <a:chExt cx="249555" cy="260350"/>
          </a:xfrm>
        </p:grpSpPr>
        <p:sp>
          <p:nvSpPr>
            <p:cNvPr id="24" name="도형 23"/>
            <p:cNvSpPr/>
            <p:nvPr/>
          </p:nvSpPr>
          <p:spPr>
            <a:xfrm>
              <a:off x="2588260" y="46926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5" name="텍스트 상자 24"/>
            <p:cNvSpPr txBox="1"/>
            <p:nvPr/>
          </p:nvSpPr>
          <p:spPr>
            <a:xfrm>
              <a:off x="2548890" y="46577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F-BP-BO-OA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주문결제 &gt; 주문자동의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1795" y="2242820"/>
            <a:ext cx="6143625" cy="2600325"/>
          </a:xfrm>
          <a:prstGeom prst="rect">
            <a:avLst/>
          </a:prstGeom>
        </p:spPr>
      </p:pic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2895" y="714375"/>
          <a:ext cx="2900680" cy="5946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1631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・전체 상품금액의 합계를 입력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22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・전체 배송비의 합계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를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입력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전체 할인금액의 합계를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・전체 상품의 최종 결제금액을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 입력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644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・배송정보 입력여부와 정합성을 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검사하여 알림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팝업을 화면에 노출</a:t>
                      </a:r>
                      <a:endParaRPr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,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결제정보 입력여부를 검사하여 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 알림 팝업을 화면에 노출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주문자동의 동의여부를 검사하여 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 알림 팝업을 화면에 노출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・페이지이동 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/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취소 </a:t>
                      </a:r>
                      <a:r>
                        <a:rPr altLang="en-US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알림팝업을 </a:t>
                      </a:r>
                      <a:endParaRPr altLang="en-US" sz="1000" kern="1200" dirty="0" err="1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 화면에 노출</a:t>
                      </a:r>
                      <a:endParaRPr altLang="en-US" sz="1000" kern="1200" dirty="0" err="1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・현재페이지에서 결제완료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(completed.html)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페이지</a:t>
                      </a:r>
                      <a:r>
                        <a:rPr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로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이동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893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0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F-BP-BO-TP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교재구매 &gt; 주문결제 &gt;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결제금액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2117090" y="3298190"/>
            <a:ext cx="239395" cy="261620"/>
            <a:chOff x="6444615" y="13176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6474460" y="13525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6444615" y="13176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524250" y="3292475"/>
            <a:ext cx="240030" cy="260350"/>
            <a:chOff x="2513965" y="1343025"/>
            <a:chExt cx="240030" cy="260350"/>
          </a:xfrm>
        </p:grpSpPr>
        <p:sp>
          <p:nvSpPr>
            <p:cNvPr id="12" name="도형 11"/>
            <p:cNvSpPr/>
            <p:nvPr/>
          </p:nvSpPr>
          <p:spPr>
            <a:xfrm>
              <a:off x="2543810" y="137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2513965" y="13430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902200" y="3273425"/>
            <a:ext cx="249555" cy="260350"/>
            <a:chOff x="2519045" y="2384425"/>
            <a:chExt cx="249555" cy="260350"/>
          </a:xfrm>
        </p:grpSpPr>
        <p:sp>
          <p:nvSpPr>
            <p:cNvPr id="15" name="도형 14"/>
            <p:cNvSpPr/>
            <p:nvPr/>
          </p:nvSpPr>
          <p:spPr>
            <a:xfrm>
              <a:off x="2558415" y="24193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8" name="텍스트 상자 17"/>
            <p:cNvSpPr txBox="1"/>
            <p:nvPr/>
          </p:nvSpPr>
          <p:spPr>
            <a:xfrm>
              <a:off x="2519045" y="23844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360160" y="3273425"/>
            <a:ext cx="249555" cy="260350"/>
            <a:chOff x="2539365" y="3489960"/>
            <a:chExt cx="249555" cy="260350"/>
          </a:xfrm>
        </p:grpSpPr>
        <p:sp>
          <p:nvSpPr>
            <p:cNvPr id="21" name="도형 20"/>
            <p:cNvSpPr/>
            <p:nvPr/>
          </p:nvSpPr>
          <p:spPr>
            <a:xfrm>
              <a:off x="2578735" y="35248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2539365" y="348996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773805" y="3903980"/>
            <a:ext cx="249555" cy="260350"/>
            <a:chOff x="2548890" y="4657725"/>
            <a:chExt cx="249555" cy="260350"/>
          </a:xfrm>
        </p:grpSpPr>
        <p:sp>
          <p:nvSpPr>
            <p:cNvPr id="24" name="도형 23"/>
            <p:cNvSpPr/>
            <p:nvPr/>
          </p:nvSpPr>
          <p:spPr>
            <a:xfrm>
              <a:off x="2588260" y="46926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5" name="텍스트 상자 24"/>
            <p:cNvSpPr txBox="1"/>
            <p:nvPr/>
          </p:nvSpPr>
          <p:spPr>
            <a:xfrm>
              <a:off x="2548890" y="46577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4375"/>
          <a:ext cx="2900680" cy="5945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82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6127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주문결제 페이지에서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입력한 </a:t>
                      </a:r>
                      <a:endParaRPr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  이름 정보를 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21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페이지에서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입력한 </a:t>
                      </a:r>
                      <a:endParaRPr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연락처 정보를 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21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페이지에서 입력한 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주소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정보를 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58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페이지에서 입력한 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</a:t>
                      </a:r>
                      <a:r>
                        <a:rPr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배송시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요청사항 정보를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8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22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" name="그림 29" descr="C:/Users/KOSMO-08/AppData/Roaming/PolarisOffice/ETemp/12752_7558552/fImage24654416491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594995" y="1336040"/>
            <a:ext cx="8321675" cy="4358640"/>
          </a:xfrm>
          <a:prstGeom prst="rect">
            <a:avLst/>
          </a:prstGeom>
          <a:noFill/>
        </p:spPr>
      </p:pic>
      <p:grpSp>
        <p:nvGrpSpPr>
          <p:cNvPr id="31" name="그룹 30"/>
          <p:cNvGrpSpPr/>
          <p:nvPr/>
        </p:nvGrpSpPr>
        <p:grpSpPr>
          <a:xfrm>
            <a:off x="6210300" y="2229485"/>
            <a:ext cx="239395" cy="261620"/>
            <a:chOff x="6210300" y="2229485"/>
            <a:chExt cx="239395" cy="261620"/>
          </a:xfrm>
        </p:grpSpPr>
        <p:sp>
          <p:nvSpPr>
            <p:cNvPr id="32" name="도형 31"/>
            <p:cNvSpPr/>
            <p:nvPr/>
          </p:nvSpPr>
          <p:spPr>
            <a:xfrm>
              <a:off x="6240145" y="226441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6210300" y="222948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723255" y="3018155"/>
            <a:ext cx="240030" cy="261620"/>
            <a:chOff x="5723255" y="3018155"/>
            <a:chExt cx="240030" cy="261620"/>
          </a:xfrm>
        </p:grpSpPr>
        <p:sp>
          <p:nvSpPr>
            <p:cNvPr id="35" name="도형 34"/>
            <p:cNvSpPr/>
            <p:nvPr/>
          </p:nvSpPr>
          <p:spPr>
            <a:xfrm>
              <a:off x="5753100" y="305308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5723255" y="301815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293995" y="3806825"/>
            <a:ext cx="240030" cy="261620"/>
            <a:chOff x="5293995" y="3806825"/>
            <a:chExt cx="240030" cy="261620"/>
          </a:xfrm>
        </p:grpSpPr>
        <p:sp>
          <p:nvSpPr>
            <p:cNvPr id="38" name="도형 37"/>
            <p:cNvSpPr/>
            <p:nvPr/>
          </p:nvSpPr>
          <p:spPr>
            <a:xfrm>
              <a:off x="5323840" y="38417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9" name="텍스트 상자 38"/>
            <p:cNvSpPr txBox="1"/>
            <p:nvPr/>
          </p:nvSpPr>
          <p:spPr>
            <a:xfrm>
              <a:off x="5293995" y="38068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236845" y="4874260"/>
            <a:ext cx="240030" cy="261620"/>
            <a:chOff x="5236845" y="4874260"/>
            <a:chExt cx="240030" cy="261620"/>
          </a:xfrm>
        </p:grpSpPr>
        <p:sp>
          <p:nvSpPr>
            <p:cNvPr id="41" name="도형 40"/>
            <p:cNvSpPr/>
            <p:nvPr/>
          </p:nvSpPr>
          <p:spPr>
            <a:xfrm>
              <a:off x="5266690" y="49091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2" name="텍스트 상자 41"/>
            <p:cNvSpPr txBox="1"/>
            <p:nvPr/>
          </p:nvSpPr>
          <p:spPr>
            <a:xfrm>
              <a:off x="5236845" y="487426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F-BP-OC-DI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completed.html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주문완료 &gt; 배송지정보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45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25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페이지에서 선택한 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결제수단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정보를 읽어와 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페이지에서 선택한 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은행의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계좌번호를 읽어와 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・주문결제 페이지의 최종결제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 금액을 읽어와 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alt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현재페이지에서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  페이지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r>
                        <a:rPr alt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・현재페이지에서 </a:t>
                      </a:r>
                      <a:r>
                        <a:rPr lang="en-US" altLang="ko-KR" sz="1000" b="0" i="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마이페이지로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 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r>
                        <a:rPr alt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5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8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91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4" name="그림 23" descr="C:/Users/KOSMO-08/AppData/Roaming/PolarisOffice/ETemp/12752_7558552/fImage176284382995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493395" y="1290955"/>
            <a:ext cx="8503920" cy="4178935"/>
          </a:xfrm>
          <a:prstGeom prst="rect">
            <a:avLst/>
          </a:prstGeom>
          <a:noFill/>
        </p:spPr>
      </p:pic>
      <p:grpSp>
        <p:nvGrpSpPr>
          <p:cNvPr id="25" name="그룹 24"/>
          <p:cNvGrpSpPr/>
          <p:nvPr/>
        </p:nvGrpSpPr>
        <p:grpSpPr>
          <a:xfrm>
            <a:off x="4781550" y="2047240"/>
            <a:ext cx="239395" cy="261620"/>
            <a:chOff x="4781550" y="2047240"/>
            <a:chExt cx="239395" cy="261620"/>
          </a:xfrm>
        </p:grpSpPr>
        <p:sp>
          <p:nvSpPr>
            <p:cNvPr id="26" name="도형 25"/>
            <p:cNvSpPr/>
            <p:nvPr/>
          </p:nvSpPr>
          <p:spPr>
            <a:xfrm>
              <a:off x="4811395" y="208216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7" name="텍스트 상자 26"/>
            <p:cNvSpPr txBox="1"/>
            <p:nvPr/>
          </p:nvSpPr>
          <p:spPr>
            <a:xfrm>
              <a:off x="4781550" y="204724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986145" y="2049780"/>
            <a:ext cx="240030" cy="261620"/>
            <a:chOff x="5986145" y="2049780"/>
            <a:chExt cx="240030" cy="261620"/>
          </a:xfrm>
        </p:grpSpPr>
        <p:sp>
          <p:nvSpPr>
            <p:cNvPr id="29" name="도형 28"/>
            <p:cNvSpPr/>
            <p:nvPr/>
          </p:nvSpPr>
          <p:spPr>
            <a:xfrm>
              <a:off x="6015990" y="208470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6" name="텍스트 상자 45"/>
            <p:cNvSpPr txBox="1"/>
            <p:nvPr/>
          </p:nvSpPr>
          <p:spPr>
            <a:xfrm>
              <a:off x="5986145" y="204978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791075" y="2973070"/>
            <a:ext cx="240030" cy="261620"/>
            <a:chOff x="4791075" y="2973070"/>
            <a:chExt cx="240030" cy="261620"/>
          </a:xfrm>
        </p:grpSpPr>
        <p:sp>
          <p:nvSpPr>
            <p:cNvPr id="48" name="도형 47"/>
            <p:cNvSpPr/>
            <p:nvPr/>
          </p:nvSpPr>
          <p:spPr>
            <a:xfrm>
              <a:off x="4820920" y="300799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9" name="텍스트 상자 48"/>
            <p:cNvSpPr txBox="1"/>
            <p:nvPr/>
          </p:nvSpPr>
          <p:spPr>
            <a:xfrm>
              <a:off x="4791075" y="297307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539365" y="4251325"/>
            <a:ext cx="240030" cy="261620"/>
            <a:chOff x="2539365" y="4251325"/>
            <a:chExt cx="240030" cy="261620"/>
          </a:xfrm>
        </p:grpSpPr>
        <p:sp>
          <p:nvSpPr>
            <p:cNvPr id="51" name="도형 50"/>
            <p:cNvSpPr/>
            <p:nvPr/>
          </p:nvSpPr>
          <p:spPr>
            <a:xfrm>
              <a:off x="2569210" y="42862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2" name="텍스트 상자 51"/>
            <p:cNvSpPr txBox="1"/>
            <p:nvPr/>
          </p:nvSpPr>
          <p:spPr>
            <a:xfrm>
              <a:off x="2539365" y="42513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653915" y="4234815"/>
            <a:ext cx="240030" cy="261620"/>
            <a:chOff x="4653915" y="4234815"/>
            <a:chExt cx="240030" cy="261620"/>
          </a:xfrm>
        </p:grpSpPr>
        <p:sp>
          <p:nvSpPr>
            <p:cNvPr id="54" name="도형 53"/>
            <p:cNvSpPr/>
            <p:nvPr/>
          </p:nvSpPr>
          <p:spPr>
            <a:xfrm>
              <a:off x="4683760" y="42697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5" name="텍스트 상자 54"/>
            <p:cNvSpPr txBox="1"/>
            <p:nvPr/>
          </p:nvSpPr>
          <p:spPr>
            <a:xfrm>
              <a:off x="4653915" y="423481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F-BP-OC-PI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completed.html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주문완료 &gt; 결제정보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2394</Words>
  <Application>WPS Presentation</Application>
  <PresentationFormat>사용자 지정</PresentationFormat>
  <Paragraphs>690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맑은 고딕</vt:lpstr>
      <vt:lpstr>Arial</vt:lpstr>
      <vt:lpstr>Wingdings</vt:lpstr>
      <vt:lpstr>Microsoft YaHei</vt:lpstr>
      <vt:lpstr/>
      <vt:lpstr>Arial Unicode MS</vt:lpstr>
      <vt:lpstr>MS PGothic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Pages>35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index50678</dc:creator>
  <cp:lastModifiedBy>KOSMO-02</cp:lastModifiedBy>
  <cp:revision>314</cp:revision>
  <dcterms:created xsi:type="dcterms:W3CDTF">2019-09-20T03:50:00Z</dcterms:created>
  <dcterms:modified xsi:type="dcterms:W3CDTF">2019-11-06T01:54:28Z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1033-11.2.0.8335</vt:lpwstr>
  </property>
</Properties>
</file>