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handoutMasters/handoutMaster1.xml" ContentType="application/vnd.openxmlformats-officedocument.presentationml.handoutMaster+xml"/>
  <Override PartName="/ppt/theme/theme11.xml" ContentType="application/vnd.openxmlformats-officedocument.theme+xml"/>
  <Override PartName="/ppt/notesMasters/notesMaster1.xml" ContentType="application/vnd.openxmlformats-officedocument.presentationml.notesMaster+xml"/>
  <Override PartName="/ppt/theme/theme1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838" r:id="rId112"/>
    <p:sldMasterId id="2147483839" r:id="rId114"/>
    <p:sldMasterId id="2147483840" r:id="rId116"/>
    <p:sldMasterId id="2147483841" r:id="rId118"/>
    <p:sldMasterId id="2147483842" r:id="rId120"/>
    <p:sldMasterId id="2147483843" r:id="rId122"/>
    <p:sldMasterId id="2147483844" r:id="rId124"/>
    <p:sldMasterId id="2147483845" r:id="rId126"/>
    <p:sldMasterId id="2147483846" r:id="rId128"/>
    <p:sldMasterId id="2147483847" r:id="rId130"/>
  </p:sldMasterIdLst>
  <p:notesMasterIdLst>
    <p:notesMasterId r:id="rId134"/>
  </p:notesMasterIdLst>
  <p:handoutMasterIdLst>
    <p:handoutMasterId r:id="rId132"/>
  </p:handoutMasterIdLst>
  <p:sldIdLst>
    <p:sldId id="256" r:id="rId136"/>
    <p:sldId id="271" r:id="rId137"/>
    <p:sldId id="272" r:id="rId138"/>
    <p:sldId id="273" r:id="rId1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2" Type="http://schemas.openxmlformats.org/officeDocument/2006/relationships/slideMaster" Target="slideMasters/slideMaster1.xml"></Relationship><Relationship Id="rId113" Type="http://schemas.openxmlformats.org/officeDocument/2006/relationships/theme" Target="theme/theme1.xml"></Relationship><Relationship Id="rId114" Type="http://schemas.openxmlformats.org/officeDocument/2006/relationships/slideMaster" Target="slideMasters/slideMaster2.xml"></Relationship><Relationship Id="rId116" Type="http://schemas.openxmlformats.org/officeDocument/2006/relationships/slideMaster" Target="slideMasters/slideMaster3.xml"></Relationship><Relationship Id="rId118" Type="http://schemas.openxmlformats.org/officeDocument/2006/relationships/slideMaster" Target="slideMasters/slideMaster4.xml"></Relationship><Relationship Id="rId120" Type="http://schemas.openxmlformats.org/officeDocument/2006/relationships/slideMaster" Target="slideMasters/slideMaster5.xml"></Relationship><Relationship Id="rId122" Type="http://schemas.openxmlformats.org/officeDocument/2006/relationships/slideMaster" Target="slideMasters/slideMaster6.xml"></Relationship><Relationship Id="rId124" Type="http://schemas.openxmlformats.org/officeDocument/2006/relationships/slideMaster" Target="slideMasters/slideMaster7.xml"></Relationship><Relationship Id="rId126" Type="http://schemas.openxmlformats.org/officeDocument/2006/relationships/slideMaster" Target="slideMasters/slideMaster8.xml"></Relationship><Relationship Id="rId128" Type="http://schemas.openxmlformats.org/officeDocument/2006/relationships/slideMaster" Target="slideMasters/slideMaster9.xml"></Relationship><Relationship Id="rId130" Type="http://schemas.openxmlformats.org/officeDocument/2006/relationships/slideMaster" Target="slideMasters/slideMaster10.xml"></Relationship><Relationship Id="rId132" Type="http://schemas.openxmlformats.org/officeDocument/2006/relationships/handoutMaster" Target="handoutMasters/handoutMaster1.xml"></Relationship><Relationship Id="rId134" Type="http://schemas.openxmlformats.org/officeDocument/2006/relationships/notesMaster" Target="notesMasters/notesMaster1.xml"></Relationship><Relationship Id="rId136" Type="http://schemas.openxmlformats.org/officeDocument/2006/relationships/slide" Target="slides/slide1.xml"></Relationship><Relationship Id="rId137" Type="http://schemas.openxmlformats.org/officeDocument/2006/relationships/slide" Target="slides/slide2.xml"></Relationship><Relationship Id="rId138" Type="http://schemas.openxmlformats.org/officeDocument/2006/relationships/slide" Target="slides/slide3.xml"></Relationship><Relationship Id="rId139" Type="http://schemas.openxmlformats.org/officeDocument/2006/relationships/slide" Target="slides/slide4.xml"></Relationship><Relationship Id="rId144" Type="http://schemas.openxmlformats.org/officeDocument/2006/relationships/viewProps" Target="viewProps.xml"></Relationship><Relationship Id="rId1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11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텍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»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타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일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편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1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1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notesSlide" Target="../notesSlides/notesSlide3.xml"></Relationship><Relationship Id="rId1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1" Type="http://schemas.openxmlformats.org/officeDocument/2006/relationships/image" Target="../media/image4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7200900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75575" y="712470"/>
          <a:ext cx="4319905" cy="59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가능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교재목록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자동적으로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방향으로 슬라이드 속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증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책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매 페이지로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그인 페이지로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 시 회원가입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지로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65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기간이 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 따라 D-Day 감소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해당일이 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시험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안내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문제 유형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로그인이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어 있지 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교재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구매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게시판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65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 시 타이틀에 맞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게시판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업데이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제목의 내용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경우 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로그인 완료 시 “xx님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환영합니다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 라는 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7896_12988768/image1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394335" y="749935"/>
            <a:ext cx="6743700" cy="585025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913130" y="893445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462915" y="362966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1579880" y="362966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537585" y="362966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66089" y="4359275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2163445" y="4359275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3895089" y="4359275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5514340" y="4359275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025015" y="5476875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387985" y="5862320"/>
            <a:ext cx="290195" cy="26797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24790" y="3418840"/>
            <a:ext cx="290830" cy="26860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KOSMO-08/AppData/Roaming/PolarisOffice/ETemp/7896_12988768/image2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436880" y="2075180"/>
            <a:ext cx="6704965" cy="175006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720090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15645" y="222250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478915" y="222250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781935" y="280543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601970" y="202565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&gt;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75575" y="712470"/>
          <a:ext cx="4319905" cy="5923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47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틀에 맞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한 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회원가입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원정보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전환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아웃을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 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올릴 시 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틀의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마우스를 내릴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라짐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있을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지, 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 없으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라짐.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이지에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 화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720090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KOSMO-08/AppData/Roaming/PolarisOffice/ETemp/7896_12988768/image3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240030" y="2572385"/>
            <a:ext cx="7030085" cy="69596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64490" y="242824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42390" y="242824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3325" y="242824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839335" y="242824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810635" y="2428240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7320" y="85725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F-CO-FT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nd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부분 &gt;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75575" y="712470"/>
          <a:ext cx="4319905" cy="592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31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이용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정보취급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방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et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지로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720090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KOSMO-08/AppData/Roaming/PolarisOffice/ETemp/7896_12988768/image4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2254885" y="1560195"/>
            <a:ext cx="2719070" cy="396176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2292985" y="2221865"/>
            <a:ext cx="290195" cy="29019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320" y="85725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네비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775575" y="712470"/>
          <a:ext cx="4319905" cy="592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31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각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틀에 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1394</Paragraphs>
  <Words>6863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  <dcterms:modified xsi:type="dcterms:W3CDTF">2019-10-06T08:11:41Z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