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7" r:id="rId1"/>
  </p:sldMasterIdLst>
  <p:notesMasterIdLst>
    <p:notesMasterId r:id="rId5"/>
  </p:notesMasterIdLst>
  <p:handoutMasterIdLst>
    <p:handoutMasterId r:id="rId6"/>
  </p:handoutMasterIdLst>
  <p:sldIdLst>
    <p:sldId id="284" r:id="rId2"/>
    <p:sldId id="281" r:id="rId3"/>
    <p:sldId id="28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val="1"/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4911" autoAdjust="0"/>
    <p:restoredTop sz="94660" autoAdjust="0"/>
  </p:normalViewPr>
  <p:slideViewPr>
    <p:cSldViewPr snapToGrid="0" snapToObjects="1">
      <p:cViewPr varScale="1">
        <p:scale>
          <a:sx n="116" d="100"/>
          <a:sy n="116" d="100"/>
        </p:scale>
        <p:origin x="-972" y="-96"/>
      </p:cViewPr>
      <p:guideLst>
        <p:guide orient="horz" pos="2155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E9214C1-2863-45BA-A7C5-D5EA3C3D4C30}" type="datetime1">
              <a:rPr lang="ko-KR" altLang="en-US"/>
              <a:pPr lvl="0">
                <a:defRPr/>
              </a:pPr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E3020B9-F693-4639-BB27-7B1AD87C61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563C85-90F6-445D-9B5B-8ABB00FB3043}" type="datetime1">
              <a:rPr lang="ko-KR" altLang="en-US"/>
              <a:pPr lvl="0">
                <a:defRPr/>
              </a:pPr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B16B34-ED2F-4269-81E8-097D50C902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온라인 이미지 개체 틀 23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35" name="텍스트 개체 틀 234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36" name="슬라이드 번호 개체 틀 235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온라인 이미지 개체 틀 21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17" name="텍스트 개체 틀 216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18" name="슬라이드 번호 개체 틀 217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온라인 이미지 개체 틀 22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26" name="텍스트 개체 틀 225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27" name="슬라이드 번호 개체 틀 226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3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개체 틀 9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2" name="부제목 91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endParaRPr/>
          </a:p>
        </p:txBody>
      </p:sp>
      <p:sp>
        <p:nvSpPr>
          <p:cNvPr id="93" name="날짜 개체 틀 9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4" name="바닥글 개체 틀 9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5" name="슬라이드 번호 개체 틀 9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텍스트 개체 틀 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9" name="텍스트 개체 틀 148"/>
          <p:cNvSpPr txBox="1">
            <a:spLocks noGrp="1"/>
          </p:cNvSpPr>
          <p:nvPr>
            <p:ph type="body"/>
          </p:nvPr>
        </p:nvSpPr>
        <p:spPr>
          <a:xfrm rot="5400000">
            <a:off x="3920490" y="-1256030"/>
            <a:ext cx="4352925" cy="10516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50" name="날짜 개체 틀 149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1" name="바닥글 개체 틀 15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2" name="슬라이드 번호 개체 틀 151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텍스트 개체 틀 153"/>
          <p:cNvSpPr txBox="1">
            <a:spLocks noGrp="1"/>
          </p:cNvSpPr>
          <p:nvPr>
            <p:ph type="title"/>
          </p:nvPr>
        </p:nvSpPr>
        <p:spPr>
          <a:xfrm rot="5400000">
            <a:off x="7133590" y="1956435"/>
            <a:ext cx="5813425" cy="26301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5" name="텍스트 개체 틀 154"/>
          <p:cNvSpPr txBox="1">
            <a:spLocks noGrp="1"/>
          </p:cNvSpPr>
          <p:nvPr>
            <p:ph type="body"/>
          </p:nvPr>
        </p:nvSpPr>
        <p:spPr>
          <a:xfrm rot="5400000">
            <a:off x="1799590" y="-596265"/>
            <a:ext cx="5813425" cy="773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56" name="날짜 개체 틀 155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7" name="바닥글 개체 틀 156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8" name="슬라이드 번호 개체 틀 157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텍스트 개체 틀 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8" name="텍스트 개체 틀 97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endParaRPr/>
          </a:p>
        </p:txBody>
      </p:sp>
      <p:sp>
        <p:nvSpPr>
          <p:cNvPr id="99" name="날짜 개체 틀 98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0" name="바닥글 개체 틀 99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1" name="슬라이드 번호 개체 틀 10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텍스트 개체 틀 102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4" name="텍스트 개체 틀 103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05" name="날짜 개체 틀 10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6" name="바닥글 개체 틀 10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7" name="슬라이드 번호 개체 틀 10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텍스트 개체 틀 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0" name="텍스트 개체 틀 109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11" name="텍스트 개체 틀 110"/>
          <p:cNvSpPr txBox="1">
            <a:spLocks noGrp="1"/>
          </p:cNvSpPr>
          <p:nvPr>
            <p:ph type="body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  <a:endParaRPr/>
          </a:p>
        </p:txBody>
      </p:sp>
      <p:sp>
        <p:nvSpPr>
          <p:cNvPr id="112" name="날짜 개체 틀 11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3" name="바닥글 개체 틀 11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4" name="슬라이드 번호 개체 틀 11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텍스트 개체 틀 115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7" name="텍스트 개체 틀 116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  <a:endParaRPr/>
          </a:p>
        </p:txBody>
      </p:sp>
      <p:sp>
        <p:nvSpPr>
          <p:cNvPr id="118" name="텍스트 개체 틀 117"/>
          <p:cNvSpPr txBox="1">
            <a:spLocks noGrp="1"/>
          </p:cNvSpPr>
          <p:nvPr>
            <p:ph type="body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19" name="텍스트 개체 틀 118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20" name="텍스트 개체 틀 119"/>
          <p:cNvSpPr txBox="1">
            <a:spLocks noGrp="1"/>
          </p:cNvSpPr>
          <p:nvPr>
            <p:ph type="body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endParaRPr/>
          </a:p>
        </p:txBody>
      </p:sp>
      <p:sp>
        <p:nvSpPr>
          <p:cNvPr id="121" name="날짜 개체 틀 12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2" name="바닥글 개체 틀 121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3" name="슬라이드 번호 개체 틀 122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텍스트 개체 틀 1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6" name="날짜 개체 틀 125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7" name="바닥글 개체 틀 126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8" name="슬라이드 번호 개체 틀 127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날짜 개체 틀 129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1" name="바닥글 개체 틀 13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2" name="슬라이드 번호 개체 틀 131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텍스트 개체 틀 133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5" name="텍스트 개체 틀 134"/>
          <p:cNvSpPr txBox="1">
            <a:spLocks noGrp="1"/>
          </p:cNvSpPr>
          <p:nvPr>
            <p:ph type="body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36" name="텍스트 개체 틀 135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37" name="날짜 개체 틀 13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8" name="바닥글 개체 틀 13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9" name="슬라이드 번호 개체 틀 13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텍스트 개체 틀 14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2" name="그림 개체 틀 141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143" name="텍스트 개체 틀 142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endParaRPr/>
          </a:p>
        </p:txBody>
      </p:sp>
      <p:sp>
        <p:nvSpPr>
          <p:cNvPr id="144" name="날짜 개체 틀 14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5" name="바닥글 개체 틀 14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6" name="슬라이드 번호 개체 틀 14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86" name="텍스트 개체 틀 85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endParaRPr/>
          </a:p>
        </p:txBody>
      </p:sp>
      <p:sp>
        <p:nvSpPr>
          <p:cNvPr id="87" name="날짜 개체 틀 8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88" name="바닥글 개체 틀 8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89" name="슬라이드 번호 개체 틀 8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  <a: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F-MA</a:t>
                      </a:r>
                      <a:endParaRPr lang="ko-KR" alt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Category/Member/signup.html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회원가입 페이지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유상민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4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45" name="표 3"/>
          <p:cNvGraphicFramePr>
            <a:graphicFrameLocks noGrp="1"/>
          </p:cNvGraphicFramePr>
          <p:nvPr/>
        </p:nvGraphicFramePr>
        <p:xfrm>
          <a:off x="7775575" y="712470"/>
          <a:ext cx="4319905" cy="221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7836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900" b="0" i="0" strike="noStrike" kern="1200" cap="none" dirty="0" smtClean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strike="noStrike" kern="1200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약관 동의 체크박스 미 체크 시  회원가입 불가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9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i="0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개인정보취급방침 체크박스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미체크시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회원가입 불가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9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5407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i="0" strike="noStrike" kern="1200" cap="none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altLang="ko-KR" sz="9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135" y="847725"/>
            <a:ext cx="6664411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F-MA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Category/Member/signup.html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유상민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9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30" name="표 3"/>
          <p:cNvGraphicFramePr>
            <a:graphicFrameLocks noGrp="1"/>
          </p:cNvGraphicFramePr>
          <p:nvPr/>
        </p:nvGraphicFramePr>
        <p:xfrm>
          <a:off x="7785735" y="712470"/>
          <a:ext cx="4319905" cy="5008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89"/>
                <a:gridCol w="378941"/>
                <a:gridCol w="3513575"/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400" b="0" i="0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아이디 작성시 길이는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8~15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자리만 입력 가능함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아이디 작성시 알파벳과 숫자만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적을수있음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400" b="0" i="0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</a:t>
                      </a:r>
                      <a:endParaRPr lang="ko-KR" altLang="en-US" sz="1400" b="0" i="0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비밀번호 작성시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8~15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자리만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입력가능함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비밀번호 작성시 알파벳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숫자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특수문자만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적을수있음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비밀번호 작성시 알파벳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숫자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특수문자 조합이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되어야함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1540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0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400" b="0" i="0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endParaRPr lang="ko-KR" altLang="en-US" sz="1400" b="0" i="0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반드시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패스워드란과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동일하게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입력해야함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4483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ko-KR" altLang="en-US" sz="10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400" b="0" i="0" strike="noStrike" kern="1200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U</a:t>
                      </a:r>
                      <a:endParaRPr lang="ko-KR" altLang="en-US" sz="14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이름 작성시에는 한글만 허용함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이름 작성시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15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자리까지 허용함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3660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0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400" b="0" i="0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</a:t>
                      </a:r>
                      <a:endParaRPr lang="ko-KR" altLang="en-US" sz="1400" b="0" i="0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이메일은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표준 양식에 맞춰서 작성 허용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형식에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올바르지않을시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경고창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44843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ko-KR" altLang="en-US" sz="10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400" b="0" i="0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</a:t>
                      </a:r>
                      <a:endParaRPr lang="ko-KR" altLang="en-US" sz="1400" b="0" i="0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주소</a:t>
                      </a:r>
                      <a:r>
                        <a:rPr lang="en-US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189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lang="ko-KR" altLang="en-US" sz="10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400" b="0" i="0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</a:t>
                      </a:r>
                      <a:endParaRPr lang="ko-KR" altLang="en-US" sz="1400" b="0" i="0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집 전화번호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자리까지 허용함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집 전화번호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숫자외에는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허용하지않음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7966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ko-KR" altLang="en-US" sz="10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400" b="0" i="0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</a:t>
                      </a:r>
                      <a:endParaRPr lang="ko-KR" altLang="en-US" sz="1400" b="0" i="0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휴대폰 번호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자리까지 허용함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휴대폰 번호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숫자외에는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허용하지않음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8038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ko-KR" altLang="en-US" sz="10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400" b="0" i="0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ko-KR" altLang="en-US" sz="1400" b="0" i="0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회원가입</a:t>
                      </a:r>
                      <a:r>
                        <a:rPr lang="en-US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완료</a:t>
                      </a:r>
                      <a:r>
                        <a:rPr lang="en-US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메시지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후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홈페이지로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8038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ko-KR" altLang="en-US" sz="10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안내문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취소되셨습니다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.) 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뜨고서</a:t>
                      </a:r>
                      <a:r>
                        <a:rPr lang="en-US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누르면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홈페이지로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046" y="881448"/>
            <a:ext cx="6981825" cy="525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F-MM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Category/Member/MemberModify.html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회원정보 변경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유상민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36" name="표 3"/>
          <p:cNvGraphicFramePr>
            <a:graphicFrameLocks noGrp="1"/>
          </p:cNvGraphicFramePr>
          <p:nvPr/>
        </p:nvGraphicFramePr>
        <p:xfrm>
          <a:off x="7775575" y="712471"/>
          <a:ext cx="4319905" cy="5947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1229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8868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400" b="0" i="0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endParaRPr lang="ko-KR" altLang="en-US" sz="1400" b="0" i="0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strike="noStrike" kern="1200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아이디는 접속한 회원의 아이디를 읽어옴</a:t>
                      </a:r>
                      <a:endParaRPr lang="ko-KR" altLang="en-US" sz="10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9203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400" b="0" i="0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</a:t>
                      </a:r>
                      <a:endParaRPr lang="ko-KR" altLang="en-US" sz="1400" b="0" i="0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이름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변경시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한글만 허용함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변경시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15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자리까지 허용함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245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</a:t>
                      </a:r>
                      <a:endParaRPr lang="ko-KR" altLang="en-US" sz="1000" b="0" i="0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이메일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변경시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표준 양식에 맞춰서 작성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허용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형식에 올바르지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않을시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경고창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출력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94273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</a:t>
                      </a:r>
                      <a:endParaRPr lang="ko-KR" altLang="en-US" sz="1400" b="0" i="0" strike="noStrike" kern="1200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주소</a:t>
                      </a:r>
                      <a:r>
                        <a:rPr lang="en-US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893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0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</a:t>
                      </a:r>
                      <a:endParaRPr lang="ko-KR" altLang="en-US" sz="1000" b="0" i="0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집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전화번호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자리까지 허용함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집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전화번호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숫자외에는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허용하지않음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8980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</a:t>
                      </a:r>
                      <a:endParaRPr lang="ko-KR" altLang="en-US" sz="1400" b="0" i="0" strike="noStrike" kern="1200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휴대폰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자리까지 허용함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휴대폰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숫자외에는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허용하지않음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8980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0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400" b="0" i="0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ko-KR" altLang="en-US" sz="1400" b="0" i="0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회원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정보 변경</a:t>
                      </a:r>
                      <a:r>
                        <a:rPr lang="en-US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완료</a:t>
                      </a:r>
                      <a:r>
                        <a:rPr lang="en-US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메시지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후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홈페이지로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8980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ko-KR" altLang="en-US" sz="1000" b="0" i="0" strike="noStrike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안내문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취소되셨습니다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.) 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뜨고서</a:t>
                      </a:r>
                      <a:r>
                        <a:rPr lang="en-US" alt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누르면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홈페이지로</a:t>
                      </a:r>
                      <a:r>
                        <a:rPr lang="en-US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748" y="955589"/>
            <a:ext cx="6991350" cy="405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312</Words>
  <Application>Show</Application>
  <PresentationFormat>사용자 지정</PresentationFormat>
  <Paragraphs>111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theme</vt:lpstr>
      <vt:lpstr>슬라이드 1</vt:lpstr>
      <vt:lpstr>슬라이드 2</vt:lpstr>
      <vt:lpstr>슬라이드 3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Windows 사용자</cp:lastModifiedBy>
  <cp:revision>82</cp:revision>
  <dcterms:created xsi:type="dcterms:W3CDTF">2019-10-03T08:37:00Z</dcterms:created>
  <dcterms:modified xsi:type="dcterms:W3CDTF">2019-11-14T05:30:07Z</dcterms:modified>
  <cp:version/>
</cp:coreProperties>
</file>