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handoutMasters/handoutMaster1.xml" ContentType="application/vnd.openxmlformats-officedocument.presentationml.handoutMaster+xml"/>
  <Override PartName="/ppt/theme/theme9.xml" ContentType="application/vnd.openxmlformats-officedocument.theme+xml"/>
  <Override PartName="/ppt/notesMasters/notesMaster1.xml" ContentType="application/vnd.openxmlformats-officedocument.presentationml.notesMaster+xml"/>
  <Override PartName="/ppt/theme/theme10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74" r:id="rId90"/>
    <p:sldMasterId id="2147484475" r:id="rId92"/>
    <p:sldMasterId id="2147484476" r:id="rId94"/>
    <p:sldMasterId id="2147484477" r:id="rId96"/>
    <p:sldMasterId id="2147484478" r:id="rId98"/>
    <p:sldMasterId id="2147484479" r:id="rId100"/>
    <p:sldMasterId id="2147484480" r:id="rId102"/>
    <p:sldMasterId id="2147484481" r:id="rId104"/>
  </p:sldMasterIdLst>
  <p:notesMasterIdLst>
    <p:notesMasterId r:id="rId108"/>
  </p:notesMasterIdLst>
  <p:handoutMasterIdLst>
    <p:handoutMasterId r:id="rId106"/>
  </p:handoutMasterIdLst>
  <p:sldIdLst>
    <p:sldId id="256" r:id="rId110"/>
    <p:sldId id="271" r:id="rId111"/>
    <p:sldId id="272" r:id="rId112"/>
    <p:sldId id="273" r:id="rId113"/>
    <p:sldId id="274" r:id="rId114"/>
    <p:sldId id="275" r:id="rId115"/>
    <p:sldId id="276" r:id="rId116"/>
    <p:sldId id="277" r:id="rId117"/>
    <p:sldId id="278" r:id="rId118"/>
    <p:sldId id="279" r:id="rId119"/>
    <p:sldId id="280" r:id="rId1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90" Type="http://schemas.openxmlformats.org/officeDocument/2006/relationships/slideMaster" Target="slideMasters/slideMaster1.xml"></Relationship><Relationship Id="rId91" Type="http://schemas.openxmlformats.org/officeDocument/2006/relationships/theme" Target="theme/theme1.xml"></Relationship><Relationship Id="rId92" Type="http://schemas.openxmlformats.org/officeDocument/2006/relationships/slideMaster" Target="slideMasters/slideMaster2.xml"></Relationship><Relationship Id="rId94" Type="http://schemas.openxmlformats.org/officeDocument/2006/relationships/slideMaster" Target="slideMasters/slideMaster3.xml"></Relationship><Relationship Id="rId96" Type="http://schemas.openxmlformats.org/officeDocument/2006/relationships/slideMaster" Target="slideMasters/slideMaster4.xml"></Relationship><Relationship Id="rId98" Type="http://schemas.openxmlformats.org/officeDocument/2006/relationships/slideMaster" Target="slideMasters/slideMaster5.xml"></Relationship><Relationship Id="rId100" Type="http://schemas.openxmlformats.org/officeDocument/2006/relationships/slideMaster" Target="slideMasters/slideMaster6.xml"></Relationship><Relationship Id="rId102" Type="http://schemas.openxmlformats.org/officeDocument/2006/relationships/slideMaster" Target="slideMasters/slideMaster7.xml"></Relationship><Relationship Id="rId104" Type="http://schemas.openxmlformats.org/officeDocument/2006/relationships/slideMaster" Target="slideMasters/slideMaster8.xml"></Relationship><Relationship Id="rId106" Type="http://schemas.openxmlformats.org/officeDocument/2006/relationships/handoutMaster" Target="handoutMasters/handoutMaster1.xml"></Relationship><Relationship Id="rId108" Type="http://schemas.openxmlformats.org/officeDocument/2006/relationships/notesMaster" Target="notesMasters/notesMaster1.xml"></Relationship><Relationship Id="rId110" Type="http://schemas.openxmlformats.org/officeDocument/2006/relationships/slide" Target="slides/slide1.xml"></Relationship><Relationship Id="rId111" Type="http://schemas.openxmlformats.org/officeDocument/2006/relationships/slide" Target="slides/slide2.xml"></Relationship><Relationship Id="rId112" Type="http://schemas.openxmlformats.org/officeDocument/2006/relationships/slide" Target="slides/slide3.xml"></Relationship><Relationship Id="rId113" Type="http://schemas.openxmlformats.org/officeDocument/2006/relationships/slide" Target="slides/slide4.xml"></Relationship><Relationship Id="rId114" Type="http://schemas.openxmlformats.org/officeDocument/2006/relationships/slide" Target="slides/slide5.xml"></Relationship><Relationship Id="rId115" Type="http://schemas.openxmlformats.org/officeDocument/2006/relationships/slide" Target="slides/slide6.xml"></Relationship><Relationship Id="rId116" Type="http://schemas.openxmlformats.org/officeDocument/2006/relationships/slide" Target="slides/slide7.xml"></Relationship><Relationship Id="rId117" Type="http://schemas.openxmlformats.org/officeDocument/2006/relationships/slide" Target="slides/slide8.xml"></Relationship><Relationship Id="rId118" Type="http://schemas.openxmlformats.org/officeDocument/2006/relationships/slide" Target="slides/slide9.xml"></Relationship><Relationship Id="rId119" Type="http://schemas.openxmlformats.org/officeDocument/2006/relationships/slide" Target="slides/slide10.xml"></Relationship><Relationship Id="rId120" Type="http://schemas.openxmlformats.org/officeDocument/2006/relationships/slide" Target="slides/slide11.xml"></Relationship><Relationship Id="rId132" Type="http://schemas.openxmlformats.org/officeDocument/2006/relationships/viewProps" Target="viewProps.xml"></Relationship><Relationship Id="rId13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9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0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2400">
                <a:latin typeface="맑은 고딕" charset="0"/>
                <a:ea typeface="맑은 고딕" charset="0"/>
              </a:rPr>
              <a:t>텍</a:t>
            </a:r>
            <a:r>
              <a:rPr lang="en-US" altLang="ko-KR" sz="2400">
                <a:latin typeface="맑은 고딕" charset="0"/>
                <a:ea typeface="맑은 고딕" charset="0"/>
              </a:rPr>
              <a:t>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</a:t>
            </a:r>
            <a:r>
              <a:rPr lang="en-US" altLang="ko-KR" sz="1600">
                <a:latin typeface="맑은 고딕" charset="0"/>
                <a:ea typeface="맑은 고딕" charset="0"/>
              </a:rPr>
              <a:t> </a:t>
            </a:r>
            <a:r>
              <a:rPr lang="en-US" altLang="ko-KR" sz="1600">
                <a:latin typeface="맑은 고딕" charset="0"/>
                <a:ea typeface="맑은 고딕" charset="0"/>
              </a:rPr>
              <a:t>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</a:t>
            </a:r>
            <a:r>
              <a:rPr lang="en-US" altLang="ko-KR" sz="1600">
                <a:latin typeface="맑은 고딕" charset="0"/>
                <a:ea typeface="맑은 고딕" charset="0"/>
              </a:rPr>
              <a:t>터</a:t>
            </a:r>
            <a:r>
              <a:rPr lang="en-US" altLang="ko-KR" sz="1600">
                <a:latin typeface="맑은 고딕" charset="0"/>
                <a:ea typeface="맑은 고딕" charset="0"/>
              </a:rPr>
              <a:t>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제</a:t>
            </a:r>
            <a:r>
              <a:rPr lang="en-US" altLang="ko-KR" sz="6000">
                <a:latin typeface="맑은 고딕" charset="0"/>
                <a:ea typeface="맑은 고딕" charset="0"/>
              </a:rPr>
              <a:t>목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</a:t>
            </a:r>
            <a:r>
              <a:rPr lang="en-US" altLang="ko-KR" sz="2400">
                <a:latin typeface="맑은 고딕" charset="0"/>
                <a:ea typeface="맑은 고딕" charset="0"/>
              </a:rPr>
              <a:t>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slideLayout" Target="../slideLayouts/slideLayout79.xml"></Relationship><Relationship Id="rId3" Type="http://schemas.openxmlformats.org/officeDocument/2006/relationships/slideLayout" Target="../slideLayouts/slideLayout80.xml"></Relationship><Relationship Id="rId4" Type="http://schemas.openxmlformats.org/officeDocument/2006/relationships/slideLayout" Target="../slideLayouts/slideLayout81.xml"></Relationship><Relationship Id="rId5" Type="http://schemas.openxmlformats.org/officeDocument/2006/relationships/slideLayout" Target="../slideLayouts/slideLayout82.xml"></Relationship><Relationship Id="rId6" Type="http://schemas.openxmlformats.org/officeDocument/2006/relationships/slideLayout" Target="../slideLayouts/slideLayout83.xml"></Relationship><Relationship Id="rId7" Type="http://schemas.openxmlformats.org/officeDocument/2006/relationships/slideLayout" Target="../slideLayouts/slideLayout84.xml"></Relationship><Relationship Id="rId8" Type="http://schemas.openxmlformats.org/officeDocument/2006/relationships/slideLayout" Target="../slideLayouts/slideLayout85.xml"></Relationship><Relationship Id="rId9" Type="http://schemas.openxmlformats.org/officeDocument/2006/relationships/slideLayout" Target="../slideLayouts/slideLayout86.xml"></Relationship><Relationship Id="rId10" Type="http://schemas.openxmlformats.org/officeDocument/2006/relationships/slideLayout" Target="../slideLayouts/slideLayout87.xml"></Relationship><Relationship Id="rId11" Type="http://schemas.openxmlformats.org/officeDocument/2006/relationships/slideLayout" Target="../slideLayouts/slideLayout88.xml"></Relationship><Relationship Id="rId12" Type="http://schemas.openxmlformats.org/officeDocument/2006/relationships/theme" Target="../theme/theme8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4850332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246544169358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176284386962.png"></Relationship><Relationship Id="rId3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579181215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596811218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8194512276334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7115128241.png"></Relationship><Relationship Id="rId3" Type="http://schemas.openxmlformats.org/officeDocument/2006/relationships/image" Target="../media/fImage14422878467.png"></Relationship><Relationship Id="rId4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270182976334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228043346500.png"></Relationship><Relationship Id="rId3" Type="http://schemas.openxmlformats.org/officeDocument/2006/relationships/image" Target="../media/fImage41573599169.png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149763725724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558093881478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슬라이드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정지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증가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맞는 게시판으로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로그인 완료 시 “xx님 환영합니다.” 라는 문구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 rot="0">
            <a:off x="1285875" y="749935"/>
            <a:ext cx="6743065" cy="584962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1804670" y="89344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35445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471420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42912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357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5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54985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786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40588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8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916555" y="54768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9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279525" y="5862320"/>
            <a:ext cx="289560" cy="26733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116330" y="3418840"/>
            <a:ext cx="290195" cy="26797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[배송시 요청사항] 정보를 DB로부터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94995" y="1336040"/>
            <a:ext cx="8321675" cy="4358640"/>
          </a:xfrm>
          <a:prstGeom prst="rect"/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6240145" y="226441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6210300" y="222948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5753100" y="305308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5723255" y="301815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5323840" y="38417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5293995" y="38068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>
              <a:spLocks/>
            </p:cNvSpPr>
            <p:nvPr/>
          </p:nvSpPr>
          <p:spPr>
            <a:xfrm rot="0">
              <a:off x="5266690" y="490918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41"/>
            <p:cNvSpPr txBox="1">
              <a:spLocks/>
            </p:cNvSpPr>
            <p:nvPr/>
          </p:nvSpPr>
          <p:spPr>
            <a:xfrm rot="0">
              <a:off x="5236845" y="487426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>
              <a:spLocks/>
            </p:cNvSpPr>
            <p:nvPr/>
          </p:nvSpPr>
          <p:spPr>
            <a:xfrm rot="0">
              <a:off x="8128635" y="147828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텍스트 상자 44"/>
            <p:cNvSpPr txBox="1">
              <a:spLocks/>
            </p:cNvSpPr>
            <p:nvPr/>
          </p:nvSpPr>
          <p:spPr>
            <a:xfrm rot="0">
              <a:off x="8098790" y="1443355"/>
              <a:ext cx="390525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F-BP-OC-DI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completed.html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주문완료 &gt; 배송지정보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[교재구매]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[마이페이지]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93395" y="1290955"/>
            <a:ext cx="8503920" cy="4178935"/>
          </a:xfrm>
          <a:prstGeom prst="rect"/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4811395" y="208216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4781550" y="204724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6015990" y="208470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45"/>
            <p:cNvSpPr txBox="1">
              <a:spLocks/>
            </p:cNvSpPr>
            <p:nvPr/>
          </p:nvSpPr>
          <p:spPr>
            <a:xfrm rot="0">
              <a:off x="5986145" y="204978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>
              <a:spLocks/>
            </p:cNvSpPr>
            <p:nvPr/>
          </p:nvSpPr>
          <p:spPr>
            <a:xfrm rot="0">
              <a:off x="4820920" y="300799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48"/>
            <p:cNvSpPr txBox="1">
              <a:spLocks/>
            </p:cNvSpPr>
            <p:nvPr/>
          </p:nvSpPr>
          <p:spPr>
            <a:xfrm rot="0">
              <a:off x="4791075" y="297307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>
              <a:spLocks/>
            </p:cNvSpPr>
            <p:nvPr/>
          </p:nvSpPr>
          <p:spPr>
            <a:xfrm rot="0">
              <a:off x="2569210" y="42862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텍스트 상자 51"/>
            <p:cNvSpPr txBox="1">
              <a:spLocks/>
            </p:cNvSpPr>
            <p:nvPr/>
          </p:nvSpPr>
          <p:spPr>
            <a:xfrm rot="0">
              <a:off x="2539365" y="42513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 rot="0">
              <a:off x="4683760" y="42697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텍스트 상자 54"/>
            <p:cNvSpPr txBox="1">
              <a:spLocks/>
            </p:cNvSpPr>
            <p:nvPr/>
          </p:nvSpPr>
          <p:spPr>
            <a:xfrm rot="0">
              <a:off x="4653915" y="423481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F-BP-OC-PI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completed.html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주문완료 &gt; 결제정보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 rot="0">
            <a:off x="634365" y="1911985"/>
            <a:ext cx="7981950" cy="174942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2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로고 클릭 시 메인페이지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각 타이틀에 맞는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로그인을 한 경우 회원가입은 회원정보 버튼으로, 로그인 버튼은 로그아웃 버튼으로 전환됨.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 상태에서 로그아웃을 한 경우 다시 회원가입 버튼과 로그인 버튼으로 전환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각 타이틀의 하위 페이지 링크 표시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내릴 시 사라짐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마우스가 위에 있을 시 유지, 마우스가 없으면 사라짐.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하위페이지에 맞는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 rot="0">
            <a:off x="835660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787525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484880" y="249682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845300" y="19138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F-CO-HD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헤더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이용약관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개인정보취급방침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사이트맵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현재 준비 중이라는 allet 창을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 rot="0">
            <a:off x="771525" y="2374900"/>
            <a:ext cx="7835900" cy="69469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8445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91643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2194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77405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1106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푸터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타이틀에 해당하는 하위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 rot="0">
            <a:off x="3043555" y="1560195"/>
            <a:ext cx="2718435" cy="396113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3081655" y="222186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F-CO-LN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로컬 네비게이션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4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2323465" y="720725"/>
              <a:ext cx="4743450" cy="5800725"/>
            </a:xfrm>
            <a:prstGeom prst="rect"/>
            <a:noFill/>
          </p:spPr>
        </p:pic>
        <p:sp>
          <p:nvSpPr>
            <p:cNvPr id="35" name="도형 34"/>
            <p:cNvSpPr>
              <a:spLocks/>
            </p:cNvSpPr>
            <p:nvPr/>
          </p:nvSpPr>
          <p:spPr>
            <a:xfrm rot="0">
              <a:off x="4003675" y="2434590"/>
              <a:ext cx="208280" cy="20828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3973830" y="2400300"/>
              <a:ext cx="21844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36"/>
            <p:cNvSpPr>
              <a:spLocks/>
            </p:cNvSpPr>
            <p:nvPr/>
          </p:nvSpPr>
          <p:spPr>
            <a:xfrm rot="0">
              <a:off x="4296410" y="2686050"/>
              <a:ext cx="208280" cy="20828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37"/>
            <p:cNvSpPr txBox="1">
              <a:spLocks/>
            </p:cNvSpPr>
            <p:nvPr/>
          </p:nvSpPr>
          <p:spPr>
            <a:xfrm rot="0">
              <a:off x="4266565" y="2651760"/>
              <a:ext cx="21844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39" name="그림 38" descr="C:/Users/KOSMO-08/AppData/Roaming/PolarisOffice/ETemp/12752_7558552/fImage1442287846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4247515" y="6242685"/>
              <a:ext cx="812165" cy="328930"/>
            </a:xfrm>
            <a:prstGeom prst="rect"/>
            <a:noFill/>
          </p:spPr>
        </p:pic>
        <p:sp>
          <p:nvSpPr>
            <p:cNvPr id="40" name="도형 39"/>
            <p:cNvSpPr>
              <a:spLocks/>
            </p:cNvSpPr>
            <p:nvPr/>
          </p:nvSpPr>
          <p:spPr>
            <a:xfrm rot="0">
              <a:off x="4851400" y="6167120"/>
              <a:ext cx="208280" cy="20828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40"/>
            <p:cNvSpPr txBox="1">
              <a:spLocks/>
            </p:cNvSpPr>
            <p:nvPr/>
          </p:nvSpPr>
          <p:spPr>
            <a:xfrm rot="0">
              <a:off x="4822190" y="6132195"/>
              <a:ext cx="21844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F-BP-BS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buybook.html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구매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교재의 상품명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교재의 판매가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교재의 할인가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수량을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곱셈하여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 목록을 DB에 저장하고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다음단계 주문결제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11455" y="1634490"/>
            <a:ext cx="8856345" cy="370840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73245" y="332422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43400" y="328930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>
              <a:spLocks/>
            </p:cNvSpPr>
            <p:nvPr/>
          </p:nvSpPr>
          <p:spPr>
            <a:xfrm rot="0">
              <a:off x="5554345" y="33172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18"/>
            <p:cNvSpPr txBox="1">
              <a:spLocks/>
            </p:cNvSpPr>
            <p:nvPr/>
          </p:nvSpPr>
          <p:spPr>
            <a:xfrm rot="0">
              <a:off x="5524500" y="328231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6269990" y="33172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6240145" y="328231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3319145" y="418338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3289300" y="414845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>
              <a:spLocks/>
            </p:cNvSpPr>
            <p:nvPr/>
          </p:nvSpPr>
          <p:spPr>
            <a:xfrm rot="0">
              <a:off x="4504690" y="417639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4474845" y="414147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7044690" y="332041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7014845" y="328549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F-BP-BC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cart.html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장바구니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>
              <a:spLocks/>
            </p:cNvSpPr>
            <p:nvPr/>
          </p:nvSpPr>
          <p:spPr>
            <a:xfrm rot="0">
              <a:off x="1377315" y="332041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텍스트 상자 5"/>
            <p:cNvSpPr txBox="1">
              <a:spLocks/>
            </p:cNvSpPr>
            <p:nvPr/>
          </p:nvSpPr>
          <p:spPr>
            <a:xfrm rot="0">
              <a:off x="1347470" y="328549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2510155" y="332359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2480310" y="328866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 rot="0">
              <a:off x="3618865" y="332359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3589020" y="328866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>
              <a:spLocks/>
            </p:cNvSpPr>
            <p:nvPr/>
          </p:nvSpPr>
          <p:spPr>
            <a:xfrm rot="0">
              <a:off x="4910455" y="24155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34"/>
            <p:cNvSpPr txBox="1">
              <a:spLocks/>
            </p:cNvSpPr>
            <p:nvPr/>
          </p:nvSpPr>
          <p:spPr>
            <a:xfrm rot="0">
              <a:off x="4832985" y="2380615"/>
              <a:ext cx="402590" cy="27622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[배송시 요청사항]DB에 저장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71145" y="1101725"/>
            <a:ext cx="8738235" cy="506158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5474335" y="26670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5444490" y="263207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7493000" y="267589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7463155" y="264096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636895" y="33147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607050" y="327977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985"/>
            <a:chOff x="5826760" y="3892550"/>
            <a:chExt cx="240030" cy="260985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5856605" y="392747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5826760" y="389255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985"/>
            <a:chOff x="7039610" y="3892550"/>
            <a:chExt cx="240030" cy="260985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7069455" y="392747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텍스트 상자 29"/>
            <p:cNvSpPr txBox="1">
              <a:spLocks/>
            </p:cNvSpPr>
            <p:nvPr/>
          </p:nvSpPr>
          <p:spPr>
            <a:xfrm rot="0">
              <a:off x="7039610" y="389255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4916805" y="392747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4886960" y="389255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985"/>
            <a:chOff x="4892675" y="4562475"/>
            <a:chExt cx="240030" cy="260985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4922520" y="45974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4892675" y="456247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985"/>
            <a:chOff x="4901565" y="5191125"/>
            <a:chExt cx="240030" cy="260985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4931410" y="52260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4901565" y="519112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0" name="그림 39" descr="C:/Users/KOSMO-08/AppData/Roaming/PolarisOffice/ETemp/12752_7558552/fImage4157359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702300" y="1485900"/>
            <a:ext cx="2925445" cy="439420"/>
          </a:xfrm>
          <a:prstGeom prst="rect"/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985"/>
            <a:chOff x="6963410" y="1317625"/>
            <a:chExt cx="240030" cy="26098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0">
              <a:off x="6993255" y="13525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42"/>
            <p:cNvSpPr txBox="1">
              <a:spLocks/>
            </p:cNvSpPr>
            <p:nvPr/>
          </p:nvSpPr>
          <p:spPr>
            <a:xfrm rot="0">
              <a:off x="6963410" y="131762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F-BP-BO-DI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주문결제 &gt; 배송정보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6205220" y="207454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6175375" y="203962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[입금계좌] 번호를 DB로부터 불러와 번호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Mouseover 이벤트 발생 시,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[무통장입금 이용안내]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14976372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67360" y="1081405"/>
            <a:ext cx="7582535" cy="468630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88485" y="26479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58640" y="26130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5248910" y="339534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5219065" y="336042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263515" y="397002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233670" y="393509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F-BP-BO-PI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주문결제 &gt; 결제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[구매조건 확인 및 결제진행 동의] 항목의 checkbox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[개인정보 수집 이용 및 제3자 정보 제공 동의] 항목의 checkbox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[결제대행서비스 이용약관 동의]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항목의 checkbox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156460" y="752475"/>
            <a:ext cx="4966970" cy="588835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6474460" y="13525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6444615" y="13176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40030" cy="261620"/>
            <a:chOff x="6444615" y="1577975"/>
            <a:chExt cx="240030" cy="261620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6474460" y="16129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6444615" y="157797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1620"/>
            <a:chOff x="2513965" y="1343025"/>
            <a:chExt cx="240030" cy="261620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 rot="0">
              <a:off x="2543810" y="13779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2513965" y="13430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1620"/>
            <a:chOff x="2519045" y="2384425"/>
            <a:chExt cx="249555" cy="261620"/>
          </a:xfrm>
        </p:grpSpPr>
        <p:sp>
          <p:nvSpPr>
            <p:cNvPr id="15" name="도형 14"/>
            <p:cNvSpPr>
              <a:spLocks/>
            </p:cNvSpPr>
            <p:nvPr/>
          </p:nvSpPr>
          <p:spPr>
            <a:xfrm rot="0">
              <a:off x="2558415" y="24193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 rot="0">
              <a:off x="2519045" y="23844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1620"/>
            <a:chOff x="2539365" y="3489960"/>
            <a:chExt cx="249555" cy="261620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2578735" y="352488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2539365" y="348996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1620"/>
            <a:chOff x="2548890" y="4657725"/>
            <a:chExt cx="249555" cy="261620"/>
          </a:xfrm>
        </p:grpSpPr>
        <p:sp>
          <p:nvSpPr>
            <p:cNvPr id="24" name="도형 23"/>
            <p:cNvSpPr>
              <a:spLocks/>
            </p:cNvSpPr>
            <p:nvPr/>
          </p:nvSpPr>
          <p:spPr>
            <a:xfrm rot="0">
              <a:off x="2588260" y="46926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2548890" y="46577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9555" cy="261620"/>
            <a:chOff x="3943985" y="5811520"/>
            <a:chExt cx="249555" cy="261620"/>
          </a:xfrm>
        </p:grpSpPr>
        <p:sp>
          <p:nvSpPr>
            <p:cNvPr id="27" name="도형 26"/>
            <p:cNvSpPr>
              <a:spLocks/>
            </p:cNvSpPr>
            <p:nvPr/>
          </p:nvSpPr>
          <p:spPr>
            <a:xfrm rot="0">
              <a:off x="3983355" y="584644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텍스트 상자 27"/>
            <p:cNvSpPr txBox="1">
              <a:spLocks/>
            </p:cNvSpPr>
            <p:nvPr/>
          </p:nvSpPr>
          <p:spPr>
            <a:xfrm rot="0">
              <a:off x="3943985" y="581152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F-BP-BO-OA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주문결제 &gt; 주문자동의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</cp:coreProperties>
</file>