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  <a:endParaRPr sz="600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  <a:endParaRPr sz="2400"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10/23/2019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10/23/2019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10/23/2019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개인정보취급방침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체크박스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체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크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불가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F-SU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동의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799629"/>
            <a:ext cx="5649114" cy="58440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개인정보정책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하나라도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미체크시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폰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F-SU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회원가입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 dirty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유상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30" y="1000108"/>
            <a:ext cx="6220694" cy="5096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kern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길이는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7~15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read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9~20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알파벳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숫자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특수기호가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조합되어서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만들어져야함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반드시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패스워드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란과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같아야함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그외에는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이외의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달력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update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텍스트에서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3~4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자리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초과시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create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개인정보정책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동의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하나라도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미체크시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우편번호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집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폰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전화번호미입력시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경고창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),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메시지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후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sz="7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(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안내문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취소되셨습니다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.)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뜨고서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누르면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홈페이지로</a:t>
                      </a:r>
                      <a:r>
                        <a:rPr lang="en-US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</a:p>
                    <a:p>
                      <a:pPr marL="0" indent="0" algn="l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화면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코드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/>
                        </a:rPr>
                        <a:t>F-MA</a:t>
                      </a:r>
                    </a:p>
                  </a:txBody>
                  <a:tcPr marL="0" marR="0" marT="0" marB="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  <a:ea typeface="맑은 고딕"/>
                        </a:rPr>
                        <a:t>Membership Join</a:t>
                      </a:r>
                      <a:r>
                        <a:rPr lang="en-US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맑은 고딕"/>
                        </a:rPr>
                        <a:t>.html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회원변경 페이지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00" b="0">
                          <a:solidFill>
                            <a:schemeClr val="tx1">
                              <a:alpha val="100000"/>
                            </a:schemeClr>
                          </a:solidFill>
                          <a:ea typeface="맑은 고딕"/>
                        </a:rPr>
                        <a:t>유상민</a:t>
                      </a:r>
                    </a:p>
                  </a:txBody>
                  <a:tcPr marL="90170" marR="90170" marT="46990" marB="46990" anchor="ctr">
                    <a:lnL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정보변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06" y="1142984"/>
            <a:ext cx="6296904" cy="5020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426</Words>
  <Application>Microsoft Office PowerPoint</Application>
  <PresentationFormat>사용자 지정</PresentationFormat>
  <Paragraphs>103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/>
      <vt:lpstr>슬라이드 1</vt:lpstr>
      <vt:lpstr>슬라이드 2</vt:lpstr>
      <vt:lpstr>슬라이드 3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Windows 사용자</cp:lastModifiedBy>
  <cp:revision>7</cp:revision>
  <dcterms:modified xsi:type="dcterms:W3CDTF">2019-10-23T04:06:04Z</dcterms:modified>
</cp:coreProperties>
</file>