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81" r:id="rId3"/>
    <p:sldId id="282" r:id="rId5"/>
    <p:sldId id="283" r:id="rId6"/>
    <p:sldId id="284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교재의 수량을 입력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교재명과 수량을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DB에 저장하고 장바구니의 목록에 담기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2323465" y="720725"/>
            <a:ext cx="4742815" cy="5850255"/>
            <a:chOff x="2323465" y="720725"/>
            <a:chExt cx="4742815" cy="5850255"/>
          </a:xfrm>
        </p:grpSpPr>
        <p:pic>
          <p:nvPicPr>
            <p:cNvPr id="34" name="그림 33" descr="C:/Users/KOSMO-08/AppData/Roaming/PolarisOffice/ETemp/11312_17366784/fImage711519426827.png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23465" y="720725"/>
              <a:ext cx="4742815" cy="5800090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7645" cy="20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780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7645" cy="20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780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1312_17366784/fImage1442947996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247515" y="6242685"/>
              <a:ext cx="811530" cy="328295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7645" cy="20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780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F-BP-BS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4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0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교재의 상품명 데이터를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로부터 읽어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와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사용자가 선택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한 교재의 판매가 데이터를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로부터 읽어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사용자가 선택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한 교재의 할인가 데이터를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로부터 읽어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입력받은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데이터를 불러오고,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교재의 수량을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재입력 / 수정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입력한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 수량으로 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수정하여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합계 입력 및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DB를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할인가와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수량을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곱셈하여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 목록을 장바구니에서 삭제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및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갱신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목록을 DB에 저장하고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다음단계 주문결제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이전단계 교재구매 페이지로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표시</a:t>
                      </a:r>
                      <a:endParaRPr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1312_17366784/fImage2701895949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55" y="1634490"/>
            <a:ext cx="8855710" cy="370776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43400" y="3289300"/>
            <a:ext cx="239395" cy="260350"/>
            <a:chOff x="4343400" y="3298825"/>
            <a:chExt cx="239395" cy="260350"/>
          </a:xfrm>
        </p:grpSpPr>
        <p:sp>
          <p:nvSpPr>
            <p:cNvPr id="16" name="도형 15"/>
            <p:cNvSpPr/>
            <p:nvPr/>
          </p:nvSpPr>
          <p:spPr>
            <a:xfrm>
              <a:off x="4373245" y="33337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98825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524500" y="3282315"/>
            <a:ext cx="239395" cy="260350"/>
            <a:chOff x="5524500" y="3282315"/>
            <a:chExt cx="239395" cy="260350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6240145" y="3282315"/>
            <a:ext cx="239395" cy="260350"/>
            <a:chOff x="7352665" y="3282315"/>
            <a:chExt cx="239395" cy="260350"/>
          </a:xfrm>
        </p:grpSpPr>
        <p:sp>
          <p:nvSpPr>
            <p:cNvPr id="21" name="도형 20"/>
            <p:cNvSpPr/>
            <p:nvPr/>
          </p:nvSpPr>
          <p:spPr>
            <a:xfrm>
              <a:off x="7382510" y="331724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7352665" y="3282315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3289300" y="4148455"/>
            <a:ext cx="239395" cy="260350"/>
            <a:chOff x="3289300" y="4148455"/>
            <a:chExt cx="239395" cy="260350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4474845" y="4141470"/>
            <a:ext cx="239395" cy="260350"/>
            <a:chOff x="5455920" y="4131945"/>
            <a:chExt cx="239395" cy="260350"/>
          </a:xfrm>
        </p:grpSpPr>
        <p:sp>
          <p:nvSpPr>
            <p:cNvPr id="25" name="도형 24"/>
            <p:cNvSpPr/>
            <p:nvPr/>
          </p:nvSpPr>
          <p:spPr>
            <a:xfrm>
              <a:off x="5485765" y="416687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5455920" y="4131945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7014845" y="3285490"/>
            <a:ext cx="239395" cy="260350"/>
            <a:chOff x="5315585" y="2279015"/>
            <a:chExt cx="239395" cy="260350"/>
          </a:xfrm>
        </p:grpSpPr>
        <p:sp>
          <p:nvSpPr>
            <p:cNvPr id="32" name="도형 31"/>
            <p:cNvSpPr/>
            <p:nvPr/>
          </p:nvSpPr>
          <p:spPr>
            <a:xfrm>
              <a:off x="5345430" y="231394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5315585" y="2279015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9"/>
          <p:cNvGrpSpPr/>
          <p:nvPr/>
        </p:nvGrpSpPr>
        <p:grpSpPr>
          <a:xfrm rot="0">
            <a:off x="1347470" y="3285490"/>
            <a:ext cx="239395" cy="260350"/>
            <a:chOff x="4343400" y="3298825"/>
            <a:chExt cx="239395" cy="260350"/>
          </a:xfrm>
        </p:grpSpPr>
        <p:sp>
          <p:nvSpPr>
            <p:cNvPr id="5" name="도형 15"/>
            <p:cNvSpPr/>
            <p:nvPr/>
          </p:nvSpPr>
          <p:spPr>
            <a:xfrm>
              <a:off x="4373245" y="33337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" name="텍스트 상자 16"/>
            <p:cNvSpPr txBox="1"/>
            <p:nvPr/>
          </p:nvSpPr>
          <p:spPr>
            <a:xfrm>
              <a:off x="4343400" y="3298825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19"/>
          <p:cNvGrpSpPr/>
          <p:nvPr/>
        </p:nvGrpSpPr>
        <p:grpSpPr>
          <a:xfrm rot="0">
            <a:off x="2480310" y="3288665"/>
            <a:ext cx="239395" cy="260350"/>
            <a:chOff x="4343400" y="3298825"/>
            <a:chExt cx="239395" cy="260350"/>
          </a:xfrm>
        </p:grpSpPr>
        <p:sp>
          <p:nvSpPr>
            <p:cNvPr id="9" name="도형 15"/>
            <p:cNvSpPr/>
            <p:nvPr/>
          </p:nvSpPr>
          <p:spPr>
            <a:xfrm>
              <a:off x="4373245" y="33337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16"/>
            <p:cNvSpPr txBox="1"/>
            <p:nvPr/>
          </p:nvSpPr>
          <p:spPr>
            <a:xfrm>
              <a:off x="4343400" y="3298825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9"/>
          <p:cNvGrpSpPr/>
          <p:nvPr/>
        </p:nvGrpSpPr>
        <p:grpSpPr>
          <a:xfrm rot="0">
            <a:off x="3589020" y="3288665"/>
            <a:ext cx="239395" cy="260350"/>
            <a:chOff x="4343400" y="3298825"/>
            <a:chExt cx="239395" cy="260350"/>
          </a:xfrm>
        </p:grpSpPr>
        <p:sp>
          <p:nvSpPr>
            <p:cNvPr id="12" name="도형 15"/>
            <p:cNvSpPr/>
            <p:nvPr/>
          </p:nvSpPr>
          <p:spPr>
            <a:xfrm>
              <a:off x="4373245" y="33337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6"/>
            <p:cNvSpPr txBox="1"/>
            <p:nvPr/>
          </p:nvSpPr>
          <p:spPr>
            <a:xfrm>
              <a:off x="4343400" y="3298825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29"/>
          <p:cNvGrpSpPr/>
          <p:nvPr/>
        </p:nvGrpSpPr>
        <p:grpSpPr>
          <a:xfrm rot="0">
            <a:off x="4832985" y="2380615"/>
            <a:ext cx="401955" cy="275590"/>
            <a:chOff x="5408295" y="4131945"/>
            <a:chExt cx="401955" cy="275590"/>
          </a:xfrm>
        </p:grpSpPr>
        <p:sp>
          <p:nvSpPr>
            <p:cNvPr id="34" name="도형 24"/>
            <p:cNvSpPr/>
            <p:nvPr/>
          </p:nvSpPr>
          <p:spPr>
            <a:xfrm>
              <a:off x="5485765" y="416687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5" name="텍스트 상자 25"/>
            <p:cNvSpPr txBox="1"/>
            <p:nvPr/>
          </p:nvSpPr>
          <p:spPr>
            <a:xfrm>
              <a:off x="5408295" y="4131945"/>
              <a:ext cx="401955" cy="27559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10</a:t>
              </a:r>
              <a:endParaRPr lang="en-US" altLang="ko-KR" sz="12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사용자의 이름 데이터를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로부터 읽어와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DB에 저장되어 있는 사용자의 회원정보를 불러와 이름 / 주소 / 연락처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사용자에게 새로운 이름 / 주소 /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연락처를 입력 받아 DB에 저장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[배송시 요청사항]DB에 저장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1312_17366784/fImage228049862995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" y="1101725"/>
            <a:ext cx="8737600" cy="506095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5444490" y="2632075"/>
            <a:ext cx="239395" cy="260350"/>
            <a:chOff x="5463540" y="2632075"/>
            <a:chExt cx="239395" cy="260350"/>
          </a:xfrm>
        </p:grpSpPr>
        <p:sp>
          <p:nvSpPr>
            <p:cNvPr id="16" name="도형 15"/>
            <p:cNvSpPr/>
            <p:nvPr/>
          </p:nvSpPr>
          <p:spPr>
            <a:xfrm>
              <a:off x="5493385" y="266700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63540" y="2632075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7463155" y="2640965"/>
            <a:ext cx="239395" cy="260350"/>
            <a:chOff x="7463155" y="2640965"/>
            <a:chExt cx="239395" cy="260350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07050" y="3279775"/>
            <a:ext cx="239395" cy="260350"/>
            <a:chOff x="5607050" y="3279775"/>
            <a:chExt cx="239395" cy="260350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826760" y="3892550"/>
            <a:ext cx="239395" cy="260350"/>
            <a:chOff x="5826760" y="3892550"/>
            <a:chExt cx="239395" cy="260350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039610" y="3892550"/>
            <a:ext cx="239395" cy="260350"/>
            <a:chOff x="7039610" y="3892550"/>
            <a:chExt cx="239395" cy="260350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886960" y="3892550"/>
            <a:ext cx="239395" cy="260350"/>
            <a:chOff x="4886960" y="3892550"/>
            <a:chExt cx="239395" cy="260350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892675" y="4562475"/>
            <a:ext cx="239395" cy="260350"/>
            <a:chOff x="4902200" y="4562475"/>
            <a:chExt cx="239395" cy="260350"/>
          </a:xfrm>
        </p:grpSpPr>
        <p:sp>
          <p:nvSpPr>
            <p:cNvPr id="35" name="도형 34"/>
            <p:cNvSpPr/>
            <p:nvPr/>
          </p:nvSpPr>
          <p:spPr>
            <a:xfrm>
              <a:off x="4932045" y="459740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902200" y="4562475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4901565" y="5191125"/>
            <a:ext cx="239395" cy="260350"/>
            <a:chOff x="4901565" y="5191125"/>
            <a:chExt cx="239395" cy="260350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40" name="그림 39" descr="C:/Users/KOSMO-08/AppData/Roaming/PolarisOffice/ETemp/11312_17366784/fImage41571011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02300" y="1485900"/>
            <a:ext cx="2924810" cy="438785"/>
          </a:xfrm>
          <a:prstGeom prst="rect">
            <a:avLst/>
          </a:prstGeom>
          <a:noFill/>
        </p:spPr>
      </p:pic>
      <p:grpSp>
        <p:nvGrpSpPr>
          <p:cNvPr id="41" name="그룹 40"/>
          <p:cNvGrpSpPr/>
          <p:nvPr/>
        </p:nvGrpSpPr>
        <p:grpSpPr>
          <a:xfrm rot="0">
            <a:off x="6963410" y="1317625"/>
            <a:ext cx="239395" cy="260350"/>
            <a:chOff x="6963410" y="1317625"/>
            <a:chExt cx="239395" cy="260350"/>
          </a:xfrm>
        </p:grpSpPr>
        <p:sp>
          <p:nvSpPr>
            <p:cNvPr id="42" name="도형 41"/>
            <p:cNvSpPr/>
            <p:nvPr/>
          </p:nvSpPr>
          <p:spPr>
            <a:xfrm>
              <a:off x="6993255" y="13525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3" name="텍스트 상자 42"/>
            <p:cNvSpPr txBox="1"/>
            <p:nvPr/>
          </p:nvSpPr>
          <p:spPr>
            <a:xfrm>
              <a:off x="6963410" y="1317625"/>
              <a:ext cx="220345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F-BP-BO-DI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19"/>
          <p:cNvGrpSpPr/>
          <p:nvPr/>
        </p:nvGrpSpPr>
        <p:grpSpPr>
          <a:xfrm rot="0">
            <a:off x="6175375" y="2039620"/>
            <a:ext cx="238760" cy="260985"/>
            <a:chOff x="5463540" y="2632075"/>
            <a:chExt cx="238760" cy="260985"/>
          </a:xfrm>
        </p:grpSpPr>
        <p:sp>
          <p:nvSpPr>
            <p:cNvPr id="9" name="도형 15"/>
            <p:cNvSpPr/>
            <p:nvPr/>
          </p:nvSpPr>
          <p:spPr>
            <a:xfrm>
              <a:off x="5493385" y="266700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16"/>
            <p:cNvSpPr txBox="1"/>
            <p:nvPr/>
          </p:nvSpPr>
          <p:spPr>
            <a:xfrm>
              <a:off x="5463540" y="263207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[입금은행]을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DB로부터 불러옴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[입금은행]의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[입금계좌] 번호를 DB로부터 불러와 번호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Mouseover 이벤트 발생 시,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[무통장입금 이용안내]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1312_17366784/fImage149761023482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360" y="1081405"/>
            <a:ext cx="7581900" cy="468566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58640" y="2613025"/>
            <a:ext cx="238760" cy="260985"/>
            <a:chOff x="4358640" y="2613025"/>
            <a:chExt cx="238760" cy="260985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219065" y="3360420"/>
            <a:ext cx="239395" cy="260985"/>
            <a:chOff x="5219065" y="3360420"/>
            <a:chExt cx="239395" cy="260985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233670" y="3935095"/>
            <a:ext cx="239395" cy="260985"/>
            <a:chOff x="5233670" y="3935095"/>
            <a:chExt cx="239395" cy="260985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F-BP-BO-PI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하단에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숨김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[구매조건][개인정보수집][결제대행서비스]항목의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모두 자동체크 / 해제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[구매조건 확인 및 결제진행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[개인정보 수집 이용 및 제3자 정보 제공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[결제대행서비스 이용약관 동의]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[배송정보] [결제정보] [주문자 동의] 각 항목의 입력 또는 동의여부 확인 후 결제진행, [주문완료]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KOSMO-08/AppData/Roaming/PolarisOffice/ETemp/11312_17366784/fImage5580910415436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6460" y="752475"/>
            <a:ext cx="4966335" cy="588772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6444615" y="1317625"/>
            <a:ext cx="238760" cy="260985"/>
            <a:chOff x="6444615" y="1317625"/>
            <a:chExt cx="238760" cy="260985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6444615" y="1577975"/>
            <a:ext cx="239395" cy="260985"/>
            <a:chOff x="6444615" y="1577975"/>
            <a:chExt cx="239395" cy="260985"/>
          </a:xfrm>
        </p:grpSpPr>
        <p:sp>
          <p:nvSpPr>
            <p:cNvPr id="9" name="도형 8"/>
            <p:cNvSpPr/>
            <p:nvPr/>
          </p:nvSpPr>
          <p:spPr>
            <a:xfrm>
              <a:off x="6474460" y="161290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444615" y="157797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13965" y="1343025"/>
            <a:ext cx="239395" cy="260985"/>
            <a:chOff x="2513965" y="1343025"/>
            <a:chExt cx="239395" cy="260985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519045" y="2384425"/>
            <a:ext cx="248920" cy="260985"/>
            <a:chOff x="2519045" y="2384425"/>
            <a:chExt cx="248920" cy="260985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539365" y="3489960"/>
            <a:ext cx="248920" cy="260985"/>
            <a:chOff x="2539365" y="3489960"/>
            <a:chExt cx="248920" cy="260985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548890" y="4657725"/>
            <a:ext cx="248920" cy="260985"/>
            <a:chOff x="2548890" y="4657725"/>
            <a:chExt cx="248920" cy="260985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3943985" y="5811520"/>
            <a:ext cx="248920" cy="260985"/>
            <a:chOff x="3943985" y="5811520"/>
            <a:chExt cx="248920" cy="260985"/>
          </a:xfrm>
        </p:grpSpPr>
        <p:sp>
          <p:nvSpPr>
            <p:cNvPr id="27" name="도형 26"/>
            <p:cNvSpPr/>
            <p:nvPr/>
          </p:nvSpPr>
          <p:spPr>
            <a:xfrm>
              <a:off x="3983355" y="584644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8" name="텍스트 상자 27"/>
            <p:cNvSpPr txBox="1"/>
            <p:nvPr/>
          </p:nvSpPr>
          <p:spPr>
            <a:xfrm>
              <a:off x="3943985" y="581152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29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F-BP-BO-OA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[받는사람 이름]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[연락처]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[주소] 정보를 DB로부터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[배송시 요청사항] 정보를 DB로부터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1312_17366784/fImage246541071239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995" y="1336040"/>
            <a:ext cx="8321040" cy="4358005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 rot="0">
            <a:off x="6210300" y="2229485"/>
            <a:ext cx="238760" cy="260985"/>
            <a:chOff x="6210300" y="2229485"/>
            <a:chExt cx="238760" cy="260985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5723255" y="3018155"/>
            <a:ext cx="239395" cy="260985"/>
            <a:chOff x="5723255" y="3018155"/>
            <a:chExt cx="239395" cy="260985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293995" y="3806825"/>
            <a:ext cx="239395" cy="260985"/>
            <a:chOff x="5293995" y="3806825"/>
            <a:chExt cx="239395" cy="260985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5236845" y="4874260"/>
            <a:ext cx="239395" cy="260985"/>
            <a:chOff x="5236845" y="4874260"/>
            <a:chExt cx="239395" cy="260985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8098790" y="1443355"/>
            <a:ext cx="389890" cy="260985"/>
            <a:chOff x="8098790" y="1443355"/>
            <a:chExt cx="389890" cy="260985"/>
          </a:xfrm>
        </p:grpSpPr>
        <p:sp>
          <p:nvSpPr>
            <p:cNvPr id="44" name="도형 43"/>
            <p:cNvSpPr/>
            <p:nvPr/>
          </p:nvSpPr>
          <p:spPr>
            <a:xfrm>
              <a:off x="8128635" y="147828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5" name="텍스트 상자 44"/>
            <p:cNvSpPr txBox="1"/>
            <p:nvPr/>
          </p:nvSpPr>
          <p:spPr>
            <a:xfrm>
              <a:off x="8098790" y="1443355"/>
              <a:ext cx="38989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F-BP-OC-DI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주문완료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배송지정보</a:t>
                      </a:r>
                      <a:endParaRPr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[결제금액]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[교재구매]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[마이페이지]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1312_17366784/fImage176281095460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395" y="1290955"/>
            <a:ext cx="8503285" cy="4178300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 rot="0">
            <a:off x="4781550" y="2047240"/>
            <a:ext cx="238760" cy="260985"/>
            <a:chOff x="4781550" y="2047240"/>
            <a:chExt cx="238760" cy="260985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5986145" y="2049780"/>
            <a:ext cx="239395" cy="260985"/>
            <a:chOff x="5986145" y="2049780"/>
            <a:chExt cx="239395" cy="260985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4791075" y="2973070"/>
            <a:ext cx="239395" cy="260985"/>
            <a:chOff x="4791075" y="2973070"/>
            <a:chExt cx="239395" cy="260985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539365" y="4251325"/>
            <a:ext cx="239395" cy="260985"/>
            <a:chOff x="2539365" y="4251325"/>
            <a:chExt cx="239395" cy="260985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53915" y="4234815"/>
            <a:ext cx="239395" cy="260985"/>
            <a:chOff x="4653915" y="4234815"/>
            <a:chExt cx="239395" cy="260985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09550" cy="2095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345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F-BP-OC-PI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주문완료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2025</Words>
  <Application>WPS Presentation</Application>
  <PresentationFormat/>
  <Paragraphs>487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맑은 고딕</vt:lpstr>
      <vt:lpstr>Arial</vt:lpstr>
      <vt:lpstr>Wingdings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35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KOSMO-02</cp:lastModifiedBy>
  <cp:revision>26</cp:revision>
  <dcterms:created xsi:type="dcterms:W3CDTF">2019-09-20T03:50:00Z</dcterms:created>
  <dcterms:modified xsi:type="dcterms:W3CDTF">2019-09-23T10:21:32Z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