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338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3117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09295"/>
          <a:ext cx="4319905" cy="594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45"/>
                <a:gridCol w="551815"/>
                <a:gridCol w="3331845"/>
              </a:tblGrid>
              <a:tr h="18097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9563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1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씩 증가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▲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감소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269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4394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26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0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324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371600" y="78676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2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합계액을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6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 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</a:t>
                      </a: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017395"/>
            <a:ext cx="6878955" cy="295656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06140" y="32512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20565" y="3253740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98110" y="3253740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09190" y="4119880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94735" y="4112895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82360" y="3256915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5010" y="3256915"/>
            <a:ext cx="240030" cy="260985"/>
            <a:chOff x="1347470" y="3285490"/>
            <a:chExt cx="240030" cy="260985"/>
          </a:xfrm>
        </p:grpSpPr>
        <p:sp>
          <p:nvSpPr>
            <p:cNvPr id="3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7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71650" y="3260090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18435" y="3260090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606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968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 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 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4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 선택목록을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8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2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21615" y="1735455"/>
            <a:ext cx="7043420" cy="4079875"/>
          </a:xfrm>
          <a:prstGeom prst="rect">
            <a:avLst/>
          </a:prstGeom>
          <a:noFill/>
        </p:spPr>
      </p:pic>
      <p:grpSp>
        <p:nvGrpSpPr>
          <p:cNvPr id="36" name="그룹 19"/>
          <p:cNvGrpSpPr/>
          <p:nvPr/>
        </p:nvGrpSpPr>
        <p:grpSpPr>
          <a:xfrm>
            <a:off x="4356735" y="2940050"/>
            <a:ext cx="240030" cy="260985"/>
            <a:chOff x="5444490" y="2632075"/>
            <a:chExt cx="240030" cy="260985"/>
          </a:xfrm>
        </p:grpSpPr>
        <p:sp>
          <p:nvSpPr>
            <p:cNvPr id="37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9" name="그룹 17"/>
          <p:cNvGrpSpPr/>
          <p:nvPr/>
        </p:nvGrpSpPr>
        <p:grpSpPr>
          <a:xfrm>
            <a:off x="5262880" y="2924175"/>
            <a:ext cx="240030" cy="260985"/>
            <a:chOff x="7463155" y="2640965"/>
            <a:chExt cx="240030" cy="260985"/>
          </a:xfrm>
        </p:grpSpPr>
        <p:sp>
          <p:nvSpPr>
            <p:cNvPr id="40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2" name="그룹 21"/>
          <p:cNvGrpSpPr/>
          <p:nvPr/>
        </p:nvGrpSpPr>
        <p:grpSpPr>
          <a:xfrm>
            <a:off x="4471670" y="3445510"/>
            <a:ext cx="240030" cy="260985"/>
            <a:chOff x="5607050" y="3279775"/>
            <a:chExt cx="240030" cy="260985"/>
          </a:xfrm>
        </p:grpSpPr>
        <p:sp>
          <p:nvSpPr>
            <p:cNvPr id="4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5" name="그룹 24"/>
          <p:cNvGrpSpPr/>
          <p:nvPr/>
        </p:nvGrpSpPr>
        <p:grpSpPr>
          <a:xfrm>
            <a:off x="4692650" y="3943350"/>
            <a:ext cx="240030" cy="260350"/>
            <a:chOff x="5826760" y="3892550"/>
            <a:chExt cx="240030" cy="260350"/>
          </a:xfrm>
        </p:grpSpPr>
        <p:sp>
          <p:nvSpPr>
            <p:cNvPr id="4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8" name="그룹 27"/>
          <p:cNvGrpSpPr/>
          <p:nvPr/>
        </p:nvGrpSpPr>
        <p:grpSpPr>
          <a:xfrm>
            <a:off x="5618480" y="3943350"/>
            <a:ext cx="240030" cy="260350"/>
            <a:chOff x="7039610" y="3892550"/>
            <a:chExt cx="240030" cy="260350"/>
          </a:xfrm>
        </p:grpSpPr>
        <p:sp>
          <p:nvSpPr>
            <p:cNvPr id="4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1" name="그룹 30"/>
          <p:cNvGrpSpPr/>
          <p:nvPr/>
        </p:nvGrpSpPr>
        <p:grpSpPr>
          <a:xfrm>
            <a:off x="3933190" y="3943350"/>
            <a:ext cx="240030" cy="260985"/>
            <a:chOff x="4886960" y="3892550"/>
            <a:chExt cx="240030" cy="260985"/>
          </a:xfrm>
        </p:grpSpPr>
        <p:sp>
          <p:nvSpPr>
            <p:cNvPr id="5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4" name="그룹 33"/>
          <p:cNvGrpSpPr/>
          <p:nvPr/>
        </p:nvGrpSpPr>
        <p:grpSpPr>
          <a:xfrm>
            <a:off x="3957955" y="4488815"/>
            <a:ext cx="240030" cy="260350"/>
            <a:chOff x="4892675" y="4562475"/>
            <a:chExt cx="240030" cy="260350"/>
          </a:xfrm>
        </p:grpSpPr>
        <p:sp>
          <p:nvSpPr>
            <p:cNvPr id="5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7" name="그룹 36"/>
          <p:cNvGrpSpPr/>
          <p:nvPr/>
        </p:nvGrpSpPr>
        <p:grpSpPr>
          <a:xfrm>
            <a:off x="3977005" y="5012690"/>
            <a:ext cx="240030" cy="260350"/>
            <a:chOff x="4901565" y="5191125"/>
            <a:chExt cx="240030" cy="260350"/>
          </a:xfrm>
        </p:grpSpPr>
        <p:sp>
          <p:nvSpPr>
            <p:cNvPr id="5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6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4034790" y="1988820"/>
            <a:ext cx="2925445" cy="439420"/>
          </a:xfrm>
          <a:prstGeom prst="rect">
            <a:avLst/>
          </a:prstGeom>
          <a:noFill/>
        </p:spPr>
      </p:pic>
      <p:grpSp>
        <p:nvGrpSpPr>
          <p:cNvPr id="61" name="그룹 7"/>
          <p:cNvGrpSpPr/>
          <p:nvPr/>
        </p:nvGrpSpPr>
        <p:grpSpPr>
          <a:xfrm>
            <a:off x="4954905" y="2428240"/>
            <a:ext cx="239395" cy="261620"/>
            <a:chOff x="6175375" y="2039620"/>
            <a:chExt cx="239395" cy="261620"/>
          </a:xfrm>
        </p:grpSpPr>
        <p:sp>
          <p:nvSpPr>
            <p:cNvPr id="62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3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화면에서 숨김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입금은행을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선택된 입금은행의 입금계좌를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이용안내문을 화면에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711325"/>
            <a:ext cx="6943725" cy="37788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805555" y="287591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04055" y="347027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8185" y="399796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5551805" y="4008120"/>
            <a:ext cx="240030" cy="260350"/>
            <a:chOff x="5233670" y="3935095"/>
            <a:chExt cx="240030" cy="260350"/>
          </a:xfrm>
        </p:grpSpPr>
        <p:sp>
          <p:nvSpPr>
            <p:cNvPr id="9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상품명과 이미지를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수량을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상품금액을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할인적용금액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216785"/>
            <a:ext cx="6904990" cy="21304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836295" y="320294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1847850" y="321246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2859405" y="3219450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3851910" y="323786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4816475" y="3222625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22"/>
          <p:cNvGrpSpPr/>
          <p:nvPr/>
        </p:nvGrpSpPr>
        <p:grpSpPr>
          <a:xfrm>
            <a:off x="5843270" y="3219450"/>
            <a:ext cx="249555" cy="260350"/>
            <a:chOff x="2548890" y="4657725"/>
            <a:chExt cx="249555" cy="260350"/>
          </a:xfrm>
        </p:grpSpPr>
        <p:sp>
          <p:nvSpPr>
            <p:cNvPr id="35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30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모두 동의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모두 동의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70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7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749300"/>
            <a:ext cx="5052060" cy="58769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242560" y="137731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10"/>
          <p:cNvGrpSpPr/>
          <p:nvPr/>
        </p:nvGrpSpPr>
        <p:grpSpPr>
          <a:xfrm>
            <a:off x="1521460" y="1383665"/>
            <a:ext cx="240030" cy="260350"/>
            <a:chOff x="2513965" y="1343025"/>
            <a:chExt cx="240030" cy="260350"/>
          </a:xfrm>
        </p:grpSpPr>
        <p:sp>
          <p:nvSpPr>
            <p:cNvPr id="9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3"/>
          <p:cNvGrpSpPr/>
          <p:nvPr/>
        </p:nvGrpSpPr>
        <p:grpSpPr>
          <a:xfrm>
            <a:off x="1507490" y="2567940"/>
            <a:ext cx="249555" cy="260350"/>
            <a:chOff x="2519045" y="2384425"/>
            <a:chExt cx="249555" cy="260350"/>
          </a:xfrm>
        </p:grpSpPr>
        <p:sp>
          <p:nvSpPr>
            <p:cNvPr id="19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18"/>
          <p:cNvGrpSpPr/>
          <p:nvPr/>
        </p:nvGrpSpPr>
        <p:grpSpPr>
          <a:xfrm>
            <a:off x="1508760" y="3835400"/>
            <a:ext cx="249555" cy="260350"/>
            <a:chOff x="2539365" y="3489960"/>
            <a:chExt cx="249555" cy="260350"/>
          </a:xfrm>
        </p:grpSpPr>
        <p:sp>
          <p:nvSpPr>
            <p:cNvPr id="23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22"/>
          <p:cNvGrpSpPr/>
          <p:nvPr/>
        </p:nvGrpSpPr>
        <p:grpSpPr>
          <a:xfrm>
            <a:off x="1489710" y="5146040"/>
            <a:ext cx="249555" cy="260350"/>
            <a:chOff x="2548890" y="4657725"/>
            <a:chExt cx="249555" cy="260350"/>
          </a:xfrm>
        </p:grpSpPr>
        <p:sp>
          <p:nvSpPr>
            <p:cNvPr id="38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상품금액의 합계를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배송비의 합계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상품의 최종 결제금액을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배송정보 입력여부와 정합성을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결제완료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204720"/>
            <a:ext cx="6143625" cy="26003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1127125" y="326009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2534285" y="325437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3912235" y="3235325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5370195" y="323532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2783840" y="3865880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페이지의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연락처를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14020" y="1831340"/>
            <a:ext cx="6791325" cy="3557270"/>
          </a:xfrm>
          <a:prstGeom prst="rect">
            <a:avLst/>
          </a:prstGeom>
          <a:noFill/>
        </p:spPr>
      </p:pic>
      <p:grpSp>
        <p:nvGrpSpPr>
          <p:cNvPr id="16" name="그룹 30"/>
          <p:cNvGrpSpPr/>
          <p:nvPr/>
        </p:nvGrpSpPr>
        <p:grpSpPr>
          <a:xfrm>
            <a:off x="5015865" y="2477135"/>
            <a:ext cx="239395" cy="261620"/>
            <a:chOff x="6210300" y="2229485"/>
            <a:chExt cx="239395" cy="261620"/>
          </a:xfrm>
        </p:grpSpPr>
        <p:sp>
          <p:nvSpPr>
            <p:cNvPr id="17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53915" y="30943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53865" y="374967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15765" y="46075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・주문결제 페이지의 최종결제 금액을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>
            <p:ph/>
          </p:nvPr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47675" y="1972310"/>
            <a:ext cx="6591300" cy="32385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3761105" y="2534285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07890" y="2534285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105" y="3221355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95805" y="4264660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94430" y="4255135"/>
            <a:ext cx="240030" cy="260350"/>
            <a:chOff x="4653915" y="4234815"/>
            <a:chExt cx="240030" cy="26035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WPS Presentation</Application>
  <PresentationFormat>사용자 지정</PresentationFormat>
  <Paragraphs>649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330</cp:revision>
  <dcterms:created xsi:type="dcterms:W3CDTF">2019-09-20T03:50:00Z</dcterms:created>
  <dcterms:modified xsi:type="dcterms:W3CDTF">2019-11-13T11:48:48Z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