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  <a:endParaRPr sz="600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  <a:endParaRPr sz="2400"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10/29/2019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10/29/2019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10/29/2019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개인정보취급방침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크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F-SU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동의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799629"/>
            <a:ext cx="5649114" cy="58440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 초과시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휴대전화</a:t>
                      </a:r>
                      <a:r>
                        <a:rPr lang="en-US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휴대전화 작성시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 초과시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en-US" sz="7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F-SU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유상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78" y="1142984"/>
            <a:ext cx="6222340" cy="5097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집 전화번호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출력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전화번호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 초과시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출력</a:t>
                      </a:r>
                      <a:endParaRPr lang="ko-KR" altLang="en-US" sz="7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휴대전화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출력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휴대전화 작성시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자리 초과시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경고창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출력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회원정보 변경 완료</a:t>
                      </a: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홈페이지로 이동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회원정보 변경</a:t>
                      </a:r>
                      <a:r>
                        <a:rPr lang="en-US" altLang="en-US" sz="8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/>
                        </a:rPr>
                        <a:t>F-MA</a:t>
                      </a: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Modify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  <a:endParaRPr lang="en-US" altLang="ko-KR" sz="1000" b="0" dirty="0">
                        <a:solidFill>
                          <a:schemeClr val="tx1">
                            <a:alpha val="100000"/>
                          </a:schemeClr>
                        </a:solidFill>
                        <a:latin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회원변경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정보변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06" y="1000108"/>
            <a:ext cx="6298571" cy="5021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372</Words>
  <Application>Microsoft Office PowerPoint</Application>
  <PresentationFormat>사용자 지정</PresentationFormat>
  <Paragraphs>109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/>
      <vt:lpstr>슬라이드 1</vt:lpstr>
      <vt:lpstr>슬라이드 2</vt:lpstr>
      <vt:lpstr>슬라이드 3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18</cp:revision>
  <dcterms:modified xsi:type="dcterms:W3CDTF">2019-10-29T11:32:02Z</dcterms:modified>
</cp:coreProperties>
</file>