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7B94BB-52F5-490F-8F1C-A2F07C8DCF81}">
  <a:tblStyle styleId="{467B94BB-52F5-490F-8F1C-A2F07C8DCF8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90ec3a9b_0_6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390ec3a9b_0_6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6390ec3a9b_0_6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5"/>
          <p:cNvGraphicFramePr/>
          <p:nvPr/>
        </p:nvGraphicFramePr>
        <p:xfrm>
          <a:off x="147320" y="7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F-MA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5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13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구매가 가능한 교재목록이 자동적으로 슬라이드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정지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방향 쪽으로 이동시 그 방향으로 슬라이드 속도 증가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책 클릭시 교재 구매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로그인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회원가입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시험 일정 설정 시 기간이 지남에 따라 D-Day 감소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해당일이 된 경우 글씨가 진해지며 강조됨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시험 안내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문제 유형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클릭시 교재 구매 페이지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질문 게시판 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타이틀에 맞는 게시판으로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페이지 업데이트 시 해당 게시판 타이틀도 업데이트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제목의 내용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로그인이 되어 있지 않을 경우 이동불가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6768" l="23071" r="26972" t="16147"/>
          <a:stretch/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142875" y="714375"/>
            <a:ext cx="8993400" cy="5945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8-16글자 사이 영문 대소문자,숫자,특수기호만 입력할 수 있다.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쓴 비밀번호가 맞는지 확인해준다.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선택시 비밀번호칸 초기화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클릭시 비밀번호 재설정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34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reset_pwd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20243" l="25448" r="32151" t="17256"/>
          <a:stretch/>
        </p:blipFill>
        <p:spPr>
          <a:xfrm>
            <a:off x="2054738" y="1524000"/>
            <a:ext cx="516967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로그인된 아이디를 불러와서 표시한다.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8-16글자 사이 영문 대소문자,숫자,특수기호만 입력할 수 있다.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17917956962.jpeg"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" y="1477645"/>
            <a:ext cx="8797290" cy="4399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5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F-LI-MW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회원탈퇴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체크박스로 중복 선택할 수 있다..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글을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버튼을 누르면 데이터베이스에 저장되고 회원탈퇴 완료된 것을 알려주는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취소를 누르면 메인페이지로 이동한다.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976888044464.jpeg" id="285" name="Google Shape;2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" y="1448435"/>
            <a:ext cx="8836025" cy="44183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F-LI-MW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memdership_Withdrawal2.html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회원탈퇴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9740" l="56531" r="9437" t="43759"/>
          <a:stretch/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7250"/>
              </a:tblGrid>
              <a:tr h="2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로고 클릭 시 메인페이지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 타이틀에 맞는 페이지로 이동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로그인을 한 경우 회원가입은 회원정보 버튼으로, 로그인 버튼은 로그아웃 버튼으로 전환됨.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상태에서 로그아웃을 한 경우 다시 회원가입 버튼과 로그인 버튼으로 전환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올릴 시 각 타이틀의 하위 페이지 링크 표시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마우스를 내릴 시 사라짐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마우스가 위에 있을 시 유지, 마우스가 없으면 사라짐.</a:t>
                      </a:r>
                      <a:b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하위페이지에 맞는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6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F-CO-HD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헤더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7250"/>
              </a:tblGrid>
              <a:tr h="26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이용약관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개인정보취급방침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사이트맵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현재 준비 중이라는 allet 창을 표시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3740" l="62019" r="11822" t="88018"/>
          <a:stretch/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F-CO-FT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푸터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7250"/>
              </a:tblGrid>
              <a:tr h="26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각 타이틀에 해당하는 하위 페이지로 이동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55739" l="62088" r="32217" t="14759"/>
          <a:stretch/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F-CO-LN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부분 &gt; 로컬 네비게이션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정철욱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image를 누르면 로그인 화면 초기화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5글자이상 20글자 이하 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8-16글자 사이 영문 대소문자,숫자,특수기호만 입력할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●로그인 버튼을 눌러서 아이디와 비밀번호가 맞으면 메인페이지로 이동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●정보가 맞지않으면 alert 를 띄워서 틀린것을 알린 후 다시 입력하도록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(6번  틀리면 계정 잠금) 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이동한다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" y="1295400"/>
            <a:ext cx="8809355" cy="4404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9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login_main.html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입력칸에 한글,영문 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이메일주소 형식만 입력 할 수있다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.(ex:index506@gmail.com)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맞으면 인증번호를 이메일로 보내준다.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●이메일 주소 형식이 맞지 않으면 이메일 주소칸에 다시 쓰도록 alert 창을 띄어준다.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입력칸에 인증번호 6자리만 입력가능하다.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맞으면 아이디를 알려주는 페이지로 넘어간다.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●인증번호가 맞지않으면 alert 창을 띄어서 알려주고 다시 쓰도록 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(5번까지 쓰고 6번 틀리면 다시 이메일로 인증번호를 받도록 alert를 띄어준다.)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넘어간다.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766627599169.jpe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" y="1454150"/>
            <a:ext cx="8875395" cy="4438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0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회원정보와 일치하는 회원 아이디를 데이터베이스에서 불러와서 알려준다.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-로그인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-비밀번호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F-LI-FI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아이디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26486" l="26092" r="26231" t="20339"/>
          <a:stretch/>
        </p:blipFill>
        <p:spPr>
          <a:xfrm>
            <a:off x="1733438" y="1911075"/>
            <a:ext cx="5812374" cy="32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383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입력칸에 5글자이상 20글자 이하 영문소문자, 숫자만 입력 할 수 있다.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아이디이면 다음페이지로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●회원정보에 맞는 아이디가 없으면 다시 쓰도록 alert창을 띄운다.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이동한다.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/Users/KOSMO-08/AppData/Roaming/PolarisOffice/ETemp/11312_17366784/fImage657757771478.jpe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10" y="1705610"/>
            <a:ext cx="7925435" cy="396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2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9196070" y="71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400050"/>
                <a:gridCol w="452750"/>
                <a:gridCol w="204025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CRUD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형식의 텍스트를 입력한다.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이메일로 6자리의 인증번호를 보낸다.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6자리의 인증번호 숫자만 입력가능하다.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틀렸을시 alert를 알려주고 다시 입력하도록 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-인증번호가 맞았을시 alert를 알려주고 비밀번호 재설정할 수있게 한다.</a:t>
                      </a:r>
                      <a:endParaRPr sz="100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33"/>
          <p:cNvGraphicFramePr/>
          <p:nvPr/>
        </p:nvGraphicFramePr>
        <p:xfrm>
          <a:off x="147320" y="8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{467B94BB-52F5-490F-8F1C-A2F07C8DCF81}</a:tableStyleId>
              </a:tblPr>
              <a:tblGrid>
                <a:gridCol w="1480825"/>
                <a:gridCol w="1636400"/>
                <a:gridCol w="7178675"/>
                <a:gridCol w="1662425"/>
              </a:tblGrid>
              <a:tr h="2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코드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F-LI-FP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find_pwd2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&gt; 비밀번호 찾기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석인영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14585" l="20535" r="22594" t="5099"/>
          <a:stretch/>
        </p:blipFill>
        <p:spPr>
          <a:xfrm>
            <a:off x="1172900" y="1239188"/>
            <a:ext cx="6933450" cy="48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