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09" r:id="rId68"/>
    <p:sldMasterId id="2147484410" r:id="rId70"/>
    <p:sldMasterId id="2147484411" r:id="rId72"/>
    <p:sldMasterId id="2147484412" r:id="rId74"/>
    <p:sldMasterId id="2147484413" r:id="rId76"/>
    <p:sldMasterId id="2147484414" r:id="rId78"/>
  </p:sldMasterIdLst>
  <p:notesMasterIdLst>
    <p:notesMasterId r:id="rId82"/>
  </p:notesMasterIdLst>
  <p:handoutMasterIdLst>
    <p:handoutMasterId r:id="rId80"/>
  </p:handoutMasterIdLst>
  <p:sldIdLst>
    <p:sldId id="256" r:id="rId84"/>
    <p:sldId id="271" r:id="rId85"/>
    <p:sldId id="272" r:id="rId86"/>
    <p:sldId id="273" r:id="rId87"/>
    <p:sldId id="274" r:id="rId88"/>
    <p:sldId id="275" r:id="rId89"/>
    <p:sldId id="276" r:id="rId91"/>
    <p:sldId id="277" r:id="rId93"/>
    <p:sldId id="278" r:id="rId95"/>
    <p:sldId id="279" r:id="rId97"/>
    <p:sldId id="280" r:id="rId99"/>
    <p:sldId id="288" r:id="rId101"/>
    <p:sldId id="289" r:id="rId103"/>
    <p:sldId id="290" r:id="rId105"/>
    <p:sldId id="257" r:id="rId106"/>
    <p:sldId id="258" r:id="rId108"/>
    <p:sldId id="259" r:id="rId110"/>
    <p:sldId id="260" r:id="rId112"/>
    <p:sldId id="261" r:id="rId114"/>
    <p:sldId id="262" r:id="rId116"/>
    <p:sldId id="281" r:id="rId118"/>
    <p:sldId id="282" r:id="rId120"/>
    <p:sldId id="283" r:id="rId122"/>
    <p:sldId id="284" r:id="rId124"/>
    <p:sldId id="285" r:id="rId126"/>
    <p:sldId id="286" r:id="rId128"/>
    <p:sldId id="287" r:id="rId130"/>
    <p:sldId id="267" r:id="rId132"/>
    <p:sldId id="268" r:id="rId134"/>
    <p:sldId id="269" r:id="rId136"/>
    <p:sldId id="270" r:id="rId138"/>
    <p:sldId id="263" r:id="rId140"/>
    <p:sldId id="264" r:id="rId142"/>
    <p:sldId id="265" r:id="rId144"/>
    <p:sldId id="266" r:id="rId1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handoutMaster" Target="handoutMasters/handoutMaster1.xml"></Relationship><Relationship Id="rId82" Type="http://schemas.openxmlformats.org/officeDocument/2006/relationships/notesMaster" Target="notesMasters/notesMaster1.xml"></Relationship><Relationship Id="rId84" Type="http://schemas.openxmlformats.org/officeDocument/2006/relationships/slide" Target="slides/slide1.xml"></Relationship><Relationship Id="rId85" Type="http://schemas.openxmlformats.org/officeDocument/2006/relationships/slide" Target="slides/slide2.xml"></Relationship><Relationship Id="rId86" Type="http://schemas.openxmlformats.org/officeDocument/2006/relationships/slide" Target="slides/slide3.xml"></Relationship><Relationship Id="rId87" Type="http://schemas.openxmlformats.org/officeDocument/2006/relationships/slide" Target="slides/slide4.xml"></Relationship><Relationship Id="rId88" Type="http://schemas.openxmlformats.org/officeDocument/2006/relationships/slide" Target="slides/slide5.xml"></Relationship><Relationship Id="rId89" Type="http://schemas.openxmlformats.org/officeDocument/2006/relationships/slide" Target="slides/slide6.xml"></Relationship><Relationship Id="rId91" Type="http://schemas.openxmlformats.org/officeDocument/2006/relationships/slide" Target="slides/slide7.xml"></Relationship><Relationship Id="rId93" Type="http://schemas.openxmlformats.org/officeDocument/2006/relationships/slide" Target="slides/slide8.xml"></Relationship><Relationship Id="rId95" Type="http://schemas.openxmlformats.org/officeDocument/2006/relationships/slide" Target="slides/slide9.xml"></Relationship><Relationship Id="rId97" Type="http://schemas.openxmlformats.org/officeDocument/2006/relationships/slide" Target="slides/slide10.xml"></Relationship><Relationship Id="rId99" Type="http://schemas.openxmlformats.org/officeDocument/2006/relationships/slide" Target="slides/slide11.xml"></Relationship><Relationship Id="rId101" Type="http://schemas.openxmlformats.org/officeDocument/2006/relationships/slide" Target="slides/slide12.xml"></Relationship><Relationship Id="rId103" Type="http://schemas.openxmlformats.org/officeDocument/2006/relationships/slide" Target="slides/slide13.xml"></Relationship><Relationship Id="rId105" Type="http://schemas.openxmlformats.org/officeDocument/2006/relationships/slide" Target="slides/slide14.xml"></Relationship><Relationship Id="rId106" Type="http://schemas.openxmlformats.org/officeDocument/2006/relationships/slide" Target="slides/slide15.xml"></Relationship><Relationship Id="rId108" Type="http://schemas.openxmlformats.org/officeDocument/2006/relationships/slide" Target="slides/slide16.xml"></Relationship><Relationship Id="rId110" Type="http://schemas.openxmlformats.org/officeDocument/2006/relationships/slide" Target="slides/slide17.xml"></Relationship><Relationship Id="rId112" Type="http://schemas.openxmlformats.org/officeDocument/2006/relationships/slide" Target="slides/slide18.xml"></Relationship><Relationship Id="rId114" Type="http://schemas.openxmlformats.org/officeDocument/2006/relationships/slide" Target="slides/slide19.xml"></Relationship><Relationship Id="rId116" Type="http://schemas.openxmlformats.org/officeDocument/2006/relationships/slide" Target="slides/slide20.xml"></Relationship><Relationship Id="rId118" Type="http://schemas.openxmlformats.org/officeDocument/2006/relationships/slide" Target="slides/slide21.xml"></Relationship><Relationship Id="rId120" Type="http://schemas.openxmlformats.org/officeDocument/2006/relationships/slide" Target="slides/slide22.xml"></Relationship><Relationship Id="rId122" Type="http://schemas.openxmlformats.org/officeDocument/2006/relationships/slide" Target="slides/slide23.xml"></Relationship><Relationship Id="rId124" Type="http://schemas.openxmlformats.org/officeDocument/2006/relationships/slide" Target="slides/slide24.xml"></Relationship><Relationship Id="rId126" Type="http://schemas.openxmlformats.org/officeDocument/2006/relationships/slide" Target="slides/slide25.xml"></Relationship><Relationship Id="rId128" Type="http://schemas.openxmlformats.org/officeDocument/2006/relationships/slide" Target="slides/slide26.xml"></Relationship><Relationship Id="rId130" Type="http://schemas.openxmlformats.org/officeDocument/2006/relationships/slide" Target="slides/slide27.xml"></Relationship><Relationship Id="rId132" Type="http://schemas.openxmlformats.org/officeDocument/2006/relationships/slide" Target="slides/slide28.xml"></Relationship><Relationship Id="rId134" Type="http://schemas.openxmlformats.org/officeDocument/2006/relationships/slide" Target="slides/slide29.xml"></Relationship><Relationship Id="rId136" Type="http://schemas.openxmlformats.org/officeDocument/2006/relationships/slide" Target="slides/slide30.xml"></Relationship><Relationship Id="rId138" Type="http://schemas.openxmlformats.org/officeDocument/2006/relationships/slide" Target="slides/slide31.xml"></Relationship><Relationship Id="rId140" Type="http://schemas.openxmlformats.org/officeDocument/2006/relationships/slide" Target="slides/slide32.xml"></Relationship><Relationship Id="rId142" Type="http://schemas.openxmlformats.org/officeDocument/2006/relationships/slide" Target="slides/slide33.xml"></Relationship><Relationship Id="rId144" Type="http://schemas.openxmlformats.org/officeDocument/2006/relationships/slide" Target="slides/slide34.xml"></Relationship><Relationship Id="rId146" Type="http://schemas.openxmlformats.org/officeDocument/2006/relationships/slide" Target="slides/slide35.xml"></Relationship><Relationship Id="rId154" Type="http://schemas.openxmlformats.org/officeDocument/2006/relationships/viewProps" Target="viewProps.xml"></Relationship><Relationship Id="rId15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17917956962.jpe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976888044464.jpe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image" Target="../media/fImage3828811855705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image" Target="../media/fImage7406811948145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260306111341.png"></Relationship><Relationship Id="rId5" Type="http://schemas.openxmlformats.org/officeDocument/2006/relationships/slideLayout" Target="../slideLayouts/slideLayout5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708217641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35161858467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35161946334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1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58832036500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1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91132129169.png"></Relationship><Relationship Id="rId3" Type="http://schemas.openxmlformats.org/officeDocument/2006/relationships/notesSlide" Target="../notesSlides/notesSlide19.xml"></Relationship><Relationship Id="rId4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391132215724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1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711519426827.png"></Relationship><Relationship Id="rId3" Type="http://schemas.openxmlformats.org/officeDocument/2006/relationships/image" Target="../media/fImage14429479961.png"></Relationship><Relationship Id="rId4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7018959491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28049862995.png"></Relationship><Relationship Id="rId3" Type="http://schemas.openxmlformats.org/officeDocument/2006/relationships/image" Target="../media/fImage415710111942.png"></Relationship><Relationship Id="rId4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1497610234827.png"></Relationship><Relationship Id="rId3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5580910415436.png"></Relationship><Relationship Id="rId3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465410712391.png"></Relationship><Relationship Id="rId3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1762810954604.png"></Relationship><Relationship Id="rId3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810185033902.png"></Relationship><Relationship Id="rId3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83894576153.png"></Relationship><Relationship Id="rId3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73777585292.png"></Relationship><Relationship Id="rId3" Type="http://schemas.openxmlformats.org/officeDocument/2006/relationships/notesSlide" Target="../notesSlides/notesSlide3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252475942382.png"></Relationship><Relationship Id="rId3" Type="http://schemas.openxmlformats.org/officeDocument/2006/relationships/notesSlide" Target="../notesSlides/notesSlide31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image" Target="../media/fImage423092301478.png"></Relationship><Relationship Id="rId3" Type="http://schemas.openxmlformats.org/officeDocument/2006/relationships/notesSlide" Target="../notesSlides/notesSlide32.xml"></Relationship><Relationship Id="rId4" Type="http://schemas.openxmlformats.org/officeDocument/2006/relationships/slideLayout" Target="../slideLayouts/slideLayout12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469272399358.png"></Relationship><Relationship Id="rId3" Type="http://schemas.openxmlformats.org/officeDocument/2006/relationships/notesSlide" Target="../notesSlides/notesSlide33.xml"></Relationship><Relationship Id="rId4" Type="http://schemas.openxmlformats.org/officeDocument/2006/relationships/slideLayout" Target="../slideLayouts/slideLayout12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425292486962.png"></Relationship><Relationship Id="rId3" Type="http://schemas.openxmlformats.org/officeDocument/2006/relationships/notesSlide" Target="../notesSlides/notesSlide34.xml"></Relationship><Relationship Id="rId4" Type="http://schemas.openxmlformats.org/officeDocument/2006/relationships/slideLayout" Target="../slideLayouts/slideLayout1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360232574464.png"></Relationship><Relationship Id="rId3" Type="http://schemas.openxmlformats.org/officeDocument/2006/relationships/notesSlide" Target="../notesSlides/notesSlide35.xml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71357506500.jpe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3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66627599169.jpe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13267685724.jpe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657757771478.jpe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1478337859358.jpe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가능한 교재목록이 자동적으로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방향 쪽으로 이동시 그 방향으로 슬라이드 속도 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구매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로그인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해당일이 된 경우 글씨가 진해지며 강조됨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시험 안내 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문제 유형 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경우 이동불가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교재 구매 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경우 이동불가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게시판 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타이틀에 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 시 해당 게시판 타이틀도 업데이트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제목의 내용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경우 이동불가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F-MW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탈퇴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로그인된 아이디를 불러와서 표시한다.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8-16글자 사이 영문 대소문자,숫자,특수기호만 입력할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정보가 맞지않으면 alert 를 띄워서 틀린것을 알린 후 다시 입력하도록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(6번  틀리면 계정 잠금)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71791795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1615" y="1477645"/>
            <a:ext cx="8797290" cy="439928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F-MW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탈퇴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체크박스로 중복 선택할 수 있다..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스트박스에 글을 입력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회원탈퇴 버튼을 누르면 데이터베이스에 저장되고 회원탈퇴 완료된 것을 알려주는 페이지로 이동한다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취소를 누르면 메인페이지로 이동한다.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9768880444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0035" y="1448435"/>
            <a:ext cx="8836025" cy="44183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약관 동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체크박스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 체크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회원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 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개인정보취급방침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크박스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미 체크 시 회원가입 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C:/Users/KOSMO-08/AppData/Roaming/PolarisOffice/ETemp/11312_17366784/fImage382881185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2995" y="988695"/>
            <a:ext cx="6227445" cy="5321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원가입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작성시 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 7~15자리 가 능 및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파벳,숫자가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조합되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만 들어져야함.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외에는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*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경고창 내용은 잘못입력하셨습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9~20자리 가능 , 알파벳 소문자, 숫자, 특수기호가 조합되어서 만들어져야함. 그외에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경고창 출력 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자리 가능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알파벳 소문자, 숫자, 특수기호가 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되어서 만들어져야함.(반드시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패스워드 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같아야함)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용은 잘못입력하셨습니다. 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한글 이외의 입력시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생년월일 달력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 입력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 전화번호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휴대폰 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완료(약관,개인정보정책 동의 중 하나라도 미체크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,생년월일,우편번호,(집,폰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전화번호미입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고창 출력),완료 메시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후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가입 취소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(안내문 : 취소되셨습니다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 뜨고서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누르면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C:/Users/KOSMO-08/AppData/Roaming/PolarisOffice/ETemp/11312_17366784/fImage74068119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1885" y="1249680"/>
            <a:ext cx="5410200" cy="3574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회원변경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아이디 작성시 길이는 7~15자리 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 및 알파벳,숫자가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합되어서 만 들어져야함.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내용은 잘못입력하셨습니다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9~20자리 가능 , 알파벳 소문자, 숫자, 특수기호가 조합되어서 만들어져야함. 그외에는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성시 9~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0자리 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, 알파벳 소문자, 숫자, 특수기호가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합되어서 만들어져야함.(반드시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패스워드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같아야함)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내용은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한글 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입력시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생년월일 달력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 미입력시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 입력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 전화번호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휴대폰 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완료(약관,개인정보정책 동의 중 하나라도 미체크시,생년월일,우편번호,(집,폰)전화번호미입력시 경고창 출력),완료 메시지 후 홈페이지로 이동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잘못입력하셨습니다.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취소, (안내문 : 취소되셨습니다.) 뜨고서 확인 누르면 홈페이지로 이동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 descr="C:/Users/KOSMO-08/AppData/Roaming/PolarisOffice/ETemp/6592_16265680/fImage260306111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58448" r="45097" b="9282"/>
          <a:stretch>
            <a:fillRect/>
          </a:stretch>
        </p:blipFill>
        <p:spPr>
          <a:xfrm rot="0">
            <a:off x="676275" y="1576070"/>
            <a:ext cx="7628889" cy="395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시험종류를 읽어오고, 셀렉트박스로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자격증 선택시 보여짐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기출문제지를 읽어오고, 셀렉트박스로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기출문제지 선택시 보여짐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과목을 읽어오고, 체크박스로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시험치기 버튼 클릭시 옵션 값을 시험치기 페이지로 전송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설명문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54555" y="1167130"/>
            <a:ext cx="5591810" cy="50393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에서 기출문제정보 읽어오기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C,U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시험시간 읽어오기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- 1초 간격으로 남은시간 감소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남은시간이 0 이하가 되면 자동으로 제출 후 시험결과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문제 읽어오기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08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문항 개수를 읽어오고, 개수 만큼 번호이동 버튼 만들기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현재문제의 정답이 선택되면 현재 문제의 번호이동 버튼의 색깔 변경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번호이동 버튼 클릭시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그림 20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>
            <a:fillRect/>
          </a:stretch>
        </p:blipFill>
        <p:spPr>
          <a:xfrm rot="0">
            <a:off x="1579245" y="1026795"/>
            <a:ext cx="6120765" cy="53200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28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이전문제 버튼 클릭시 현재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 숨기고 이전문제 보이기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다음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 버튼 클릭시 현재문제 숨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 다음문제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제출 버튼 클릭시 사용자 답안을 DB에 CREATE 후 시험결과 페이지로 이동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(저장 한 답안을 불러와서 문제를 푼 후 제출 하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경우라면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PDATE로)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시험선택 버튼 클릭시 시험선택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설명분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>
            <a:fillRect/>
          </a:stretch>
        </p:blipFill>
        <p:spPr>
          <a:xfrm rot="0">
            <a:off x="1579245" y="1026795"/>
            <a:ext cx="6120765" cy="53200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경과시간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점수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맞은문제,틀린문제 , 점수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정답 및 해설 보기 버튼 클릭시 정답해설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돌아가기 버튼 클릭시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45590" y="1047750"/>
            <a:ext cx="4680585" cy="355536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-TB-TE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5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정보 읽어오고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경과 시간 읽어오고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문제,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용자가 고른 답안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오답률, 해설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18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문제 개수 호출하고, 개수 만큼 번호이동 버튼 표시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맞은문제는 초록색, 틀린문제 회색으로 버튼색깔 변경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번호이동 버튼 클릭시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그림 409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96060" y="908050"/>
            <a:ext cx="6120765" cy="52495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이전 버튼 클릭시 현재문제 숨기고 이전 문제 보여짐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다음 버튼 클릭시 현재문제 숨기고 다음 문제 보여짐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시험결과 버튼 클릭시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시험결과 페이지로 돌아가기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시험선택 버튼 클릭시 시험선택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설명문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96060" y="908050"/>
            <a:ext cx="6120765" cy="52495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BP-BS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2815" cy="5850255"/>
            <a:chOff x="2323465" y="720725"/>
            <a:chExt cx="4742815" cy="5850255"/>
          </a:xfrm>
        </p:grpSpPr>
        <p:pic>
          <p:nvPicPr>
            <p:cNvPr id="34" name="그림 33" descr="C:/Users/KOSMO-08/AppData/Roaming/PolarisOffice/ETemp/11312_17366784/fImage71151942682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323465" y="720725"/>
              <a:ext cx="4742815" cy="5800090"/>
            </a:xfrm>
            <a:prstGeom prst="rect"/>
            <a:noFill/>
          </p:spPr>
        </p:pic>
        <p:sp>
          <p:nvSpPr>
            <p:cNvPr id="35" name="도형 34"/>
            <p:cNvSpPr>
              <a:spLocks/>
            </p:cNvSpPr>
            <p:nvPr/>
          </p:nvSpPr>
          <p:spPr>
            <a:xfrm rot="0">
              <a:off x="4003675" y="243459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3973830" y="2400300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4296410" y="268605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266565" y="2651760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38" descr="C:/Users/KOSMO-08/AppData/Roaming/PolarisOffice/ETemp/11312_17366784/fImage1442947996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247515" y="6242685"/>
              <a:ext cx="811530" cy="328295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4851400" y="616712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4822190" y="6132195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-BC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1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입력 받은 입력박스 내의 교재 수량으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수정하여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 목록을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장바구니에서 삭제하여 DB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 목록을 DB에 저장하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음단계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 교재구매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701895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1455" y="1634490"/>
            <a:ext cx="8855710" cy="370776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98825"/>
            <a:ext cx="238760" cy="260985"/>
            <a:chOff x="4343400" y="32988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73245" y="33337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43400" y="32988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38760" cy="260985"/>
            <a:chOff x="5524500" y="3282315"/>
            <a:chExt cx="238760" cy="260985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5554345" y="33172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5524500" y="32823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352665" y="3282315"/>
            <a:ext cx="238760" cy="260985"/>
            <a:chOff x="7352665" y="3282315"/>
            <a:chExt cx="23876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7382510" y="33172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7352665" y="32823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38760" cy="260985"/>
            <a:chOff x="3289300" y="4148455"/>
            <a:chExt cx="23876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319145" y="41833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289300" y="414845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5455920" y="4131945"/>
            <a:ext cx="238760" cy="260985"/>
            <a:chOff x="5455920" y="4131945"/>
            <a:chExt cx="238760" cy="26098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 rot="0">
              <a:off x="5485765" y="416687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5455920" y="413194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5315585" y="2279015"/>
            <a:ext cx="239395" cy="260985"/>
            <a:chOff x="5315585" y="2279015"/>
            <a:chExt cx="239395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5345430" y="23139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5315585" y="22790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주문결제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새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택시 DB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연동하여 데이터 자동 입력,  [신규배송지]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[배송시 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사항]DB에 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위치를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2804986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1145" y="1101725"/>
            <a:ext cx="8737600" cy="506095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63540" y="2632075"/>
            <a:ext cx="238760" cy="260985"/>
            <a:chOff x="5463540" y="263207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5493385" y="26670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463540" y="26320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39395" cy="260985"/>
            <a:chOff x="7463155" y="2640965"/>
            <a:chExt cx="239395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7493000" y="267589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463155" y="264096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39395" cy="260985"/>
            <a:chOff x="5607050" y="3279775"/>
            <a:chExt cx="239395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636895" y="33147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607050" y="32797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39395" cy="260985"/>
            <a:chOff x="5826760" y="3892550"/>
            <a:chExt cx="239395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585660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582676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39395" cy="260985"/>
            <a:chOff x="7039610" y="3892550"/>
            <a:chExt cx="239395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706945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03961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39395" cy="260985"/>
            <a:chOff x="4886960" y="3892550"/>
            <a:chExt cx="239395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491680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88696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902200" y="4562475"/>
            <a:ext cx="239395" cy="260985"/>
            <a:chOff x="4902200" y="4562475"/>
            <a:chExt cx="239395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4932045" y="45974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4902200" y="45624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39395" cy="260985"/>
            <a:chOff x="4901565" y="5191125"/>
            <a:chExt cx="239395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4931410" y="52260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4901565" y="51911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39" descr="C:/Users/KOSMO-08/AppData/Roaming/PolarisOffice/ETemp/11312_17366784/fImage4157101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02300" y="1485900"/>
            <a:ext cx="2924810" cy="438785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39395" cy="260985"/>
            <a:chOff x="6963410" y="1317625"/>
            <a:chExt cx="239395" cy="26098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0">
              <a:off x="6993255" y="13525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6963410" y="13176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주문결제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149761023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7360" y="1081405"/>
            <a:ext cx="7581900" cy="468566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8760" cy="260985"/>
            <a:chOff x="4358640" y="26130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88485" y="26479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58640" y="26130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39395" cy="260985"/>
            <a:chOff x="5219065" y="3360420"/>
            <a:chExt cx="239395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5248910" y="339534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5219065" y="336042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39395" cy="260985"/>
            <a:chOff x="5233670" y="3935095"/>
            <a:chExt cx="239395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263515" y="397002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233670" y="393509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BP-BO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문결제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heck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및 결제진행 동의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check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[개인정보 수집 이용 및 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 정보 제공 동의] 항목의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eckbo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이용약관 동의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chec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[결제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 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각 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동의여부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1312_17366784/fImage55809104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56460" y="752475"/>
            <a:ext cx="4966335" cy="588772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8760" cy="260985"/>
            <a:chOff x="6444615" y="13176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6474460" y="13525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444615" y="13176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39395" cy="260985"/>
            <a:chOff x="6444615" y="1577975"/>
            <a:chExt cx="239395" cy="2609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474460" y="16129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444615" y="15779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39395" cy="260985"/>
            <a:chOff x="2513965" y="1343025"/>
            <a:chExt cx="239395" cy="2609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2543810" y="13779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2513965" y="13430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8920" cy="260985"/>
            <a:chOff x="2519045" y="2384425"/>
            <a:chExt cx="248920" cy="260985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2558415" y="24193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2519045" y="23844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8920" cy="260985"/>
            <a:chOff x="2539365" y="3489960"/>
            <a:chExt cx="24892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2578735" y="352488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2539365" y="348996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8920" cy="260985"/>
            <a:chOff x="2548890" y="4657725"/>
            <a:chExt cx="248920" cy="260985"/>
          </a:xfrm>
        </p:grpSpPr>
        <p:sp>
          <p:nvSpPr>
            <p:cNvPr id="24" name="도형 23"/>
            <p:cNvSpPr>
              <a:spLocks/>
            </p:cNvSpPr>
            <p:nvPr/>
          </p:nvSpPr>
          <p:spPr>
            <a:xfrm rot="0">
              <a:off x="2588260" y="46926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2548890" y="46577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8920" cy="260985"/>
            <a:chOff x="3943985" y="5811520"/>
            <a:chExt cx="248920" cy="260985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3983355" y="584644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3943985" y="581152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-BP-OC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페이지에서 입력한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보를 DB로부터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위치를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1312_17366784/fImage246541071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4995" y="1336040"/>
            <a:ext cx="8321040" cy="4358005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8760" cy="260985"/>
            <a:chOff x="6210300" y="2229485"/>
            <a:chExt cx="23876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6240145" y="226441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6210300" y="222948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39395" cy="260985"/>
            <a:chOff x="5723255" y="3018155"/>
            <a:chExt cx="239395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5753100" y="30530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5723255" y="301815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39395" cy="260985"/>
            <a:chOff x="5293995" y="3806825"/>
            <a:chExt cx="239395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5323840" y="38417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5293995" y="38068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39395" cy="260985"/>
            <a:chOff x="5236845" y="4874260"/>
            <a:chExt cx="239395" cy="260985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5266690" y="490918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5236845" y="487426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89890" cy="260985"/>
            <a:chOff x="8098790" y="1443355"/>
            <a:chExt cx="389890" cy="260985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 rot="0">
              <a:off x="8128635" y="14782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 rot="0">
              <a:off x="8098790" y="1443355"/>
              <a:ext cx="38989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P-OC-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[교재구매]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[마이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1312_17366784/fImage176281095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3395" y="1290955"/>
            <a:ext cx="8503285" cy="4178300"/>
          </a:xfrm>
          <a:prstGeom prst="rect"/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8760" cy="260985"/>
            <a:chOff x="4781550" y="2047240"/>
            <a:chExt cx="238760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4811395" y="208216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4781550" y="204724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39395" cy="260985"/>
            <a:chOff x="5986145" y="2049780"/>
            <a:chExt cx="239395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6015990" y="208470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5986145" y="204978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39395" cy="260985"/>
            <a:chOff x="4791075" y="2973070"/>
            <a:chExt cx="239395" cy="260985"/>
          </a:xfrm>
        </p:grpSpPr>
        <p:sp>
          <p:nvSpPr>
            <p:cNvPr id="48" name="도형 47"/>
            <p:cNvSpPr>
              <a:spLocks/>
            </p:cNvSpPr>
            <p:nvPr/>
          </p:nvSpPr>
          <p:spPr>
            <a:xfrm rot="0">
              <a:off x="4820920" y="300799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4791075" y="297307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39395" cy="260985"/>
            <a:chOff x="2539365" y="4251325"/>
            <a:chExt cx="239395" cy="260985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2569210" y="42862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539365" y="42513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39395" cy="260985"/>
            <a:chOff x="4653915" y="4234815"/>
            <a:chExt cx="239395" cy="26098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4683760" y="42697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 rot="0">
              <a:off x="4653915" y="42348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글 제목,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이름으로 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가능하다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 단위로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 다음 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동할수도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15개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0페이지단위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11페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음버튼을 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글이 올라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순서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래에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 내림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짜를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작성자를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횟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아이피당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글에 첨부파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등록되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록되어있다면 표시, 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 글을 쓸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자에게만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1312_17366784/fImage81018503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7240" y="1110615"/>
            <a:ext cx="7725410" cy="51536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자유게시판에서 클릭한 제목의 상세 내용이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적힌 상세페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글 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내용,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목+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페이지 단위로 이동.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전, 다음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글은 15개까지 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있으며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0페이지단위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10페이지에서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이동하려면 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튼을 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글이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래에서부터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림차순으로 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날짜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파일이 등록되어있는지 확인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 수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표시, 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수를 확인할수 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최상단에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3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까지 표시되며,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최대로 표시되는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수(1페이지에 최대 15개)에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 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않는다.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이피당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1312_17366784/fImage8389457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2160" y="838835"/>
            <a:ext cx="7734935" cy="569658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제목, 내용,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할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 등으로 중복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색도 가능하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 단위로 이동.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 다음 버튼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으며,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글은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볼수있으며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위로 표시되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10페이지에서 11페이지로 이동하려면 다음버튼을 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판의 글이 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호로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날짜를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글에 첨부파일이 등록되어있는지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표시, 없다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라면 아이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7377758529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24535" y="872490"/>
            <a:ext cx="7830185" cy="56299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란)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게시글의 등록된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작성자, 작성 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볼수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해당 댓글을 수정한다.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성시간이 갱신된다.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댓글을 삭제한다.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댓글로 쓸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적을수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용을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댓글 란에 등록한다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1312_17366784/fImage25247594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95755" y="974725"/>
            <a:ext cx="6087745" cy="54254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F-BC-PW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 DB에 CREATE 후 게시글읽기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그림 51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49" t="12402" r="12843" b="6342"/>
          <a:stretch>
            <a:fillRect/>
          </a:stretch>
        </p:blipFill>
        <p:spPr>
          <a:xfrm rot="0">
            <a:off x="2118995" y="989330"/>
            <a:ext cx="5040630" cy="5395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게시글답변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게시글의 제목을 읽어오고 앞에 [RE] 붙이기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DB에 CREATE 후 게시글읽기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그림 614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74" t="13676" r="17836" b="7479"/>
          <a:stretch>
            <a:fillRect/>
          </a:stretch>
        </p:blipFill>
        <p:spPr>
          <a:xfrm rot="0">
            <a:off x="2118995" y="958215"/>
            <a:ext cx="4860925" cy="5457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F-BC-PM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게시글수정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수정할 게시글 가져오기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 D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 UPDATE 후 게시글읽기 페이지로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그림 71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95" t="13302" r="11002" b="12142"/>
          <a:stretch>
            <a:fillRect/>
          </a:stretch>
        </p:blipFill>
        <p:spPr>
          <a:xfrm rot="0">
            <a:off x="2473960" y="1277620"/>
            <a:ext cx="4680585" cy="4819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B-BC-PD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 DELETE 후 게시글목록 페이지로 이동, 삭제 완료 메시지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그림 819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238" t="35993" r="32796" b="40156"/>
          <a:stretch>
            <a:fillRect/>
          </a:stretch>
        </p:blipFill>
        <p:spPr>
          <a:xfrm rot="0">
            <a:off x="2838450" y="2256155"/>
            <a:ext cx="3147695" cy="1971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image를 누르면 로그인 화면 초기화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입력칸에 5글자이상 20글자 이하 영문소문자, 숫자만 입력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8-16글자 사이 영문 대소문자,숫자,특수기호만 입력할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●로그인 버튼을 눌러서 아이디와 비밀번호가 맞으면 메인페이지로 이동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●정보가 맞지않으면 alert 를 띄워서 틀린것을 알린 후 다시 입력하도록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(6번  틀리면 계정 잠금) 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찾기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이동한다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570" y="1295400"/>
            <a:ext cx="8809355" cy="4404995"/>
          </a:xfrm>
          <a:prstGeom prst="rect"/>
          <a:noFill/>
        </p:spPr>
      </p:pic>
      <p:graphicFrame>
        <p:nvGraphicFramePr>
          <p:cNvPr id="1029" name="표 1028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F-LI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 입력칸에 한글,영문 만 입력가능하다.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이메일주소 형식만 입력 할 수있다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.(ex:index506@gmail.com)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●이메일 주소 형식이 맞으면 인증번호를 이메일로 보내준다.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●이메일 주소 형식이 맞지 않으면 이메일 주소칸에 다시 쓰도록 alert 창을 띄어준다.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입력칸에 인증번호 6자리만 입력가능하다.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●인증번호가 맞으면 아이디를 알려주는 페이지로 넘어간다.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●인증번호가 맞지않으면 alert 창을 띄어서 알려주고 다시 쓰도록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(5번까지 쓰고 6번 틀리면 다시 이메일로 인증번호를 받도록 alert를 띄어준다.)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넘어간다.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그림 2051" descr="C:/Users/KOSMO-08/AppData/Roaming/PolarisOffice/ETemp/11312_17366784/fImage76662759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5395" cy="443801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회원정보와 일치하는 회원 아이디를 데이터베이스에서 불러와서 알려준다.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-로그인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-비밀번호 찾기 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이동한다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그림 2051" descr="C:/Users/KOSMO-08/AppData/Roaming/PolarisOffice/ETemp/11312_17366784/fImage71326768572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5395" cy="443801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F-LI-FP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59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입력칸에 5글자이상 20글자 이하 영문소문자, 숫자만 입력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●회원정보에 맞는 아이디이면 다음페이지로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●회원정보에 맞는 아이디가 없으면 다시 쓰도록 alert창을 띄운다.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찾기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7" name="그림 3076" descr="C:/Users/KOSMO-08/AppData/Roaming/PolarisOffice/ETemp/11312_17366784/fImage65775777147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6910" y="1705610"/>
            <a:ext cx="7925435" cy="39630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LI-FP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7" name="그림 3076" descr="C:/Users/KOSMO-08/AppData/Roaming/PolarisOffice/ETemp/11312_17366784/fImage147833785935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880" y="913765"/>
            <a:ext cx="8341360" cy="556006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3078" name="표 3077"/>
          <p:cNvGraphicFramePr>
            <a:graphicFrameLocks noGrp="1"/>
          </p:cNvGraphicFramePr>
          <p:nvPr/>
        </p:nvGraphicFramePr>
        <p:xfrm>
          <a:off x="9196070" y="718185"/>
          <a:ext cx="2893060" cy="501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이메일로 인증번호를 보낸다.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인증번호 확인에 따른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alert 창을 띄어준다.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-인증번호가 틀렸을시 alert를 알려주고 다시 입력하도록 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-인증번호가 맞았을시 alert를 알려주고 비밀번호 재설정할 수있게 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비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밀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번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호 작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성시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9~2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0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자리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가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능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벳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문자,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숫자,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특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기호가 조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합되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어서 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들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어져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함.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.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(반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 패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스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란과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같아야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함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) 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91440" marR="91440" marT="46355" marB="46355" anchor="ctr">
                    <a:lnL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취소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선택시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비밀번호칸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초기화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91440" marR="91440" marT="46355" marB="46355" anchor="ctr">
                    <a:lnL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 버튼 클릭시 비밀번호 재설정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