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81" r:id="rId3"/>
    <p:sldId id="282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2815" cy="5850255"/>
            <a:chOff x="2323465" y="720725"/>
            <a:chExt cx="4742815" cy="5850255"/>
          </a:xfrm>
        </p:grpSpPr>
        <p:pic>
          <p:nvPicPr>
            <p:cNvPr id="34" name="그림 33" descr="C:/Users/KOSMO-08/AppData/Roaming/PolarisOffice/ETemp/11312_17366784/fImage711519426827.png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23465" y="720725"/>
              <a:ext cx="4742815" cy="5800090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7645" cy="20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780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7645" cy="20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780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1312_17366784/fImage1442947996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247515" y="6242685"/>
              <a:ext cx="811530" cy="328295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7645" cy="20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780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F-BP-BS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1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 받은 입력박스 내의 교재 수량으로 수정하여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 목록을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 삭제하여 DB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이전단계 교재구매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270189594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55" y="1634490"/>
            <a:ext cx="8855710" cy="370776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98825"/>
            <a:ext cx="238760" cy="260985"/>
            <a:chOff x="4343400" y="3298825"/>
            <a:chExt cx="23876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337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988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38760" cy="260985"/>
            <a:chOff x="5524500" y="3282315"/>
            <a:chExt cx="23876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352665" y="3282315"/>
            <a:ext cx="238760" cy="260985"/>
            <a:chOff x="7352665" y="3282315"/>
            <a:chExt cx="238760" cy="260985"/>
          </a:xfrm>
        </p:grpSpPr>
        <p:sp>
          <p:nvSpPr>
            <p:cNvPr id="21" name="도형 20"/>
            <p:cNvSpPr/>
            <p:nvPr/>
          </p:nvSpPr>
          <p:spPr>
            <a:xfrm>
              <a:off x="7382510" y="33172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352665" y="328231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38760" cy="260985"/>
            <a:chOff x="3289300" y="4148455"/>
            <a:chExt cx="23876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5455920" y="4131945"/>
            <a:ext cx="238760" cy="260985"/>
            <a:chOff x="5455920" y="4131945"/>
            <a:chExt cx="238760" cy="260985"/>
          </a:xfrm>
        </p:grpSpPr>
        <p:sp>
          <p:nvSpPr>
            <p:cNvPr id="25" name="도형 24"/>
            <p:cNvSpPr/>
            <p:nvPr/>
          </p:nvSpPr>
          <p:spPr>
            <a:xfrm>
              <a:off x="5485765" y="416687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5455920" y="413194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5315585" y="2279015"/>
            <a:ext cx="239395" cy="260985"/>
            <a:chOff x="5315585" y="2279015"/>
            <a:chExt cx="239395" cy="260985"/>
          </a:xfrm>
        </p:grpSpPr>
        <p:sp>
          <p:nvSpPr>
            <p:cNvPr id="32" name="도형 31"/>
            <p:cNvSpPr/>
            <p:nvPr/>
          </p:nvSpPr>
          <p:spPr>
            <a:xfrm>
              <a:off x="5345430" y="23139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5315585" y="227901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228049862995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" y="1101725"/>
            <a:ext cx="8737600" cy="506095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63540" y="2632075"/>
            <a:ext cx="238760" cy="260985"/>
            <a:chOff x="5463540" y="2632075"/>
            <a:chExt cx="238760" cy="260985"/>
          </a:xfrm>
        </p:grpSpPr>
        <p:sp>
          <p:nvSpPr>
            <p:cNvPr id="16" name="도형 15"/>
            <p:cNvSpPr/>
            <p:nvPr/>
          </p:nvSpPr>
          <p:spPr>
            <a:xfrm>
              <a:off x="5493385" y="26670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63540" y="263207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39395" cy="260985"/>
            <a:chOff x="7463155" y="2640965"/>
            <a:chExt cx="239395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39395" cy="260985"/>
            <a:chOff x="5607050" y="3279775"/>
            <a:chExt cx="239395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39395" cy="260985"/>
            <a:chOff x="5826760" y="3892550"/>
            <a:chExt cx="239395" cy="260985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39395" cy="260985"/>
            <a:chOff x="7039610" y="3892550"/>
            <a:chExt cx="239395" cy="260985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39395" cy="260985"/>
            <a:chOff x="4886960" y="3892550"/>
            <a:chExt cx="239395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902200" y="4562475"/>
            <a:ext cx="239395" cy="260985"/>
            <a:chOff x="4902200" y="4562475"/>
            <a:chExt cx="239395" cy="260985"/>
          </a:xfrm>
        </p:grpSpPr>
        <p:sp>
          <p:nvSpPr>
            <p:cNvPr id="35" name="도형 34"/>
            <p:cNvSpPr/>
            <p:nvPr/>
          </p:nvSpPr>
          <p:spPr>
            <a:xfrm>
              <a:off x="4932045" y="45974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902200" y="456247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39395" cy="260985"/>
            <a:chOff x="4901565" y="5191125"/>
            <a:chExt cx="239395" cy="260985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1312_17366784/fImage41571011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2300" y="1485900"/>
            <a:ext cx="2924810" cy="438785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39395" cy="260985"/>
            <a:chOff x="6963410" y="1317625"/>
            <a:chExt cx="239395" cy="260985"/>
          </a:xfrm>
        </p:grpSpPr>
        <p:sp>
          <p:nvSpPr>
            <p:cNvPr id="42" name="도형 41"/>
            <p:cNvSpPr/>
            <p:nvPr/>
          </p:nvSpPr>
          <p:spPr>
            <a:xfrm>
              <a:off x="6993255" y="13525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6963410" y="13176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F-BP-BO-DI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[입금계좌] 번호를 DB로부터 불러와 번호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Mouseover 이벤트 발생 시,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[무통장입금 이용안내]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149761023482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360" y="1081405"/>
            <a:ext cx="7581900" cy="468566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8760" cy="260985"/>
            <a:chOff x="4358640" y="2613025"/>
            <a:chExt cx="238760" cy="260985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39395" cy="260985"/>
            <a:chOff x="5219065" y="3360420"/>
            <a:chExt cx="239395" cy="260985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39395" cy="260985"/>
            <a:chOff x="5233670" y="3935095"/>
            <a:chExt cx="239395" cy="260985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F-BP-BO-PI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[구매조건 확인 및 결제진행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[개인정보 수집 이용 및 제3자 정보 제공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[결제대행서비스 이용약관 동의]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1312_17366784/fImage5580910415436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6460" y="752475"/>
            <a:ext cx="4966335" cy="588772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8760" cy="260985"/>
            <a:chOff x="6444615" y="1317625"/>
            <a:chExt cx="238760" cy="260985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39395" cy="260985"/>
            <a:chOff x="6444615" y="1577975"/>
            <a:chExt cx="239395" cy="260985"/>
          </a:xfrm>
        </p:grpSpPr>
        <p:sp>
          <p:nvSpPr>
            <p:cNvPr id="9" name="도형 8"/>
            <p:cNvSpPr/>
            <p:nvPr/>
          </p:nvSpPr>
          <p:spPr>
            <a:xfrm>
              <a:off x="6474460" y="16129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444615" y="157797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39395" cy="260985"/>
            <a:chOff x="2513965" y="1343025"/>
            <a:chExt cx="239395" cy="260985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8920" cy="260985"/>
            <a:chOff x="2519045" y="2384425"/>
            <a:chExt cx="248920" cy="260985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8920" cy="260985"/>
            <a:chOff x="2539365" y="3489960"/>
            <a:chExt cx="248920" cy="260985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8920" cy="260985"/>
            <a:chOff x="2548890" y="4657725"/>
            <a:chExt cx="248920" cy="260985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8920" cy="260985"/>
            <a:chOff x="3943985" y="5811520"/>
            <a:chExt cx="248920" cy="260985"/>
          </a:xfrm>
        </p:grpSpPr>
        <p:sp>
          <p:nvSpPr>
            <p:cNvPr id="27" name="도형 26"/>
            <p:cNvSpPr/>
            <p:nvPr/>
          </p:nvSpPr>
          <p:spPr>
            <a:xfrm>
              <a:off x="3983355" y="584644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3943985" y="581152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F-BP-BO-OA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1312_17366784/fImage24654107123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995" y="1336040"/>
            <a:ext cx="8321040" cy="4358005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8760" cy="260985"/>
            <a:chOff x="6210300" y="2229485"/>
            <a:chExt cx="238760" cy="260985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39395" cy="260985"/>
            <a:chOff x="5723255" y="3018155"/>
            <a:chExt cx="239395" cy="260985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39395" cy="260985"/>
            <a:chOff x="5293995" y="3806825"/>
            <a:chExt cx="239395" cy="260985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39395" cy="260985"/>
            <a:chOff x="5236845" y="4874260"/>
            <a:chExt cx="239395" cy="260985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89890" cy="260985"/>
            <a:chOff x="8098790" y="1443355"/>
            <a:chExt cx="389890" cy="260985"/>
          </a:xfrm>
        </p:grpSpPr>
        <p:sp>
          <p:nvSpPr>
            <p:cNvPr id="44" name="도형 43"/>
            <p:cNvSpPr/>
            <p:nvPr/>
          </p:nvSpPr>
          <p:spPr>
            <a:xfrm>
              <a:off x="8128635" y="147828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8098790" y="1443355"/>
              <a:ext cx="38989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F-BP-OC-DI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주문완료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배송지정보</a:t>
                      </a:r>
                      <a:endParaRPr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1312_17366784/fImage176281095460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395" y="1290955"/>
            <a:ext cx="8503285" cy="4178300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8760" cy="260985"/>
            <a:chOff x="4781550" y="2047240"/>
            <a:chExt cx="238760" cy="260985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39395" cy="260985"/>
            <a:chOff x="5986145" y="2049780"/>
            <a:chExt cx="239395" cy="260985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39395" cy="260985"/>
            <a:chOff x="4791075" y="2973070"/>
            <a:chExt cx="239395" cy="260985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39395" cy="260985"/>
            <a:chOff x="2539365" y="4251325"/>
            <a:chExt cx="239395" cy="260985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39395" cy="260985"/>
            <a:chOff x="4653915" y="4234815"/>
            <a:chExt cx="239395" cy="260985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F-BP-OC-PI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주문완료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Presentation</Application>
  <PresentationFormat/>
  <Paragraphs>445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맑은 고딕</vt:lpstr>
      <vt:lpstr>Arial</vt:lpstr>
      <vt:lpstr>Wingdings</vt:lpstr>
      <vt:lpstr>돋움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10</cp:revision>
  <dcterms:created xsi:type="dcterms:W3CDTF">2019-09-20T03:50:14Z</dcterms:created>
  <dcterms:modified xsi:type="dcterms:W3CDTF">2019-09-20T04:14:13Z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1033-11.2.0.8325</vt:lpwstr>
  </property>
</Properties>
</file>