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png" ContentType="image/png"/>
  <Default Extension="rels" ContentType="application/vnd.openxmlformats-package.relationshi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24"/>
    <p:sldMasterId id="2147483673" r:id="rId26"/>
  </p:sldMasterIdLst>
  <p:notesMasterIdLst>
    <p:notesMasterId r:id="rId28"/>
  </p:notesMasterIdLst>
  <p:sldIdLst>
    <p:sldId id="260" r:id="rId30"/>
    <p:sldId id="261" r:id="rId32"/>
    <p:sldId id="262" r:id="rId34"/>
    <p:sldId id="263" r:id="rId36"/>
    <p:sldId id="264" r:id="rId38"/>
    <p:sldId id="265" r:id="rId40"/>
    <p:sldId id="266" r:id="rId42"/>
    <p:sldId id="267" r:id="rId44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5EF2D274-95F6-4EF2-9AE5-EF9E2ABE1796}">
  <a:tblStyle styleId="{5EF2D274-95F6-4EF2-9AE5-EF9E2ABE179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notesMaster" Target="notesMasters/notesMaster1.xml"></Relationship><Relationship Id="rId30" Type="http://schemas.openxmlformats.org/officeDocument/2006/relationships/slide" Target="slides/slide1.xml"></Relationship><Relationship Id="rId32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6" Type="http://schemas.openxmlformats.org/officeDocument/2006/relationships/slide" Target="slides/slide4.xml"></Relationship><Relationship Id="rId38" Type="http://schemas.openxmlformats.org/officeDocument/2006/relationships/slide" Target="slides/slide5.xml"></Relationship><Relationship Id="rId40" Type="http://schemas.openxmlformats.org/officeDocument/2006/relationships/slide" Target="slides/slide6.xml"></Relationship><Relationship Id="rId42" Type="http://schemas.openxmlformats.org/officeDocument/2006/relationships/slide" Target="slides/slide7.xml"></Relationship><Relationship Id="rId44" Type="http://schemas.openxmlformats.org/officeDocument/2006/relationships/slide" Target="slides/slide8.xml"></Relationship><Relationship Id="rId4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5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6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7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8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9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390ec3a9b_0_6:notes"/>
          <p:cNvSpPr/>
          <p:nvPr>
            <p:ph idx="2" type="sldImg"/>
          </p:nvPr>
        </p:nvSpPr>
        <p:spPr>
          <a:xfrm>
            <a:off x="685800" y="1143000"/>
            <a:ext cx="54870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6390ec3a9b_0_6:notes"/>
          <p:cNvSpPr txBox="1"/>
          <p:nvPr>
            <p:ph idx="1" type="body"/>
          </p:nvPr>
        </p:nvSpPr>
        <p:spPr>
          <a:xfrm>
            <a:off x="685800" y="4400550"/>
            <a:ext cx="54870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g6390ec3a9b_0_6:notes"/>
          <p:cNvSpPr txBox="1"/>
          <p:nvPr>
            <p:ph idx="12" type="sldNum"/>
          </p:nvPr>
        </p:nvSpPr>
        <p:spPr>
          <a:xfrm>
            <a:off x="3884930" y="8685530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0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1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11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2"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920173" y="-1256347"/>
            <a:ext cx="4352290" cy="10516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133273" y="1956752"/>
            <a:ext cx="5812790" cy="2629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799273" y="-595948"/>
            <a:ext cx="5812790" cy="7734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indent="-342900" lvl="3" marL="18288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indent="-342900" lvl="4" marL="22860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5.jp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image6.jp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image8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image7.jp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image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image1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7.xml"></Relationship><Relationship Id="rId3" Type="http://schemas.openxmlformats.org/officeDocument/2006/relationships/image" Target="../media/image11.jp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8.xml"></Relationship><Relationship Id="rId3" Type="http://schemas.openxmlformats.org/officeDocument/2006/relationships/image" Target="../media/image12.png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1" name="Google Shape;221;p29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image를 누르면 로그인 화면 초기화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입력칸에 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7~15글자 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영문소문자, 숫자만 입력 할 수 있다.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9~20 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글자 사이 영문 대소문자,숫자,특수기호만 입력할 수 있다.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●로그인 버튼을 눌러서 아이디와 비밀번호가 맞으면 메인페이지로 이동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●정보가 맞지않으면 alert 를 띄워서 틀린것을 알린 후 다시 입력하도록 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(6번  틀리면 계정 잠금) 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페이지로 이동한다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70" y="1295400"/>
            <a:ext cx="8809355" cy="4404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p29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login_main.html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0" name="Google Shape;230;p30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입력칸에 한글,영문 만 입력가능하다.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이메일주소 형식만 입력 할 수있다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.(ex:index506@gmail.com)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●이메일 주소 형식이 맞으면 인증번호를 이메일로 보내준다.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●이메일 주소 형식이 맞지 않으면 이메일 주소칸에 다시 쓰도록 alert 창을 띄어준다.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입력칸에 인증번호 6자리만 입력가능하다.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6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●인증번호가 맞으면 아이디를 알려주는 페이지로 넘어간다.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●인증번호가 맞지않으면 alert 창을 띄어서 알려주고 다시 쓰도록 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(5번까지 쓰고 6번 틀리면 다시 이메일로 인증번호를 받도록 alert를 띄어준다.)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페이지로 넘어간다.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/Users/KOSMO-08/AppData/Roaming/PolarisOffice/ETemp/11312_17366784/fImage766627599169.jpeg" id="231" name="Google Shape;2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0" y="1454150"/>
            <a:ext cx="8875395" cy="44380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2" name="Google Shape;232;p30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find_id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아이디 찾기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9" name="Google Shape;239;p31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회원정보와 일치하는 회원 아이디를 데이터베이스에서 불러와서 알려준다.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-로그인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-비밀번호 찾기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Google Shape;240;p31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F-LI-FI-MI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find_id2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아이디찾기 &gt;고객아이디정보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 b="26573" l="27069" r="26578" t="22125"/>
          <a:stretch/>
        </p:blipFill>
        <p:spPr>
          <a:xfrm>
            <a:off x="1813963" y="2123463"/>
            <a:ext cx="5651322" cy="312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8" name="Google Shape;248;p32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입력칸에 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7~15 글자 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영문소문자, 숫자만 입력 할 수 있다.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●회원정보에 맞는 아이디이면 다음페이지로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●회원정보에 맞는 아이디가 없으면 다시 쓰도록 alert창을 띄운다.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/Users/KOSMO-08/AppData/Roaming/PolarisOffice/ETemp/11312_17366784/fImage657757771478.jpeg" id="249" name="Google Shape;2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910" y="1705610"/>
            <a:ext cx="7925435" cy="39630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0" name="Google Shape;250;p32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F-LI-FP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find_pwd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찾기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7" name="Google Shape;257;p33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402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형식의 텍스트를 입력한다.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 이메일로 6자리의 인증번호를 보낸다.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6자리의 인증번호 숫자만 입력가능하다.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8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-인증번호가 틀렸을시 alert를 알려주고 다시 입력하도록 한다.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-인증번호가 맞았을시 alert를 알려주고 비밀번호 재설정할 수있게 한다.</a:t>
                      </a:r>
                      <a:endParaRPr sz="100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350" marB="4635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Google Shape;258;p33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F-LI-FP-VI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find_pwd2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찾기 &gt; 본인확인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 b="13217" l="21171" r="21961" t="5790"/>
          <a:stretch/>
        </p:blipFill>
        <p:spPr>
          <a:xfrm>
            <a:off x="1172900" y="960313"/>
            <a:ext cx="6933450" cy="493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/>
          <p:nvPr/>
        </p:nvSpPr>
        <p:spPr>
          <a:xfrm>
            <a:off x="142875" y="714375"/>
            <a:ext cx="8993400" cy="5945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6" name="Google Shape;266;p34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402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9~20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글자 사이 영문 대소문자,숫자,특수기호만 입력할 수 있다.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 쓴 비밀번호가 맞는지 확인해준다. 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선택시 비밀번호칸 초기화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8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클릭시 비밀번호 재설정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Google Shape;267;p34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F-LI-FP-R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reset_pwd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찾기 &gt; 비밀번호 재설정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8" name="Google Shape;268;p34"/>
          <p:cNvPicPr preferRelativeResize="0"/>
          <p:nvPr/>
        </p:nvPicPr>
        <p:blipFill rotWithShape="1">
          <a:blip r:embed="rId3">
            <a:alphaModFix/>
          </a:blip>
          <a:srcRect b="20139" l="26247" r="32926" t="18495"/>
          <a:stretch/>
        </p:blipFill>
        <p:spPr>
          <a:xfrm>
            <a:off x="2150775" y="1558637"/>
            <a:ext cx="4977600" cy="374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로그인된 아이디를 불러와서 표시한다.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9~20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글자 사이 영문 대소문자,숫자,특수기호만 입력할 수 있다.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 맞지않으면 alert 를 띄워서 틀린것을 알린 후 다시 입력하도록 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(6번  틀리면 계정 잠금)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/Users/KOSMO-08/AppData/Roaming/PolarisOffice/ETemp/11312_17366784/fImage717917956962.jpeg" id="276" name="Google Shape;2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15" y="1477645"/>
            <a:ext cx="8797290" cy="43992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7" name="Google Shape;277;p35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memdership_Withdrawal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재확인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4" name="Google Shape;284;p36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체크박스로 중복 선택할 수 있다..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텍스트박스에 글을 입력 할 수 있다.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버튼을 누르면 데이터베이스에 저장되고 회원탈퇴 완료된 것을 알려주는 페이지로 이동한다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3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취소를 누르면 메인페이지로 이동한다.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Google Shape;285;p36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{5EF2D274-95F6-4EF2-9AE5-EF9E2ABE1796}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F-LI-RR-MW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memdership_Withdrawal2.html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재확인 &gt;회원탈퇴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 b="4468" l="27237" r="24264" t="8928"/>
          <a:stretch/>
        </p:blipFill>
        <p:spPr>
          <a:xfrm>
            <a:off x="1683238" y="1047500"/>
            <a:ext cx="5912778" cy="52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index50678</cp:lastModifiedBy>
</cp:coreProperties>
</file>