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</p:sldMasterIdLst>
  <p:notesMasterIdLst>
    <p:notesMasterId r:id="rId13"/>
  </p:notesMasterIdLst>
  <p:handoutMasterIdLst>
    <p:handoutMasterId r:id="rId36"/>
  </p:handoutMasterIdLst>
  <p:sldIdLst>
    <p:sldId id="256" r:id="rId12"/>
    <p:sldId id="271" r:id="rId14"/>
    <p:sldId id="272" r:id="rId15"/>
    <p:sldId id="273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9" r:id="rId32"/>
    <p:sldId id="290" r:id="rId33"/>
    <p:sldId id="291" r:id="rId34"/>
    <p:sldId id="292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23.xml"/><Relationship Id="rId34" Type="http://schemas.openxmlformats.org/officeDocument/2006/relationships/slide" Target="slides/slide22.xml"/><Relationship Id="rId33" Type="http://schemas.openxmlformats.org/officeDocument/2006/relationships/slide" Target="slides/slide21.xml"/><Relationship Id="rId32" Type="http://schemas.openxmlformats.org/officeDocument/2006/relationships/slide" Target="slides/slide20.xml"/><Relationship Id="rId31" Type="http://schemas.openxmlformats.org/officeDocument/2006/relationships/slide" Target="slides/slide19.xml"/><Relationship Id="rId30" Type="http://schemas.openxmlformats.org/officeDocument/2006/relationships/slide" Target="slides/slide18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7.xml"/><Relationship Id="rId28" Type="http://schemas.openxmlformats.org/officeDocument/2006/relationships/slide" Target="slides/slide16.xml"/><Relationship Id="rId27" Type="http://schemas.openxmlformats.org/officeDocument/2006/relationships/slide" Target="slides/slide15.xml"/><Relationship Id="rId26" Type="http://schemas.openxmlformats.org/officeDocument/2006/relationships/slide" Target="slides/slide14.xml"/><Relationship Id="rId25" Type="http://schemas.openxmlformats.org/officeDocument/2006/relationships/slide" Target="slides/slide13.xml"/><Relationship Id="rId24" Type="http://schemas.openxmlformats.org/officeDocument/2006/relationships/slide" Target="slides/slide12.xml"/><Relationship Id="rId23" Type="http://schemas.openxmlformats.org/officeDocument/2006/relationships/slide" Target="slides/slide11.xml"/><Relationship Id="rId22" Type="http://schemas.openxmlformats.org/officeDocument/2006/relationships/slide" Target="slides/slide10.xml"/><Relationship Id="rId21" Type="http://schemas.openxmlformats.org/officeDocument/2006/relationships/slide" Target="slides/slide9.xml"/><Relationship Id="rId20" Type="http://schemas.openxmlformats.org/officeDocument/2006/relationships/slide" Target="slides/slide8.xml"/><Relationship Id="rId2" Type="http://schemas.openxmlformats.org/officeDocument/2006/relationships/theme" Target="theme/theme1.xml"/><Relationship Id="rId19" Type="http://schemas.openxmlformats.org/officeDocument/2006/relationships/slide" Target="slides/slide7.xml"/><Relationship Id="rId18" Type="http://schemas.openxmlformats.org/officeDocument/2006/relationships/slide" Target="slides/slide6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15" Type="http://schemas.openxmlformats.org/officeDocument/2006/relationships/slide" Target="slides/slide3.xml"/><Relationship Id="rId14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온라인 이미지 개체 틀 260"/>
          <p:cNvSpPr/>
          <p:nvPr>
            <p:ph type="sldImg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62" name="텍스트 개체 틀 261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63" name="슬라이드 번호 개체 틀 262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온라인 이미지 개체 틀 269"/>
          <p:cNvSpPr/>
          <p:nvPr>
            <p:ph type="sldImg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71" name="텍스트 개체 틀 270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72" name="슬라이드 번호 개체 틀 271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온라인 이미지 개체 틀 215"/>
          <p:cNvSpPr/>
          <p:nvPr>
            <p:ph type="sldImg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17" name="텍스트 개체 틀 216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18" name="슬라이드 번호 개체 틀 217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온라인 이미지 개체 틀 224"/>
          <p:cNvSpPr/>
          <p:nvPr>
            <p:ph type="sldImg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26" name="텍스트 개체 틀 225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27" name="슬라이드 번호 개체 틀 226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온라인 이미지 개체 틀 233"/>
          <p:cNvSpPr/>
          <p:nvPr>
            <p:ph type="sldImg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35" name="텍스트 개체 틀 234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36" name="슬라이드 번호 개체 틀 235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온라인 이미지 개체 틀 242"/>
          <p:cNvSpPr/>
          <p:nvPr>
            <p:ph type="sldImg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44" name="텍스트 개체 틀 243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45" name="슬라이드 번호 개체 틀 244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온라인 이미지 개체 틀 251"/>
          <p:cNvSpPr/>
          <p:nvPr>
            <p:ph type="sldImg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53" name="텍스트 개체 틀 25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54" name="슬라이드 번호 개체 틀 25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섯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텍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섯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스터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수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제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목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섯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5270" cy="23888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870" cy="2853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870" cy="15011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-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●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-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»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740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740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775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775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30170" cy="581342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5570" cy="58134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텍스트 개체 틀 90"/>
          <p:cNvSpPr txBox="1"/>
          <p:nvPr>
            <p:ph type="ctrTitle"/>
          </p:nvPr>
        </p:nvSpPr>
        <p:spPr>
          <a:xfrm>
            <a:off x="1524000" y="1122680"/>
            <a:ext cx="9145270" cy="23888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2" name="부제목 91"/>
          <p:cNvSpPr txBox="1"/>
          <p:nvPr>
            <p:ph type="subTitle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</a:p>
        </p:txBody>
      </p:sp>
      <p:sp>
        <p:nvSpPr>
          <p:cNvPr id="93" name="날짜 개체 틀 92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4" name="바닥글 개체 틀 93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5" name="슬라이드 번호 개체 틀 94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텍스트 개체 틀 96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8" name="텍스트 개체 틀 97"/>
          <p:cNvSpPr txBox="1"/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</a:p>
        </p:txBody>
      </p:sp>
      <p:sp>
        <p:nvSpPr>
          <p:cNvPr id="99" name="날짜 개체 틀 98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0" name="바닥글 개체 틀 99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1" name="슬라이드 번호 개체 틀 100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텍스트 개체 틀 102"/>
          <p:cNvSpPr txBox="1"/>
          <p:nvPr>
            <p:ph type="title"/>
          </p:nvPr>
        </p:nvSpPr>
        <p:spPr>
          <a:xfrm>
            <a:off x="831850" y="1710055"/>
            <a:ext cx="10516870" cy="285369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4" name="텍스트 개체 틀 103"/>
          <p:cNvSpPr txBox="1"/>
          <p:nvPr>
            <p:ph type="body"/>
          </p:nvPr>
        </p:nvSpPr>
        <p:spPr>
          <a:xfrm>
            <a:off x="831850" y="4589780"/>
            <a:ext cx="10516870" cy="15011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05" name="날짜 개체 틀 104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6" name="바닥글 개체 틀 105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7" name="슬라이드 번호 개체 틀 106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텍스트 개체 틀 108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0" name="텍스트 개체 틀 109"/>
          <p:cNvSpPr txBox="1"/>
          <p:nvPr>
            <p:ph type="body"/>
          </p:nvPr>
        </p:nvSpPr>
        <p:spPr>
          <a:xfrm>
            <a:off x="838200" y="1825625"/>
            <a:ext cx="5182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11" name="텍스트 개체 틀 110"/>
          <p:cNvSpPr txBox="1"/>
          <p:nvPr>
            <p:ph type="body"/>
          </p:nvPr>
        </p:nvSpPr>
        <p:spPr>
          <a:xfrm>
            <a:off x="6172200" y="1825625"/>
            <a:ext cx="5182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●"/>
            </a:pPr>
          </a:p>
        </p:txBody>
      </p:sp>
      <p:sp>
        <p:nvSpPr>
          <p:cNvPr id="112" name="날짜 개체 틀 111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3" name="바닥글 개체 틀 112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4" name="슬라이드 번호 개체 틀 113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텍스트 개체 틀 115"/>
          <p:cNvSpPr txBox="1"/>
          <p:nvPr>
            <p:ph type="title"/>
          </p:nvPr>
        </p:nvSpPr>
        <p:spPr>
          <a:xfrm>
            <a:off x="840105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7" name="텍스트 개체 틀 116"/>
          <p:cNvSpPr txBox="1"/>
          <p:nvPr>
            <p:ph type="body"/>
          </p:nvPr>
        </p:nvSpPr>
        <p:spPr>
          <a:xfrm>
            <a:off x="840105" y="1681480"/>
            <a:ext cx="5158740" cy="8248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●"/>
            </a:pPr>
          </a:p>
        </p:txBody>
      </p:sp>
      <p:sp>
        <p:nvSpPr>
          <p:cNvPr id="118" name="텍스트 개체 틀 117"/>
          <p:cNvSpPr txBox="1"/>
          <p:nvPr>
            <p:ph type="body"/>
          </p:nvPr>
        </p:nvSpPr>
        <p:spPr>
          <a:xfrm>
            <a:off x="840105" y="2505075"/>
            <a:ext cx="5158740" cy="3686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19" name="텍스트 개체 틀 118"/>
          <p:cNvSpPr txBox="1"/>
          <p:nvPr>
            <p:ph type="body"/>
          </p:nvPr>
        </p:nvSpPr>
        <p:spPr>
          <a:xfrm>
            <a:off x="6172200" y="1681480"/>
            <a:ext cx="5184775" cy="8248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20" name="텍스트 개체 틀 119"/>
          <p:cNvSpPr txBox="1"/>
          <p:nvPr>
            <p:ph type="body"/>
          </p:nvPr>
        </p:nvSpPr>
        <p:spPr>
          <a:xfrm>
            <a:off x="6172200" y="2505075"/>
            <a:ext cx="5184775" cy="3686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</a:p>
        </p:txBody>
      </p:sp>
      <p:sp>
        <p:nvSpPr>
          <p:cNvPr id="121" name="날짜 개체 틀 120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2" name="바닥글 개체 틀 121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3" name="슬라이드 번호 개체 틀 122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텍스트 개체 틀 124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6" name="날짜 개체 틀 125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7" name="바닥글 개체 틀 126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8" name="슬라이드 번호 개체 틀 127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날짜 개체 틀 129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1" name="바닥글 개체 틀 130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2" name="슬라이드 번호 개체 틀 131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텍스트 개체 틀 133"/>
          <p:cNvSpPr txBox="1"/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5" name="텍스트 개체 틀 134"/>
          <p:cNvSpPr txBox="1"/>
          <p:nvPr>
            <p:ph type="body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36" name="텍스트 개체 틀 135"/>
          <p:cNvSpPr txBox="1"/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37" name="날짜 개체 틀 136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8" name="바닥글 개체 틀 137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9" name="슬라이드 번호 개체 틀 138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텍스트 개체 틀 140"/>
          <p:cNvSpPr txBox="1"/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2" name="그림 개체 틀 141"/>
          <p:cNvSpPr txBox="1"/>
          <p:nvPr>
            <p:ph type="pic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  <a:noFill/>
          <a:ln w="0">
            <a:noFill/>
          </a:ln>
        </p:spPr>
      </p:sp>
      <p:sp>
        <p:nvSpPr>
          <p:cNvPr id="143" name="텍스트 개체 틀 142"/>
          <p:cNvSpPr txBox="1"/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44" name="날짜 개체 틀 14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5" name="바닥글 개체 틀 14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6" name="슬라이드 번호 개체 틀 14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텍스트 개체 틀 147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9" name="텍스트 개체 틀 148"/>
          <p:cNvSpPr txBox="1"/>
          <p:nvPr>
            <p:ph type="body"/>
          </p:nvPr>
        </p:nvSpPr>
        <p:spPr>
          <a:xfrm rot="5400000">
            <a:off x="3920490" y="-1256030"/>
            <a:ext cx="4352925" cy="105168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50" name="날짜 개체 틀 149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1" name="바닥글 개체 틀 150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2" name="슬라이드 번호 개체 틀 151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텍스트 개체 틀 153"/>
          <p:cNvSpPr txBox="1"/>
          <p:nvPr>
            <p:ph type="title"/>
          </p:nvPr>
        </p:nvSpPr>
        <p:spPr>
          <a:xfrm rot="5400000">
            <a:off x="7133590" y="1956435"/>
            <a:ext cx="5813425" cy="26301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5" name="텍스트 개체 틀 154"/>
          <p:cNvSpPr txBox="1"/>
          <p:nvPr>
            <p:ph type="body"/>
          </p:nvPr>
        </p:nvSpPr>
        <p:spPr>
          <a:xfrm rot="5400000">
            <a:off x="1799590" y="-596265"/>
            <a:ext cx="5813425" cy="77355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56" name="날짜 개체 틀 155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7" name="바닥글 개체 틀 156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8" name="슬라이드 번호 개체 틀 157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2" Type="http://schemas.openxmlformats.org/officeDocument/2006/relationships/theme" Target="../theme/theme10.xml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2" Type="http://schemas.openxmlformats.org/officeDocument/2006/relationships/theme" Target="../theme/theme9.xml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제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목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타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일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편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제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텍스트 개체 틀 84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86" name="텍스트 개체 틀 85"/>
          <p:cNvSpPr txBox="1"/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4064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</a:p>
        </p:txBody>
      </p:sp>
      <p:sp>
        <p:nvSpPr>
          <p:cNvPr id="87" name="날짜 개체 틀 86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88" name="바닥글 개체 틀 87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89" name="슬라이드 번호 개체 틀 88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9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9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9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8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8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8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8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8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8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8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00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00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00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00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9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9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9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9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9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F-MA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index.html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메인 페이지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정철욱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/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5941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609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11347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구매가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능한 교재목록이 자동적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슬라이드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마우스를 올릴 시 정지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각 방향 쪽으로 이동시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방향으로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슬라이드 속도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증가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책 클릭시 교재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구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매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이지로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 시 로그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페이지로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 시 회원가입 페이지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3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시험 일정 설정 시 기간이 지남에 따라 D-Day 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소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해당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 된 경우 글씨가 진해지며 강조됨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92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클릭 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험 안내 페이지 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49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 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문제 유형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페이지 이동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로그인이 되어 있지 않을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경우 이동불가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6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재 구매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이지 이동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로그인이 되어 있지 않을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경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우 이동불가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 시 질문 게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판 페이지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3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타이틀에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맞는 게시판으로 이동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페이지 업데이트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 해당 게시판 타이틀도 업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데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이트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3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10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제목의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용 페이지로 이동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로그인이 되어 있지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않을 경우 이동불가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7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로그인 완료 시 “xx님 환영합니다.” 라는 문구 표시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2" t="16148" r="26973" b="6768"/>
          <a:stretch>
            <a:fillRect/>
          </a:stretch>
        </p:blipFill>
        <p:spPr>
          <a:xfrm>
            <a:off x="1285875" y="749935"/>
            <a:ext cx="6743065" cy="5849620"/>
          </a:xfrm>
          <a:prstGeom prst="rect">
            <a:avLst/>
          </a:prstGeom>
          <a:noFill/>
        </p:spPr>
      </p:pic>
      <p:sp>
        <p:nvSpPr>
          <p:cNvPr id="8" name="도형 7"/>
          <p:cNvSpPr/>
          <p:nvPr/>
        </p:nvSpPr>
        <p:spPr>
          <a:xfrm>
            <a:off x="1804670" y="893445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1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9" name="도형 8"/>
          <p:cNvSpPr/>
          <p:nvPr/>
        </p:nvSpPr>
        <p:spPr>
          <a:xfrm>
            <a:off x="1354455" y="362966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2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0" name="도형 9"/>
          <p:cNvSpPr/>
          <p:nvPr/>
        </p:nvSpPr>
        <p:spPr>
          <a:xfrm>
            <a:off x="2471420" y="362966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3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1" name="도형 10"/>
          <p:cNvSpPr/>
          <p:nvPr/>
        </p:nvSpPr>
        <p:spPr>
          <a:xfrm>
            <a:off x="4429125" y="362966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4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2" name="도형 11"/>
          <p:cNvSpPr/>
          <p:nvPr/>
        </p:nvSpPr>
        <p:spPr>
          <a:xfrm>
            <a:off x="1357630" y="4359275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5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3" name="도형 12"/>
          <p:cNvSpPr/>
          <p:nvPr/>
        </p:nvSpPr>
        <p:spPr>
          <a:xfrm>
            <a:off x="3054985" y="4359275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6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4" name="도형 13"/>
          <p:cNvSpPr/>
          <p:nvPr/>
        </p:nvSpPr>
        <p:spPr>
          <a:xfrm>
            <a:off x="4786630" y="4359275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7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5" name="도형 14"/>
          <p:cNvSpPr/>
          <p:nvPr/>
        </p:nvSpPr>
        <p:spPr>
          <a:xfrm>
            <a:off x="6405880" y="4359275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8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6" name="도형 15"/>
          <p:cNvSpPr/>
          <p:nvPr/>
        </p:nvSpPr>
        <p:spPr>
          <a:xfrm>
            <a:off x="2916555" y="5476875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9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7" name="도형 16"/>
          <p:cNvSpPr/>
          <p:nvPr/>
        </p:nvSpPr>
        <p:spPr>
          <a:xfrm>
            <a:off x="1279525" y="5862320"/>
            <a:ext cx="289560" cy="267335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10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8" name="도형 17"/>
          <p:cNvSpPr/>
          <p:nvPr/>
        </p:nvSpPr>
        <p:spPr>
          <a:xfrm>
            <a:off x="1116330" y="3418840"/>
            <a:ext cx="290195" cy="26797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1</a:t>
            </a: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1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도형 264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i="0" strike="noStrike" cap="none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66" name="표 265"/>
          <p:cNvGraphicFramePr>
            <a:graphicFrameLocks noGrp="1"/>
          </p:cNvGraphicFramePr>
          <p:nvPr/>
        </p:nvGraphicFramePr>
        <p:xfrm>
          <a:off x="9196070" y="718185"/>
          <a:ext cx="2893060" cy="396176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4025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9~20글자 사이 영문 대소문자,숫자,특수기호만 입력할 수 있다.</a:t>
                      </a:r>
                      <a:endParaRPr lang="ko-KR" altLang="en-US" sz="9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다시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쓴 비밀번호가 맞는지 확인해준다. 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768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돋움" panose="020B0600000101010101" charset="-127"/>
                          <a:ea typeface="돋움" panose="020B0600000101010101" charset="-127"/>
                        </a:rPr>
                        <a:t>취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돋움" panose="020B0600000101010101" charset="-127"/>
                          <a:ea typeface="돋움" panose="020B0600000101010101" charset="-127"/>
                        </a:rPr>
                        <a:t>소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돋움" panose="020B0600000101010101" charset="-127"/>
                          <a:ea typeface="돋움" panose="020B0600000101010101" charset="-127"/>
                        </a:rPr>
                        <a:t> 선택시 비밀번호칸 초기화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돋움" panose="020B0600000101010101" charset="-127"/>
                        <a:ea typeface="돋움" panose="020B0600000101010101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8832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비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밀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변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경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버튼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클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릭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비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밀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번호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재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설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7" name="표 266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코드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성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F-LI-FP-RP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rese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_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p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w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h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로그인 &gt; 비밀번호 찾기 &gt; 비밀번호 재설정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석인영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68" name="그림 267" descr="C:/Users/KOSMO-08/AppData/Roaming/PolarisOffice/ETemp/12752_7558552/fImage951065625724.png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7" t="18495" r="32926" b="20139"/>
          <a:stretch>
            <a:fillRect/>
          </a:stretch>
        </p:blipFill>
        <p:spPr>
          <a:xfrm>
            <a:off x="2150745" y="1558925"/>
            <a:ext cx="4978400" cy="37414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도형 273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i="0" strike="noStrike" cap="none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75" name="표 274"/>
          <p:cNvGraphicFramePr>
            <a:graphicFrameLocks noGrp="1"/>
          </p:cNvGraphicFramePr>
          <p:nvPr/>
        </p:nvGraphicFramePr>
        <p:xfrm>
          <a:off x="9196070" y="718185"/>
          <a:ext cx="2891155" cy="219964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인된 아이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디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 불러와서 표시한다.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375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9~20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글자 사이 영문 대소문자,숫자,특수기호만 입력할 수 있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9747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정보가 맞지않으면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a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lert 를 띄워서 틀린것을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알린 후 다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입력하도록 한다.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(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  틀리면 계정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잠금)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76" name="그림 275" descr="C:/Users/KOSMO-08/AppData/Roaming/PolarisOffice/ETemp/12752_7558552/fImage717915681478.jpeg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1615" y="1477645"/>
            <a:ext cx="8797925" cy="4399915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277" name="표 276"/>
          <p:cNvGraphicFramePr>
            <a:graphicFrameLocks noGrp="1"/>
          </p:cNvGraphicFramePr>
          <p:nvPr/>
        </p:nvGraphicFramePr>
        <p:xfrm>
          <a:off x="147320" y="86360"/>
          <a:ext cx="11958320" cy="66294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코드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성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4013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F-L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-RR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e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mdership_Withdrawal.html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비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밀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재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확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석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영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도형 28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i="0" strike="noStrike" cap="none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84" name="표 283"/>
          <p:cNvGraphicFramePr>
            <a:graphicFrameLocks noGrp="1"/>
          </p:cNvGraphicFramePr>
          <p:nvPr/>
        </p:nvGraphicFramePr>
        <p:xfrm>
          <a:off x="9196070" y="718185"/>
          <a:ext cx="2891155" cy="247396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크박스로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중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복 선택할 수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있다..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375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텍스트박스에 글을 입력 할 수 있다.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152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회원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탈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퇴 버튼을 누르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데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터베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스에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저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되고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원탈퇴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완료된 것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알려주는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이지로 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한다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8337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취소를 누르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메인페이지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한다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5" name="표 284"/>
          <p:cNvGraphicFramePr>
            <a:graphicFrameLocks noGrp="1"/>
          </p:cNvGraphicFramePr>
          <p:nvPr/>
        </p:nvGraphicFramePr>
        <p:xfrm>
          <a:off x="147320" y="86360"/>
          <a:ext cx="11958320" cy="66294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드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성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4013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-L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RR-M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W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e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e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s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h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p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_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W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h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a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w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a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h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비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밀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재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확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원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탈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퇴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석인영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86" name="그림 285" descr="C:/Users/KOSMO-08/AppData/Roaming/PolarisOffice/ETemp/12752_7558552/fImage1221115769358.png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7" t="8928" r="24264" b="4468"/>
          <a:stretch>
            <a:fillRect/>
          </a:stretch>
        </p:blipFill>
        <p:spPr>
          <a:xfrm>
            <a:off x="1683385" y="1047750"/>
            <a:ext cx="5913120" cy="5280025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사용자로부터 교재의 수량을 입력 받음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 교재명과 수량을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DB에 저장하고 장바구니의 목록에 담기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 목록으로 이동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 rot="0">
            <a:off x="2323465" y="720725"/>
            <a:ext cx="4743450" cy="5850890"/>
            <a:chOff x="2323465" y="720725"/>
            <a:chExt cx="4743450" cy="5850890"/>
          </a:xfrm>
        </p:grpSpPr>
        <p:pic>
          <p:nvPicPr>
            <p:cNvPr id="34" name="그림 33" descr="C:/Users/KOSMO-08/AppData/Roaming/PolarisOffice/ETemp/12752_7558552/fImage711512826962.png"/>
            <p:cNvPicPr>
              <a:picLocks noChangeAspect="1"/>
            </p:cNvPicPr>
            <p:nvPr/>
          </p:nvPicPr>
          <p:blipFill rotWithShape="1">
            <a:blip r:embed="rId1" cstate="hqprint"/>
            <a:srcRect/>
            <a:stretch>
              <a:fillRect/>
            </a:stretch>
          </p:blipFill>
          <p:spPr>
            <a:xfrm>
              <a:off x="2323465" y="720725"/>
              <a:ext cx="4743450" cy="5800725"/>
            </a:xfrm>
            <a:prstGeom prst="rect">
              <a:avLst/>
            </a:prstGeom>
            <a:noFill/>
          </p:spPr>
        </p:pic>
        <p:sp>
          <p:nvSpPr>
            <p:cNvPr id="35" name="도형 34"/>
            <p:cNvSpPr/>
            <p:nvPr/>
          </p:nvSpPr>
          <p:spPr>
            <a:xfrm>
              <a:off x="4003675" y="243459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3973830" y="2400300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7" name="도형 36"/>
            <p:cNvSpPr/>
            <p:nvPr/>
          </p:nvSpPr>
          <p:spPr>
            <a:xfrm>
              <a:off x="4296410" y="268605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8" name="텍스트 상자 37"/>
            <p:cNvSpPr txBox="1"/>
            <p:nvPr/>
          </p:nvSpPr>
          <p:spPr>
            <a:xfrm>
              <a:off x="4266565" y="2651760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pic>
          <p:nvPicPr>
            <p:cNvPr id="39" name="그림 38" descr="C:/Users/KOSMO-08/AppData/Roaming/PolarisOffice/ETemp/12752_7558552/fImage14422874464.png"/>
            <p:cNvPicPr>
              <a:picLocks noChangeAspect="1"/>
            </p:cNvPicPr>
            <p:nvPr/>
          </p:nvPicPr>
          <p:blipFill rotWithShape="1">
            <a:blip r:embed="rId2" cstate="hqprint"/>
            <a:srcRect/>
            <a:stretch>
              <a:fillRect/>
            </a:stretch>
          </p:blipFill>
          <p:spPr>
            <a:xfrm>
              <a:off x="4247515" y="6242685"/>
              <a:ext cx="812165" cy="328930"/>
            </a:xfrm>
            <a:prstGeom prst="rect">
              <a:avLst/>
            </a:prstGeom>
            <a:noFill/>
          </p:spPr>
        </p:pic>
        <p:sp>
          <p:nvSpPr>
            <p:cNvPr id="40" name="도형 39"/>
            <p:cNvSpPr/>
            <p:nvPr/>
          </p:nvSpPr>
          <p:spPr>
            <a:xfrm>
              <a:off x="4851400" y="616712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1" name="텍스트 상자 40"/>
            <p:cNvSpPr txBox="1"/>
            <p:nvPr/>
          </p:nvSpPr>
          <p:spPr>
            <a:xfrm>
              <a:off x="4822190" y="6132195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F-BP-BS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buybook.html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구매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46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06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975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 교재의 상품명 데이터를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 교재의 판매가 데이터를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05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 교재의 할인가 데이터를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46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사용자로부터 입력받은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데이터를 불러오고,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사용자로부터 교재의 수량을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재입력 / 수정 받음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입력한 교재 수량으로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수정하여 합계 입력 및 DB를 갱신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할인가와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수량을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곱셈하여 입력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 목록을 장바구니에서 삭제 및 DB갱신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46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 목록을 DB에 저장하고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다음단계 주문결제 페이지로 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46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이전단계 교재구매 페이지로 이동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10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현재 페이지의 위치를 표시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75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2752_7558552/fImage270182975705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211455" y="1634490"/>
            <a:ext cx="8856345" cy="3708400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 rot="0">
            <a:off x="4343400" y="3289300"/>
            <a:ext cx="240030" cy="260985"/>
            <a:chOff x="4343400" y="3289300"/>
            <a:chExt cx="240030" cy="260985"/>
          </a:xfrm>
        </p:grpSpPr>
        <p:sp>
          <p:nvSpPr>
            <p:cNvPr id="16" name="도형 15"/>
            <p:cNvSpPr/>
            <p:nvPr/>
          </p:nvSpPr>
          <p:spPr>
            <a:xfrm>
              <a:off x="4373245" y="332422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4343400" y="328930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5524500" y="3282315"/>
            <a:ext cx="240030" cy="260985"/>
            <a:chOff x="5524500" y="3282315"/>
            <a:chExt cx="240030" cy="260985"/>
          </a:xfrm>
        </p:grpSpPr>
        <p:sp>
          <p:nvSpPr>
            <p:cNvPr id="18" name="도형 17"/>
            <p:cNvSpPr/>
            <p:nvPr/>
          </p:nvSpPr>
          <p:spPr>
            <a:xfrm>
              <a:off x="5554345" y="33172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9" name="텍스트 상자 18"/>
            <p:cNvSpPr txBox="1"/>
            <p:nvPr/>
          </p:nvSpPr>
          <p:spPr>
            <a:xfrm>
              <a:off x="5524500" y="328231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6240145" y="3282315"/>
            <a:ext cx="240030" cy="260985"/>
            <a:chOff x="6240145" y="3282315"/>
            <a:chExt cx="240030" cy="260985"/>
          </a:xfrm>
        </p:grpSpPr>
        <p:sp>
          <p:nvSpPr>
            <p:cNvPr id="21" name="도형 20"/>
            <p:cNvSpPr/>
            <p:nvPr/>
          </p:nvSpPr>
          <p:spPr>
            <a:xfrm>
              <a:off x="6269990" y="33172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6240145" y="328231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 rot="0">
            <a:off x="3289300" y="4148455"/>
            <a:ext cx="240030" cy="260985"/>
            <a:chOff x="3289300" y="4148455"/>
            <a:chExt cx="240030" cy="260985"/>
          </a:xfrm>
        </p:grpSpPr>
        <p:sp>
          <p:nvSpPr>
            <p:cNvPr id="23" name="도형 22"/>
            <p:cNvSpPr/>
            <p:nvPr/>
          </p:nvSpPr>
          <p:spPr>
            <a:xfrm>
              <a:off x="3319145" y="418338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3289300" y="414845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8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 rot="0">
            <a:off x="4474845" y="4141470"/>
            <a:ext cx="240030" cy="260985"/>
            <a:chOff x="4474845" y="4141470"/>
            <a:chExt cx="240030" cy="260985"/>
          </a:xfrm>
        </p:grpSpPr>
        <p:sp>
          <p:nvSpPr>
            <p:cNvPr id="25" name="도형 24"/>
            <p:cNvSpPr/>
            <p:nvPr/>
          </p:nvSpPr>
          <p:spPr>
            <a:xfrm>
              <a:off x="4504690" y="417639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6" name="텍스트 상자 25"/>
            <p:cNvSpPr txBox="1"/>
            <p:nvPr/>
          </p:nvSpPr>
          <p:spPr>
            <a:xfrm>
              <a:off x="4474845" y="414147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9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7014845" y="3285490"/>
            <a:ext cx="240030" cy="260985"/>
            <a:chOff x="7014845" y="3285490"/>
            <a:chExt cx="240030" cy="260985"/>
          </a:xfrm>
        </p:grpSpPr>
        <p:sp>
          <p:nvSpPr>
            <p:cNvPr id="32" name="도형 31"/>
            <p:cNvSpPr/>
            <p:nvPr/>
          </p:nvSpPr>
          <p:spPr>
            <a:xfrm>
              <a:off x="7044690" y="332041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7014845" y="328549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7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F-BP-BC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cart.html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장바구니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 rot="0">
            <a:off x="1347470" y="3285490"/>
            <a:ext cx="240030" cy="260985"/>
            <a:chOff x="1347470" y="3285490"/>
            <a:chExt cx="240030" cy="260985"/>
          </a:xfrm>
        </p:grpSpPr>
        <p:sp>
          <p:nvSpPr>
            <p:cNvPr id="5" name="도형 4"/>
            <p:cNvSpPr/>
            <p:nvPr/>
          </p:nvSpPr>
          <p:spPr>
            <a:xfrm>
              <a:off x="1377315" y="332041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6" name="텍스트 상자 5"/>
            <p:cNvSpPr txBox="1"/>
            <p:nvPr/>
          </p:nvSpPr>
          <p:spPr>
            <a:xfrm>
              <a:off x="1347470" y="328549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 rot="0">
            <a:off x="2480310" y="3288665"/>
            <a:ext cx="240030" cy="260985"/>
            <a:chOff x="2480310" y="3288665"/>
            <a:chExt cx="240030" cy="260985"/>
          </a:xfrm>
        </p:grpSpPr>
        <p:sp>
          <p:nvSpPr>
            <p:cNvPr id="9" name="도형 8"/>
            <p:cNvSpPr/>
            <p:nvPr/>
          </p:nvSpPr>
          <p:spPr>
            <a:xfrm>
              <a:off x="2510155" y="33235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0" name="텍스트 상자 9"/>
            <p:cNvSpPr txBox="1"/>
            <p:nvPr/>
          </p:nvSpPr>
          <p:spPr>
            <a:xfrm>
              <a:off x="2480310" y="32886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3589020" y="3288665"/>
            <a:ext cx="240030" cy="260985"/>
            <a:chOff x="3589020" y="3288665"/>
            <a:chExt cx="240030" cy="260985"/>
          </a:xfrm>
        </p:grpSpPr>
        <p:sp>
          <p:nvSpPr>
            <p:cNvPr id="12" name="도형 11"/>
            <p:cNvSpPr/>
            <p:nvPr/>
          </p:nvSpPr>
          <p:spPr>
            <a:xfrm>
              <a:off x="3618865" y="33235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3589020" y="32886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rot="0">
            <a:off x="4832985" y="2380615"/>
            <a:ext cx="402590" cy="276225"/>
            <a:chOff x="4832985" y="2380615"/>
            <a:chExt cx="402590" cy="276225"/>
          </a:xfrm>
        </p:grpSpPr>
        <p:sp>
          <p:nvSpPr>
            <p:cNvPr id="34" name="도형 33"/>
            <p:cNvSpPr/>
            <p:nvPr/>
          </p:nvSpPr>
          <p:spPr>
            <a:xfrm>
              <a:off x="4910455" y="24155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5" name="텍스트 상자 34"/>
            <p:cNvSpPr txBox="1"/>
            <p:nvPr/>
          </p:nvSpPr>
          <p:spPr>
            <a:xfrm>
              <a:off x="4832985" y="2380615"/>
              <a:ext cx="402590" cy="27622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10</a:t>
              </a:r>
              <a:endParaRPr lang="ko-KR" altLang="en-US" sz="12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사용자의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름 데이터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DB에 저장되어 있는 사용자의 회원정보를 불러와 이름 / 주소 / 연락처 자동입력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사용자에게 새로운 이름 / 주소 /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연락처를 입력 받아 DB에 저장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[기본배송지] 선택시 DB 연동하여 데이터 자동 입력,  [신규배송지]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선택시 사용자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RC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[기본배송지] 선택시 DB 연동하여 데이터 자동 입력, [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신규배송지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]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선택시 사용자 선택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[기본배송지] 선택시 DB 연동하여 데이터 자동 입력,  [신규배송지]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선택시 사용자 입력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[기본배송지] 선택시 DB 연동하여 데이터 자동 입력,  [신규배송지]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선택시 사용자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 [배송시 요청사항]DB에 저장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현재 페이지의 위치를 표시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2752_7558552/fImage228043348145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271145" y="1101725"/>
            <a:ext cx="8738235" cy="5061585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 rot="0">
            <a:off x="5444490" y="2632075"/>
            <a:ext cx="240030" cy="260985"/>
            <a:chOff x="5444490" y="2632075"/>
            <a:chExt cx="240030" cy="260985"/>
          </a:xfrm>
        </p:grpSpPr>
        <p:sp>
          <p:nvSpPr>
            <p:cNvPr id="16" name="도형 15"/>
            <p:cNvSpPr/>
            <p:nvPr/>
          </p:nvSpPr>
          <p:spPr>
            <a:xfrm>
              <a:off x="5474335" y="26670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5444490" y="263207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 rot="0">
            <a:off x="7463155" y="2640965"/>
            <a:ext cx="240030" cy="260985"/>
            <a:chOff x="7463155" y="2640965"/>
            <a:chExt cx="240030" cy="260985"/>
          </a:xfrm>
        </p:grpSpPr>
        <p:sp>
          <p:nvSpPr>
            <p:cNvPr id="19" name="도형 18"/>
            <p:cNvSpPr/>
            <p:nvPr/>
          </p:nvSpPr>
          <p:spPr>
            <a:xfrm>
              <a:off x="7493000" y="26758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7463155" y="26409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5607050" y="3279775"/>
            <a:ext cx="240030" cy="260985"/>
            <a:chOff x="5607050" y="3279775"/>
            <a:chExt cx="240030" cy="260985"/>
          </a:xfrm>
        </p:grpSpPr>
        <p:sp>
          <p:nvSpPr>
            <p:cNvPr id="23" name="도형 22"/>
            <p:cNvSpPr/>
            <p:nvPr/>
          </p:nvSpPr>
          <p:spPr>
            <a:xfrm>
              <a:off x="5636895" y="33147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5607050" y="327977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5826760" y="3892550"/>
            <a:ext cx="240030" cy="260350"/>
            <a:chOff x="5826760" y="3892550"/>
            <a:chExt cx="240030" cy="260350"/>
          </a:xfrm>
        </p:grpSpPr>
        <p:sp>
          <p:nvSpPr>
            <p:cNvPr id="26" name="도형 25"/>
            <p:cNvSpPr/>
            <p:nvPr/>
          </p:nvSpPr>
          <p:spPr>
            <a:xfrm>
              <a:off x="585660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7" name="텍스트 상자 26"/>
            <p:cNvSpPr txBox="1"/>
            <p:nvPr/>
          </p:nvSpPr>
          <p:spPr>
            <a:xfrm>
              <a:off x="5826760" y="389255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7039610" y="3892550"/>
            <a:ext cx="240030" cy="260350"/>
            <a:chOff x="7039610" y="3892550"/>
            <a:chExt cx="240030" cy="260350"/>
          </a:xfrm>
        </p:grpSpPr>
        <p:sp>
          <p:nvSpPr>
            <p:cNvPr id="29" name="도형 28"/>
            <p:cNvSpPr/>
            <p:nvPr/>
          </p:nvSpPr>
          <p:spPr>
            <a:xfrm>
              <a:off x="706945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0" name="텍스트 상자 29"/>
            <p:cNvSpPr txBox="1"/>
            <p:nvPr/>
          </p:nvSpPr>
          <p:spPr>
            <a:xfrm>
              <a:off x="7039610" y="389255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4886960" y="3892550"/>
            <a:ext cx="240030" cy="260985"/>
            <a:chOff x="4886960" y="3892550"/>
            <a:chExt cx="240030" cy="260985"/>
          </a:xfrm>
        </p:grpSpPr>
        <p:sp>
          <p:nvSpPr>
            <p:cNvPr id="32" name="도형 31"/>
            <p:cNvSpPr/>
            <p:nvPr/>
          </p:nvSpPr>
          <p:spPr>
            <a:xfrm>
              <a:off x="491680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4886960" y="389255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4892675" y="4562475"/>
            <a:ext cx="240030" cy="260350"/>
            <a:chOff x="4892675" y="4562475"/>
            <a:chExt cx="240030" cy="260350"/>
          </a:xfrm>
        </p:grpSpPr>
        <p:sp>
          <p:nvSpPr>
            <p:cNvPr id="35" name="도형 34"/>
            <p:cNvSpPr/>
            <p:nvPr/>
          </p:nvSpPr>
          <p:spPr>
            <a:xfrm>
              <a:off x="4922520" y="45974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4892675" y="456247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7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 rot="0">
            <a:off x="4901565" y="5191125"/>
            <a:ext cx="240030" cy="260350"/>
            <a:chOff x="4901565" y="5191125"/>
            <a:chExt cx="240030" cy="260350"/>
          </a:xfrm>
        </p:grpSpPr>
        <p:sp>
          <p:nvSpPr>
            <p:cNvPr id="38" name="도형 37"/>
            <p:cNvSpPr/>
            <p:nvPr/>
          </p:nvSpPr>
          <p:spPr>
            <a:xfrm>
              <a:off x="4931410" y="52260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9" name="텍스트 상자 38"/>
            <p:cNvSpPr txBox="1"/>
            <p:nvPr/>
          </p:nvSpPr>
          <p:spPr>
            <a:xfrm>
              <a:off x="4901565" y="51911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8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pic>
        <p:nvPicPr>
          <p:cNvPr id="40" name="그림 39" descr="C:/Users/KOSMO-08/AppData/Roaming/PolarisOffice/ETemp/12752_7558552/fImage41573593281.png"/>
          <p:cNvPicPr>
            <a:picLocks noChangeAspect="1"/>
          </p:cNvPicPr>
          <p:nvPr/>
        </p:nvPicPr>
        <p:blipFill rotWithShape="1">
          <a:blip r:embed="rId2" cstate="hqprint"/>
          <a:srcRect/>
          <a:stretch>
            <a:fillRect/>
          </a:stretch>
        </p:blipFill>
        <p:spPr>
          <a:xfrm>
            <a:off x="5702300" y="1485900"/>
            <a:ext cx="2925445" cy="439420"/>
          </a:xfrm>
          <a:prstGeom prst="rect">
            <a:avLst/>
          </a:prstGeom>
          <a:noFill/>
        </p:spPr>
      </p:pic>
      <p:grpSp>
        <p:nvGrpSpPr>
          <p:cNvPr id="41" name="그룹 40"/>
          <p:cNvGrpSpPr/>
          <p:nvPr/>
        </p:nvGrpSpPr>
        <p:grpSpPr>
          <a:xfrm rot="0">
            <a:off x="6963410" y="1317625"/>
            <a:ext cx="240030" cy="260350"/>
            <a:chOff x="6963410" y="1317625"/>
            <a:chExt cx="240030" cy="260350"/>
          </a:xfrm>
        </p:grpSpPr>
        <p:sp>
          <p:nvSpPr>
            <p:cNvPr id="42" name="도형 41"/>
            <p:cNvSpPr/>
            <p:nvPr/>
          </p:nvSpPr>
          <p:spPr>
            <a:xfrm>
              <a:off x="6993255" y="13525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3" name="텍스트 상자 42"/>
            <p:cNvSpPr txBox="1"/>
            <p:nvPr/>
          </p:nvSpPr>
          <p:spPr>
            <a:xfrm>
              <a:off x="6963410" y="13176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9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F-BP-BO-DI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주문결제 &gt; 배송정보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 rot="0">
            <a:off x="6175375" y="2039620"/>
            <a:ext cx="239395" cy="261620"/>
            <a:chOff x="6175375" y="2039620"/>
            <a:chExt cx="239395" cy="261620"/>
          </a:xfrm>
        </p:grpSpPr>
        <p:sp>
          <p:nvSpPr>
            <p:cNvPr id="9" name="도형 8"/>
            <p:cNvSpPr/>
            <p:nvPr/>
          </p:nvSpPr>
          <p:spPr>
            <a:xfrm>
              <a:off x="6205220" y="207454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0" name="텍스트 상자 9"/>
            <p:cNvSpPr txBox="1"/>
            <p:nvPr/>
          </p:nvSpPr>
          <p:spPr>
            <a:xfrm>
              <a:off x="6175375" y="203962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 [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결제수단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]을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DB로부터 불러옴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 [입금은행]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입력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사용자가 선택한 [입금은행]의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[입금계좌] 번호를 DB로부터 불러와자동입력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2752_7558552/fImage149763726827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467360" y="1081405"/>
            <a:ext cx="7582535" cy="4686300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 rot="0">
            <a:off x="4358640" y="2613025"/>
            <a:ext cx="239395" cy="261620"/>
            <a:chOff x="4358640" y="26130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4388485" y="264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4358640" y="26130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 rot="0">
            <a:off x="5219065" y="3360420"/>
            <a:ext cx="240030" cy="261620"/>
            <a:chOff x="5219065" y="3360420"/>
            <a:chExt cx="240030" cy="261620"/>
          </a:xfrm>
        </p:grpSpPr>
        <p:sp>
          <p:nvSpPr>
            <p:cNvPr id="19" name="도형 18"/>
            <p:cNvSpPr/>
            <p:nvPr/>
          </p:nvSpPr>
          <p:spPr>
            <a:xfrm>
              <a:off x="5248910" y="339534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5219065" y="336042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5233670" y="3935095"/>
            <a:ext cx="240030" cy="261620"/>
            <a:chOff x="5233670" y="3935095"/>
            <a:chExt cx="240030" cy="261620"/>
          </a:xfrm>
        </p:grpSpPr>
        <p:sp>
          <p:nvSpPr>
            <p:cNvPr id="23" name="도형 22"/>
            <p:cNvSpPr/>
            <p:nvPr/>
          </p:nvSpPr>
          <p:spPr>
            <a:xfrm>
              <a:off x="5263515" y="397002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5233670" y="393509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F-BP-BO-PI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주문결제 &gt; 결제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604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클릭 시 slidetoggle() 이벤트 발생, [주문자동의] 관련 상세내용을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하단에 표시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클릭 시 slidetoggle() 이벤트 발생, [주문자동의] 관련 상세내용을 숨김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Checkbox 체크 시, [구매조건][개인정보수집][결제대행서비스]항목의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checkbox 모두 자동체크 / 해제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Checkbox 체크 시,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[구매조건 확인 및 결제진행 동의] 항목의 checkbox 체크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Checkbox 체크 시,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[개인정보 수집 이용 및 제3자 정보 제공 동의] 항목의 checkbox 체크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Checkbox 체크 시,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[결제대행서비스 이용약관 동의]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항목의 checkbox 체크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46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[배송정보] [결제정보] [주문자 동의] 각 항목의 입력 또는 동의여부 확인 후 결제진행, [주문완료] 페이지로 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 descr="C:/Users/KOSMO-08/AppData/Roaming/PolarisOffice/ETemp/12752_7558552/fImage558093889961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2156460" y="752475"/>
            <a:ext cx="4966970" cy="5888355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 rot="0">
            <a:off x="6444615" y="1317625"/>
            <a:ext cx="239395" cy="261620"/>
            <a:chOff x="6444615" y="13176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6474460" y="13525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6444615" y="13176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 rot="0">
            <a:off x="6444615" y="1577975"/>
            <a:ext cx="240030" cy="261620"/>
            <a:chOff x="6444615" y="1577975"/>
            <a:chExt cx="240030" cy="261620"/>
          </a:xfrm>
        </p:grpSpPr>
        <p:sp>
          <p:nvSpPr>
            <p:cNvPr id="9" name="도형 8"/>
            <p:cNvSpPr/>
            <p:nvPr/>
          </p:nvSpPr>
          <p:spPr>
            <a:xfrm>
              <a:off x="6474460" y="16129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0" name="텍스트 상자 9"/>
            <p:cNvSpPr txBox="1"/>
            <p:nvPr/>
          </p:nvSpPr>
          <p:spPr>
            <a:xfrm>
              <a:off x="6444615" y="157797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2513965" y="1343025"/>
            <a:ext cx="240030" cy="261620"/>
            <a:chOff x="2513965" y="1343025"/>
            <a:chExt cx="240030" cy="261620"/>
          </a:xfrm>
        </p:grpSpPr>
        <p:sp>
          <p:nvSpPr>
            <p:cNvPr id="12" name="도형 11"/>
            <p:cNvSpPr/>
            <p:nvPr/>
          </p:nvSpPr>
          <p:spPr>
            <a:xfrm>
              <a:off x="2543810" y="137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2513965" y="13430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rot="0">
            <a:off x="2519045" y="2384425"/>
            <a:ext cx="249555" cy="261620"/>
            <a:chOff x="2519045" y="2384425"/>
            <a:chExt cx="249555" cy="261620"/>
          </a:xfrm>
        </p:grpSpPr>
        <p:sp>
          <p:nvSpPr>
            <p:cNvPr id="15" name="도형 14"/>
            <p:cNvSpPr/>
            <p:nvPr/>
          </p:nvSpPr>
          <p:spPr>
            <a:xfrm>
              <a:off x="2558415" y="24193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8" name="텍스트 상자 17"/>
            <p:cNvSpPr txBox="1"/>
            <p:nvPr/>
          </p:nvSpPr>
          <p:spPr>
            <a:xfrm>
              <a:off x="2519045" y="23844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 rot="0">
            <a:off x="2539365" y="3489960"/>
            <a:ext cx="249555" cy="261620"/>
            <a:chOff x="2539365" y="3489960"/>
            <a:chExt cx="249555" cy="261620"/>
          </a:xfrm>
        </p:grpSpPr>
        <p:sp>
          <p:nvSpPr>
            <p:cNvPr id="21" name="도형 20"/>
            <p:cNvSpPr/>
            <p:nvPr/>
          </p:nvSpPr>
          <p:spPr>
            <a:xfrm>
              <a:off x="2578735" y="35248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2539365" y="348996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 rot="0">
            <a:off x="2548890" y="4657725"/>
            <a:ext cx="249555" cy="261620"/>
            <a:chOff x="2548890" y="4657725"/>
            <a:chExt cx="249555" cy="261620"/>
          </a:xfrm>
        </p:grpSpPr>
        <p:sp>
          <p:nvSpPr>
            <p:cNvPr id="24" name="도형 23"/>
            <p:cNvSpPr/>
            <p:nvPr/>
          </p:nvSpPr>
          <p:spPr>
            <a:xfrm>
              <a:off x="2588260" y="46926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5" name="텍스트 상자 24"/>
            <p:cNvSpPr txBox="1"/>
            <p:nvPr/>
          </p:nvSpPr>
          <p:spPr>
            <a:xfrm>
              <a:off x="2548890" y="46577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3943985" y="5811520"/>
            <a:ext cx="249555" cy="261620"/>
            <a:chOff x="3943985" y="5811520"/>
            <a:chExt cx="249555" cy="261620"/>
          </a:xfrm>
        </p:grpSpPr>
        <p:sp>
          <p:nvSpPr>
            <p:cNvPr id="27" name="도형 26"/>
            <p:cNvSpPr/>
            <p:nvPr/>
          </p:nvSpPr>
          <p:spPr>
            <a:xfrm>
              <a:off x="3983355" y="584644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8" name="텍스트 상자 27"/>
            <p:cNvSpPr txBox="1"/>
            <p:nvPr/>
          </p:nvSpPr>
          <p:spPr>
            <a:xfrm>
              <a:off x="3943985" y="581152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7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F-BP-BO-OA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주문결제 &gt; 주문자동의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[받는사람 이름] 정보를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[연락처] 정보를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[주소] 정보를 DB로부터 읽어와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[배송시 요청사항] 정보를 DB로부터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입력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현재 페이지의 위치를 표시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" name="그림 29" descr="C:/Users/KOSMO-08/AppData/Roaming/PolarisOffice/ETemp/12752_7558552/fImage24654416491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594995" y="1336040"/>
            <a:ext cx="8321675" cy="4358640"/>
          </a:xfrm>
          <a:prstGeom prst="rect">
            <a:avLst/>
          </a:prstGeom>
          <a:noFill/>
        </p:spPr>
      </p:pic>
      <p:grpSp>
        <p:nvGrpSpPr>
          <p:cNvPr id="31" name="그룹 30"/>
          <p:cNvGrpSpPr/>
          <p:nvPr/>
        </p:nvGrpSpPr>
        <p:grpSpPr>
          <a:xfrm rot="0">
            <a:off x="6210300" y="2229485"/>
            <a:ext cx="239395" cy="261620"/>
            <a:chOff x="6210300" y="2229485"/>
            <a:chExt cx="239395" cy="261620"/>
          </a:xfrm>
        </p:grpSpPr>
        <p:sp>
          <p:nvSpPr>
            <p:cNvPr id="32" name="도형 31"/>
            <p:cNvSpPr/>
            <p:nvPr/>
          </p:nvSpPr>
          <p:spPr>
            <a:xfrm>
              <a:off x="6240145" y="226441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6210300" y="222948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5723255" y="3018155"/>
            <a:ext cx="240030" cy="261620"/>
            <a:chOff x="5723255" y="3018155"/>
            <a:chExt cx="240030" cy="261620"/>
          </a:xfrm>
        </p:grpSpPr>
        <p:sp>
          <p:nvSpPr>
            <p:cNvPr id="35" name="도형 34"/>
            <p:cNvSpPr/>
            <p:nvPr/>
          </p:nvSpPr>
          <p:spPr>
            <a:xfrm>
              <a:off x="5753100" y="305308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5723255" y="301815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 rot="0">
            <a:off x="5293995" y="3806825"/>
            <a:ext cx="240030" cy="261620"/>
            <a:chOff x="5293995" y="3806825"/>
            <a:chExt cx="240030" cy="261620"/>
          </a:xfrm>
        </p:grpSpPr>
        <p:sp>
          <p:nvSpPr>
            <p:cNvPr id="38" name="도형 37"/>
            <p:cNvSpPr/>
            <p:nvPr/>
          </p:nvSpPr>
          <p:spPr>
            <a:xfrm>
              <a:off x="5323840" y="38417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9" name="텍스트 상자 38"/>
            <p:cNvSpPr txBox="1"/>
            <p:nvPr/>
          </p:nvSpPr>
          <p:spPr>
            <a:xfrm>
              <a:off x="5293995" y="38068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 rot="0">
            <a:off x="5236845" y="4874260"/>
            <a:ext cx="240030" cy="261620"/>
            <a:chOff x="5236845" y="4874260"/>
            <a:chExt cx="240030" cy="261620"/>
          </a:xfrm>
        </p:grpSpPr>
        <p:sp>
          <p:nvSpPr>
            <p:cNvPr id="41" name="도형 40"/>
            <p:cNvSpPr/>
            <p:nvPr/>
          </p:nvSpPr>
          <p:spPr>
            <a:xfrm>
              <a:off x="5266690" y="49091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2" name="텍스트 상자 41"/>
            <p:cNvSpPr txBox="1"/>
            <p:nvPr/>
          </p:nvSpPr>
          <p:spPr>
            <a:xfrm>
              <a:off x="5236845" y="487426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rot="0">
            <a:off x="8098790" y="1443355"/>
            <a:ext cx="390525" cy="261620"/>
            <a:chOff x="8098790" y="1443355"/>
            <a:chExt cx="390525" cy="261620"/>
          </a:xfrm>
        </p:grpSpPr>
        <p:sp>
          <p:nvSpPr>
            <p:cNvPr id="44" name="도형 43"/>
            <p:cNvSpPr/>
            <p:nvPr/>
          </p:nvSpPr>
          <p:spPr>
            <a:xfrm>
              <a:off x="8128635" y="147828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5" name="텍스트 상자 44"/>
            <p:cNvSpPr txBox="1"/>
            <p:nvPr/>
          </p:nvSpPr>
          <p:spPr>
            <a:xfrm>
              <a:off x="8098790" y="1443355"/>
              <a:ext cx="390525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F-BP-OC-DI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completed.html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주문완료 &gt; 배송지정보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[결제수단] 정보를 DB로부터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[결제수단] 정보를 DB로부터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[결제금액] 정보를 DB로부터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[교재구매] 페이지로 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[마이페이지] 페이지로 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4" name="그림 23" descr="C:/Users/KOSMO-08/AppData/Roaming/PolarisOffice/ETemp/12752_7558552/fImage176284382995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493395" y="1290955"/>
            <a:ext cx="8503920" cy="4178935"/>
          </a:xfrm>
          <a:prstGeom prst="rect">
            <a:avLst/>
          </a:prstGeom>
          <a:noFill/>
        </p:spPr>
      </p:pic>
      <p:grpSp>
        <p:nvGrpSpPr>
          <p:cNvPr id="25" name="그룹 24"/>
          <p:cNvGrpSpPr/>
          <p:nvPr/>
        </p:nvGrpSpPr>
        <p:grpSpPr>
          <a:xfrm rot="0">
            <a:off x="4781550" y="2047240"/>
            <a:ext cx="239395" cy="261620"/>
            <a:chOff x="4781550" y="2047240"/>
            <a:chExt cx="239395" cy="261620"/>
          </a:xfrm>
        </p:grpSpPr>
        <p:sp>
          <p:nvSpPr>
            <p:cNvPr id="26" name="도형 25"/>
            <p:cNvSpPr/>
            <p:nvPr/>
          </p:nvSpPr>
          <p:spPr>
            <a:xfrm>
              <a:off x="4811395" y="208216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7" name="텍스트 상자 26"/>
            <p:cNvSpPr txBox="1"/>
            <p:nvPr/>
          </p:nvSpPr>
          <p:spPr>
            <a:xfrm>
              <a:off x="4781550" y="204724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5986145" y="2049780"/>
            <a:ext cx="240030" cy="261620"/>
            <a:chOff x="5986145" y="2049780"/>
            <a:chExt cx="240030" cy="261620"/>
          </a:xfrm>
        </p:grpSpPr>
        <p:sp>
          <p:nvSpPr>
            <p:cNvPr id="29" name="도형 28"/>
            <p:cNvSpPr/>
            <p:nvPr/>
          </p:nvSpPr>
          <p:spPr>
            <a:xfrm>
              <a:off x="6015990" y="208470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6" name="텍스트 상자 45"/>
            <p:cNvSpPr txBox="1"/>
            <p:nvPr/>
          </p:nvSpPr>
          <p:spPr>
            <a:xfrm>
              <a:off x="5986145" y="204978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 rot="0">
            <a:off x="4791075" y="2973070"/>
            <a:ext cx="240030" cy="261620"/>
            <a:chOff x="4791075" y="2973070"/>
            <a:chExt cx="240030" cy="261620"/>
          </a:xfrm>
        </p:grpSpPr>
        <p:sp>
          <p:nvSpPr>
            <p:cNvPr id="48" name="도형 47"/>
            <p:cNvSpPr/>
            <p:nvPr/>
          </p:nvSpPr>
          <p:spPr>
            <a:xfrm>
              <a:off x="4820920" y="300799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9" name="텍스트 상자 48"/>
            <p:cNvSpPr txBox="1"/>
            <p:nvPr/>
          </p:nvSpPr>
          <p:spPr>
            <a:xfrm>
              <a:off x="4791075" y="297307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 rot="0">
            <a:off x="2539365" y="4251325"/>
            <a:ext cx="240030" cy="261620"/>
            <a:chOff x="2539365" y="4251325"/>
            <a:chExt cx="240030" cy="261620"/>
          </a:xfrm>
        </p:grpSpPr>
        <p:sp>
          <p:nvSpPr>
            <p:cNvPr id="51" name="도형 50"/>
            <p:cNvSpPr/>
            <p:nvPr/>
          </p:nvSpPr>
          <p:spPr>
            <a:xfrm>
              <a:off x="2569210" y="42862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2" name="텍스트 상자 51"/>
            <p:cNvSpPr txBox="1"/>
            <p:nvPr/>
          </p:nvSpPr>
          <p:spPr>
            <a:xfrm>
              <a:off x="2539365" y="42513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 rot="0">
            <a:off x="4653915" y="4234815"/>
            <a:ext cx="240030" cy="261620"/>
            <a:chOff x="4653915" y="4234815"/>
            <a:chExt cx="240030" cy="261620"/>
          </a:xfrm>
        </p:grpSpPr>
        <p:sp>
          <p:nvSpPr>
            <p:cNvPr id="54" name="도형 53"/>
            <p:cNvSpPr/>
            <p:nvPr/>
          </p:nvSpPr>
          <p:spPr>
            <a:xfrm>
              <a:off x="4683760" y="42697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5" name="텍스트 상자 54"/>
            <p:cNvSpPr txBox="1"/>
            <p:nvPr/>
          </p:nvSpPr>
          <p:spPr>
            <a:xfrm>
              <a:off x="4653915" y="423481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F-BP-OC-PI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completed.html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주문완료 &gt; 결제정보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1" t="43759" r="9437" b="29740"/>
          <a:stretch>
            <a:fillRect/>
          </a:stretch>
        </p:blipFill>
        <p:spPr>
          <a:xfrm>
            <a:off x="634365" y="1911985"/>
            <a:ext cx="7981950" cy="1749425"/>
          </a:xfrm>
          <a:prstGeom prst="rect">
            <a:avLst/>
          </a:prstGeom>
          <a:noFill/>
        </p:spPr>
      </p:pic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6115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482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908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고 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메인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756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각 타이틀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맞는 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경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우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가입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회원정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버튼으로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웃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전환됨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상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웃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 경우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환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8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마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우스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올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각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 하위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링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크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마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우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스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릴 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짐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089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마우스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있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시 유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마우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스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없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라짐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 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각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하위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맞는 페이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로그인 시 클릭 화면 변경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도형 7"/>
          <p:cNvSpPr/>
          <p:nvPr/>
        </p:nvSpPr>
        <p:spPr>
          <a:xfrm>
            <a:off x="835660" y="207645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1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9" name="도형 8"/>
          <p:cNvSpPr/>
          <p:nvPr/>
        </p:nvSpPr>
        <p:spPr>
          <a:xfrm>
            <a:off x="1787525" y="207645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2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1" name="도형 10"/>
          <p:cNvSpPr/>
          <p:nvPr/>
        </p:nvSpPr>
        <p:spPr>
          <a:xfrm>
            <a:off x="3484880" y="249682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3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2" name="도형 11"/>
          <p:cNvSpPr/>
          <p:nvPr/>
        </p:nvSpPr>
        <p:spPr>
          <a:xfrm>
            <a:off x="6845300" y="191389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4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47320" y="8636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F-CO-HD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index.html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공통 부분 &gt; 헤더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정철욱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7320" y="8128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성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PR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ic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e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_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ist.h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항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남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4860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933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공지사항에서 클릭한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타이틀의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상세 내용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적힌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상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세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페이지로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동한다.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공지사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항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 글을 글 제목,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용, 이름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검색 할 수 있다.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제목+내용 등으로 중복검색도 가능하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928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지사항의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 페이지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단위로 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이전,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버튼으로 페이지를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이동할수있으며,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번호를 눌러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해당 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지로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할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있다.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1페이지당 글은 15개까지 볼수있으며 10페이지단위로 표시되고,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만약 10페이지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서 1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페이지로 이동하려면 다음버튼을 눌러서 이동해야한다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공지사항의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 올라온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순서를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표시한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아래에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부터 내림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차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순으로 표시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사항의 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록한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날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표시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공지사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항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 글을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록한 작성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 표시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공지사항의 글을 조회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횟수를 표시.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1아이디당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1회씩,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비로그인이라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아이피당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1회씩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공지사항의 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첨부파일이 등록되어있는지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확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 할 수 있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등록되어있다면 표시, 없다면 비표시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항에 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쓸 수 있다.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관리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에게만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있다.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그림 1025" descr="C:/Users/KOSMO-08/AppData/Roaming/PolarisOffice/ETemp/12752_7558552/fImage810187171942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777240" y="1110615"/>
            <a:ext cx="7725410" cy="51536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47320" y="8128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성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-C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om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ity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_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st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h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유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게시판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남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876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유게시판에서 클릭한 제목의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상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세 내용이 적힌 상세페이지로 이동한다.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자유게시판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글을 글 제목, 내용, 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으로 검색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할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수 있다.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제목+내용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으로 중복검색도 가능하다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23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자유게시판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페이지 단위로 이동.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다음 버튼으로 페이지를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이동할수있으며,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 눌러서 해당 페이지로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할수도 있다.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1페이지당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은 15개까지 볼수있으며 1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페이지단위로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표시되고,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만약 1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지에서 11페이지로 이동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려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다음버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눌러서 이동해야한다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자유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 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올라온 순서를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표시한다.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아래에서부터 내림차순으로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표시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자유게시판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글을 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 날짜를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표시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30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유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게시판의 글을 등록한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 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10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자유게시판의 글에 첨부파일이 등록되어있는지 확인 할 수 있다.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등록되어있다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표시,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없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다면 비표시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4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자유게시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 글에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록된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댓글의 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 확인할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있다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775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자유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글 최상단에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신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공지를 표시한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1페이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 3개까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표시되며,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최대로 표시되는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게시글의 수(1페이지에 최대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15개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)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영향을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주지않는다.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10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자유게시판의 글을 조회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횟수를 표시.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1아이디당 1회씩,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비로그인이라면 아이피당 1회씩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자유게시판에 글을 쓸 수 있다.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권한은 관리자에게만 있다.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1" name="그림 2050" descr="C:/Users/KOSMO-08/AppData/Roaming/PolarisOffice/ETemp/12752_7558552/fImage838947244827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772160" y="838835"/>
            <a:ext cx="7734935" cy="5696585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7320" y="8128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-QL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Quest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on_Lis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질문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게시판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남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4679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질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문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글을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질문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시판의 글을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글 제목, 내용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이름으로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색 할 수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있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제목+내용 등으로 중복검색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하다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71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질문게시판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글을 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 단위로 이동.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전, 다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버튼으로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이동할수있으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며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번호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눌러서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당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페이지로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이동할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있다.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지당 글은 1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 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있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며 1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지단위로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되고,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만약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10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이지에서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려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 다음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눌러서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질문게시판의 글이 올라온 순서를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번호로 표시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서부터 내림차순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표시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95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질문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시판의 글을 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 날짜를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질문게시판의 글을 등록한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작성자를 표시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질문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시판의 글에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첨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일이 등록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어있는지 확인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할 수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있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록되어있다면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표시,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없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다면 비표시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483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질문게시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 글을 조회한 횟수를 표시.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1아이디당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1회씩,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비로그인이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당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1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씩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질문게시판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글을 쓸 수 있다.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8" name="그림 4097" descr="C:/Users/KOSMO-08/AppData/Roaming/PolarisOffice/ETemp/12752_7558552/fImage737777315436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724535" y="872490"/>
            <a:ext cx="7830185" cy="562991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7320" y="8128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성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P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p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st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Re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a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.h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tm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게시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글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댓글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남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2419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댓글쓰기 란에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용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게시글의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댓글 란에 등록한다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5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게시글의 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당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댓글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삭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제한다.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13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게시글의 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당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댓글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정한다.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할때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마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 작성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갱신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게시글에 댓글을 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용자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아이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디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표시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 댓글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날짜와 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 표시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정할때마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신한다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74" name="그림 3073" descr="C:/Users/KOSMO-08/AppData/Roaming/PolarisOffice/ETemp/12752_7558552/fImage252477382391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1595755" y="974725"/>
            <a:ext cx="6087745" cy="54254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5948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609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릭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용약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관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페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endParaRPr lang="ko-KR" altLang="en-US" sz="11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클릭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 현재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준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비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중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이라는 allet 창을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표시</a:t>
                      </a:r>
                      <a:endParaRPr lang="ko-KR" altLang="en-US" sz="11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/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클릭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취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급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방침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endParaRPr lang="ko-KR" altLang="en-US" sz="11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클릭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사이트맵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0" t="88018" r="11822" b="3740"/>
          <a:stretch>
            <a:fillRect/>
          </a:stretch>
        </p:blipFill>
        <p:spPr>
          <a:xfrm>
            <a:off x="771525" y="2374900"/>
            <a:ext cx="7835900" cy="694690"/>
          </a:xfrm>
          <a:prstGeom prst="rect">
            <a:avLst/>
          </a:prstGeom>
          <a:noFill/>
        </p:spPr>
      </p:pic>
      <p:sp>
        <p:nvSpPr>
          <p:cNvPr id="8" name="도형 7"/>
          <p:cNvSpPr/>
          <p:nvPr/>
        </p:nvSpPr>
        <p:spPr>
          <a:xfrm>
            <a:off x="844550" y="228219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1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9" name="도형 8"/>
          <p:cNvSpPr/>
          <p:nvPr/>
        </p:nvSpPr>
        <p:spPr>
          <a:xfrm>
            <a:off x="1916430" y="228219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2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0" name="도형 9"/>
          <p:cNvSpPr/>
          <p:nvPr/>
        </p:nvSpPr>
        <p:spPr>
          <a:xfrm>
            <a:off x="3219450" y="228219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3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1" name="도형 10"/>
          <p:cNvSpPr/>
          <p:nvPr/>
        </p:nvSpPr>
        <p:spPr>
          <a:xfrm>
            <a:off x="5774055" y="228219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4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2" name="도형 11"/>
          <p:cNvSpPr/>
          <p:nvPr/>
        </p:nvSpPr>
        <p:spPr>
          <a:xfrm>
            <a:off x="4711065" y="228219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3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F-CO-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FT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index.html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공통 부분 &gt;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푸터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정철욱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5948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62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 시 각 타이틀에 해당하는 하위 페이지로 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88" t="14759" r="32218" b="55740"/>
          <a:stretch>
            <a:fillRect/>
          </a:stretch>
        </p:blipFill>
        <p:spPr>
          <a:xfrm>
            <a:off x="3043555" y="1560195"/>
            <a:ext cx="2718435" cy="3961130"/>
          </a:xfrm>
          <a:prstGeom prst="rect">
            <a:avLst/>
          </a:prstGeom>
          <a:noFill/>
        </p:spPr>
      </p:pic>
      <p:sp>
        <p:nvSpPr>
          <p:cNvPr id="8" name="도형 7"/>
          <p:cNvSpPr/>
          <p:nvPr/>
        </p:nvSpPr>
        <p:spPr>
          <a:xfrm>
            <a:off x="3081655" y="2221865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1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7320" y="8636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F-CO-LN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index.html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공통 부분 &gt; 로컬 네비게이션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정철욱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도형 219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i="0" strike="noStrike" cap="none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21" name="표 220"/>
          <p:cNvGraphicFramePr>
            <a:graphicFrameLocks noGrp="1"/>
          </p:cNvGraphicFramePr>
          <p:nvPr/>
        </p:nvGraphicFramePr>
        <p:xfrm>
          <a:off x="9196070" y="718185"/>
          <a:ext cx="2891155" cy="471995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로그인 image를 누르면 로그인 화면 초기화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아이디 입력칸에 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7~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5글자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영문소문자, 숫자만 입력 할 수 있다.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~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글자 사이 영문 대소문자,숫자,특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기호만 입력할 수 있다.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8305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●로그인 버튼을 눌러서 아이디와 비밀번호가 맞으면 메인페이지로 이동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●정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 맞지않으면 alert 를 띄워서 틀린것을 알린 후 다시 입력하도록 한다.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(6번  틀리면 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잠금)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회원가입 페이지로 이동한다.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디 찾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페이지로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동한다.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1009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비밀번호 찾기 페이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지로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이동한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22" name="그림 221" descr="C:/Users/KOSMO-08/AppData/Roaming/PolarisOffice/ETemp/12752_7558552/fImage7713552641.jpeg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570" y="1295400"/>
            <a:ext cx="8809990" cy="4405630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223" name="표 222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성자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F-L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login_main.html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로그인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석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영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도형 228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i="0" strike="noStrike" cap="none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30" name="표 229"/>
          <p:cNvGraphicFramePr>
            <a:graphicFrameLocks noGrp="1"/>
          </p:cNvGraphicFramePr>
          <p:nvPr/>
        </p:nvGraphicFramePr>
        <p:xfrm>
          <a:off x="9196070" y="718185"/>
          <a:ext cx="2891155" cy="445071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UD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4679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이름 입력칸에 한글,영문 만 입력가능하다.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638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이메일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소 형식만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 할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있다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.(ex:index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06@gm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a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l.co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)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8305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●이메일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소 형식이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맞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으면 인증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호를 이메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보내준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●이메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주소 형식이 맞지 않으면 이메일 주소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칸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 다시 쓰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 ale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 창을 띄어준다.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9169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칸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 인증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리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만 입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력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가능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하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9690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●인증번호가 맞으면 아이디를 알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려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주는 페이지로 넘어간다.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●인증번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 맞지않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 alert 창을 띄어서 알려주고 다시 쓰도록 한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(5번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까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 쓰고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 틀리면 다시 이메일로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증번호를 받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 aler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 띄어준다.)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6546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밀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번호 찾기 페이지로 넘어간다.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31" name="그림 230" descr="C:/Users/KOSMO-08/AppData/Roaming/PolarisOffice/ETemp/12752_7558552/fImage766625338467.jpeg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990" y="1454150"/>
            <a:ext cx="8876030" cy="4438650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232" name="표 231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드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F-LI-FI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find_id.html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로그인 &gt; 아이디 찾기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석인영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도형 237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i="0" strike="noStrike" cap="none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39" name="표 238"/>
          <p:cNvGraphicFramePr>
            <a:graphicFrameLocks noGrp="1"/>
          </p:cNvGraphicFramePr>
          <p:nvPr/>
        </p:nvGraphicFramePr>
        <p:xfrm>
          <a:off x="9196070" y="718185"/>
          <a:ext cx="2891155" cy="343789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UD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4679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회원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보와 일치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하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는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원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이디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데이터베이스에서 불러와서 알려준다.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638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-로그인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페이지로 이동한다.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438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-비밀번호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찾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 페이지로 이동한다.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9169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6546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0" name="표 239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드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성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F-LI-FI-MI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find_id2.html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디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찾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고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객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디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보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석인영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41" name="그림 240" descr="C:/Users/KOSMO-08/AppData/Roaming/PolarisOffice/ETemp/12752_7558552/fImage901755416334.png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9" t="22125" r="26578" b="26573"/>
          <a:stretch>
            <a:fillRect/>
          </a:stretch>
        </p:blipFill>
        <p:spPr>
          <a:xfrm>
            <a:off x="1814195" y="2123440"/>
            <a:ext cx="5652135" cy="312801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도형 246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i="0" strike="noStrike" cap="none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48" name="표 247"/>
          <p:cNvGraphicFramePr>
            <a:graphicFrameLocks noGrp="1"/>
          </p:cNvGraphicFramePr>
          <p:nvPr/>
        </p:nvGraphicFramePr>
        <p:xfrm>
          <a:off x="9196070" y="718185"/>
          <a:ext cx="2891155" cy="266890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6305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아이디 입력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칸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~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15 글자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영문소문자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숫자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만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입력 할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 있다.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6921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●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원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정보에 맞는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이디이면 다음페이지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이동한다.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●회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원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정보에 맞는 아이디가 없으면 다시 쓰도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alert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창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 띄운다.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10985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디 찾기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이지로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동한다.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49" name="그림 248" descr="C:/Users/KOSMO-08/AppData/Roaming/PolarisOffice/ETemp/12752_7558552/fImage657755476500.jpeg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6910" y="1705610"/>
            <a:ext cx="7926070" cy="3963670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250" name="표 249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드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성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LI-FP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fi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_pwd.html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로그인 &gt; 비밀번호 찾기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석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영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도형 255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i="0" strike="noStrike" cap="none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57" name="표 256"/>
          <p:cNvGraphicFramePr>
            <a:graphicFrameLocks noGrp="1"/>
          </p:cNvGraphicFramePr>
          <p:nvPr/>
        </p:nvGraphicFramePr>
        <p:xfrm>
          <a:off x="9196070" y="718185"/>
          <a:ext cx="2893060" cy="396176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4025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메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 형식의 텍스트를 입력한다.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력한 이메일로 6자리의 인증번호를 보낸다.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768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9210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맑은 고딕" panose="020B0503020000020004" charset="-127"/>
                        <a:buChar char="-"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6자리의 인증번호 숫자만 입력가능하다.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8832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증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틀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a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e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알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려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고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입력하도록 한다.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인증번호가 맞았을시 alert를 알려주고 비밀번호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재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설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할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있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8" name="표 257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드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성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F-LI-FP-VI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find_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p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w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h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로그인 &gt; 비밀번호 찾기 &gt; 본인확인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석인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영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59" name="그림 258" descr="C:/Users/KOSMO-08/AppData/Roaming/PolarisOffice/ETemp/12752_7558552/fImage1203845559169.png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1" t="5790" r="21961" b="13217"/>
          <a:stretch>
            <a:fillRect/>
          </a:stretch>
        </p:blipFill>
        <p:spPr>
          <a:xfrm>
            <a:off x="1172845" y="960120"/>
            <a:ext cx="6934200" cy="49377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6863</Words>
  <Application>WPS Presentation</Application>
  <PresentationFormat/>
  <Paragraphs>1394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10</vt:i4>
      </vt:variant>
      <vt:variant>
        <vt:lpstr>幻灯片标题</vt:lpstr>
      </vt:variant>
      <vt:variant>
        <vt:i4>23</vt:i4>
      </vt:variant>
    </vt:vector>
  </HeadingPairs>
  <TitlesOfParts>
    <vt:vector size="44" baseType="lpstr">
      <vt:lpstr>Arial</vt:lpstr>
      <vt:lpstr>SimSun</vt:lpstr>
      <vt:lpstr>Wingdings</vt:lpstr>
      <vt:lpstr>맑은 고딕</vt:lpstr>
      <vt:lpstr>Arial</vt:lpstr>
      <vt:lpstr>Wingdings</vt:lpstr>
      <vt:lpstr>돋움</vt:lpstr>
      <vt:lpstr>Microsoft YaHei</vt:lpstr>
      <vt:lpstr/>
      <vt:lpstr>Arial Unicode MS</vt:lpstr>
      <vt:lpstr>Segoe Print</vt:lpstr>
      <vt:lpstr>Office 테마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Pages>23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index50678</dc:creator>
  <cp:lastModifiedBy>KOSMO-02</cp:lastModifiedBy>
  <cp:revision>10</cp:revision>
  <dcterms:created xsi:type="dcterms:W3CDTF">2019-10-03T08:37:00Z</dcterms:created>
  <dcterms:modified xsi:type="dcterms:W3CDTF">2019-10-31T04:23:38Z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1033-11.2.0.8335</vt:lpwstr>
  </property>
</Properties>
</file>