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05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0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목록으로 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목록으로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045970"/>
            <a:ext cx="6878955" cy="2956560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8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4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en-US" sz="1000" kern="1200" baseline="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  </a:t>
                      </a:r>
                      <a:endParaRPr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3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28625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00675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8220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62470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9512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5176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8545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 버튼이 선택됨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・신규배송지 버튼이 선택됨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・주소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3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선택해제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숨긴다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보여준다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어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할인적용금액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73723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1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 체크된다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 체크해제된다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  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7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11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읽어와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합계를 읽어와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결제금액이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나온다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 페이지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최종결제금액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Presentation</Application>
  <PresentationFormat>사용자 지정</PresentationFormat>
  <Paragraphs>597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MS PGothic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151</cp:revision>
  <dcterms:created xsi:type="dcterms:W3CDTF">2019-09-20T03:50:00Z</dcterms:created>
  <dcterms:modified xsi:type="dcterms:W3CDTF">2019-11-04T13:03:31Z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