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88" r:id="rId3"/>
    <p:sldId id="289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상품명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판매가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할인가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수량이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 validation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곱셈하여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/>
            <p:nvPr/>
          </p:nvSpPr>
          <p:spPr>
            <a:xfrm>
              <a:off x="4910455" y="24155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5" name="텍스트 상자 34"/>
            <p:cNvSpPr txBox="1"/>
            <p:nvPr/>
          </p:nvSpPr>
          <p:spPr>
            <a:xfrm>
              <a:off x="4832985" y="2380615"/>
              <a:ext cx="402590" cy="276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[기본배송지] 선택시 DB 연동하여 데이터 자동 입력, 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]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선택시 사용자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350"/>
            <a:chOff x="6963410" y="1317625"/>
            <a:chExt cx="240030" cy="260350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469390"/>
            <a:ext cx="7733030" cy="420814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입금은행을 선택할 수 있는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목록을 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선택된 입금은행의 입금계좌를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이용 안내문을 보여준다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rot="0">
            <a:off x="4826000" y="2762250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638800" y="349059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53405" y="402717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21"/>
          <p:cNvGrpSpPr/>
          <p:nvPr/>
        </p:nvGrpSpPr>
        <p:grpSpPr>
          <a:xfrm rot="0">
            <a:off x="6753225" y="4010660"/>
            <a:ext cx="240030" cy="260350"/>
            <a:chOff x="5233670" y="3935095"/>
            <a:chExt cx="240030" cy="260350"/>
          </a:xfrm>
        </p:grpSpPr>
        <p:sp>
          <p:nvSpPr>
            <p:cNvPr id="6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8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5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5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변경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보인다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내용닫기▲ 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숨겨진다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 [구매조건][개인정보수집][결제대행서비스]항목의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[구매조건][개인정보수집][결제대행서비스]항목의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 확인 및 결제진행 동의 항목의 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개인정보 수집 이용 및 제3자 정보 제공 동의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항목의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결제대행서비스 이용약관 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항목의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996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56460" y="752475"/>
            <a:ext cx="4966970" cy="588835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63035" y="5868670"/>
            <a:ext cx="249555" cy="260350"/>
            <a:chOff x="3943985" y="5811520"/>
            <a:chExt cx="249555" cy="260350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90525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Presentation</Application>
  <PresentationFormat/>
  <Paragraphs>483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37</cp:revision>
  <dcterms:created xsi:type="dcterms:W3CDTF">2019-09-20T03:50:00Z</dcterms:created>
  <dcterms:modified xsi:type="dcterms:W3CDTF">2019-10-31T13:37:40Z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