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23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21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61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29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조회한 횟수를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7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692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관리자만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3" y="1110298"/>
            <a:ext cx="77247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232940"/>
                <a:gridCol w="427568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F-NL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Notice_List.html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3rd_Project/Member/Nam/Notice_List.html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05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5440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869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91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1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47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등록된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개수를 확인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최상단에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 최대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4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28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" y="83883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Community_List.html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3rd_Project/Member/Nam/Community_List.html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92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41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7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두개이상의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71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9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조회한 횟수를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872173"/>
            <a:ext cx="78295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Question_List.html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3rd_Project/Member/Nam/Question_List.html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46085"/>
          <a:ext cx="2900680" cy="57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제목을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3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64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 내용을 표시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쓸수있는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46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 할 수 있는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삭제할 수 있는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8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쓴 내용을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이용자의 아이디를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04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날짜와 시간을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수정버튼을 누르면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댓글수정란이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호출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36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댓글수정란의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내용으로 수정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수정을 취소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첨부파일을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postRead.html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3rd_Project/Member/Nam/postRead.html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상세보기와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40" y="999763"/>
            <a:ext cx="6592220" cy="5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1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게시판에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등록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1022335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0" y="1169670"/>
            <a:ext cx="5438775" cy="5033645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postWrite.html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3rd_Project/Member/Nam/postWrite.html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쓰기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63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제목 앞에 </a:t>
                      </a:r>
                      <a:endParaRPr lang="en-US" altLang="ko-KR" sz="900" b="0" i="0" strike="noStrike" kern="1200" baseline="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ㄴ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답글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이라는 문구가 입력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mk/AppData/Roaming/PolarisOffice/ETemp/13096_8347160/fImage12490334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066800"/>
            <a:ext cx="5588635" cy="523494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postReply.html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3rd_Project/Member/Nam/postReply.html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211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수정할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내용을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수정되며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3777336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1070610"/>
            <a:ext cx="5887720" cy="523113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postModify.html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3rd_Project/Member/Nam/postModify.html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68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삭제하고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p14="http://schemas.microsoft.com/office/powerpoint/2010/main" xmlns:a14="http://schemas.microsoft.com/office/drawing/2010/main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postDelete.html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3rd_Project/Member/Nam/postDelete.html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Pages>1</Pages>
  <Words>723</Words>
  <Characters>0</Characters>
  <Application>Microsoft Office PowerPoint</Application>
  <DocSecurity>0</DocSecurity>
  <PresentationFormat>사용자 지정</PresentationFormat>
  <Lines>0</Lines>
  <Paragraphs>324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666</cp:revision>
  <dcterms:modified xsi:type="dcterms:W3CDTF">2019-11-14T10:07:19Z</dcterms:modified>
</cp:coreProperties>
</file>