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762" r:id="rId13"/>
  </p:sldMasterIdLst>
  <p:notesMasterIdLst>
    <p:notesMasterId r:id="rId17"/>
  </p:notesMasterIdLst>
  <p:handoutMasterIdLst>
    <p:handoutMasterId r:id="rId15"/>
  </p:handoutMasterIdLst>
  <p:sldIdLst>
    <p:sldId id="284" r:id="rId19"/>
    <p:sldId id="281" r:id="rId20"/>
    <p:sldId id="28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 horzBarState="maximized">
    <p:restoredLeft sz="4911" autoAdjust="0"/>
    <p:restoredTop sz="94660" autoAdjust="0"/>
  </p:normalViewPr>
  <p:slideViewPr>
    <p:cSldViewPr snapToGrid="0" snapToObjects="1">
      <p:cViewPr varScale="1">
        <p:scale>
          <a:sx n="116" d="100"/>
          <a:sy n="116" d="100"/>
        </p:scale>
        <p:origin x="-972" y="-96"/>
      </p:cViewPr>
      <p:guideLst>
        <p:guide orient="horz" pos="2154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4"/>
        <p:guide pos="3838"/>
      </p:guideLst>
    </p:cSldViewPr>
  </p:notes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35" name="텍스트 개체 틀 234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36" name="슬라이드 번호 개체 틀 235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17" name="텍스트 개체 틀 216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18" name="슬라이드 번호 개체 틀 217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26" name="텍스트 개체 틀 225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27" name="슬라이드 번호 개체 틀 226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2" name="부제목 91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endParaRPr/>
          </a:p>
        </p:txBody>
      </p:sp>
      <p:sp>
        <p:nvSpPr>
          <p:cNvPr id="93" name="날짜 개체 틀 9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4" name="바닥글 개체 틀 9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5" name="슬라이드 번호 개체 틀 9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9" name="텍스트 개체 틀 148"/>
          <p:cNvSpPr txBox="1">
            <a:spLocks noGrp="1"/>
          </p:cNvSpPr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50" name="날짜 개체 틀 149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1" name="바닥글 개체 틀 15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2" name="슬라이드 번호 개체 틀 151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>
            <a:spLocks noGrp="1"/>
          </p:cNvSpPr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5" name="텍스트 개체 틀 154"/>
          <p:cNvSpPr txBox="1">
            <a:spLocks noGrp="1"/>
          </p:cNvSpPr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56" name="날짜 개체 틀 155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7" name="바닥글 개체 틀 156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8" name="슬라이드 번호 개체 틀 157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8" name="텍스트 개체 틀 97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endParaRPr/>
          </a:p>
        </p:txBody>
      </p:sp>
      <p:sp>
        <p:nvSpPr>
          <p:cNvPr id="99" name="날짜 개체 틀 98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0" name="바닥글 개체 틀 99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1" name="슬라이드 번호 개체 틀 10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4" name="텍스트 개체 틀 103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05" name="날짜 개체 틀 10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6" name="바닥글 개체 틀 10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7" name="슬라이드 번호 개체 틀 10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0" name="텍스트 개체 틀 109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11" name="텍스트 개체 틀 110"/>
          <p:cNvSpPr txBox="1">
            <a:spLocks noGrp="1"/>
          </p:cNvSpPr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endParaRPr/>
          </a:p>
        </p:txBody>
      </p:sp>
      <p:sp>
        <p:nvSpPr>
          <p:cNvPr id="112" name="날짜 개체 틀 1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3" name="바닥글 개체 틀 1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4" name="슬라이드 번호 개체 틀 1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7" name="텍스트 개체 틀 116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endParaRPr/>
          </a:p>
        </p:txBody>
      </p:sp>
      <p:sp>
        <p:nvSpPr>
          <p:cNvPr id="118" name="텍스트 개체 틀 117"/>
          <p:cNvSpPr txBox="1">
            <a:spLocks noGrp="1"/>
          </p:cNvSpPr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19" name="텍스트 개체 틀 118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20" name="텍스트 개체 틀 119"/>
          <p:cNvSpPr txBox="1">
            <a:spLocks noGrp="1"/>
          </p:cNvSpPr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endParaRPr/>
          </a:p>
        </p:txBody>
      </p:sp>
      <p:sp>
        <p:nvSpPr>
          <p:cNvPr id="121" name="날짜 개체 틀 12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2" name="바닥글 개체 틀 121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3" name="슬라이드 번호 개체 틀 122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6" name="날짜 개체 틀 125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7" name="바닥글 개체 틀 126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8" name="슬라이드 번호 개체 틀 127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1" name="바닥글 개체 틀 13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2" name="슬라이드 번호 개체 틀 131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5" name="텍스트 개체 틀 134"/>
          <p:cNvSpPr txBox="1">
            <a:spLocks noGrp="1"/>
          </p:cNvSpPr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36" name="텍스트 개체 틀 135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37" name="날짜 개체 틀 13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8" name="바닥글 개체 틀 13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9" name="슬라이드 번호 개체 틀 13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2" name="그림 개체 틀 141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44" name="날짜 개체 틀 14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5" name="바닥글 개체 틀 14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6" name="슬라이드 번호 개체 틀 14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6" name="텍스트 개체 틀 85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endParaRPr/>
          </a:p>
        </p:txBody>
      </p:sp>
      <p:sp>
        <p:nvSpPr>
          <p:cNvPr id="87" name="날짜 개체 틀 8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8" name="바닥글 개체 틀 8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9" name="슬라이드 번호 개체 틀 8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F-SU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egory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/s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gnu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원가입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유상민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4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5" name="표 3"/>
          <p:cNvGraphicFramePr>
            <a:graphicFrameLocks noGrp="1"/>
          </p:cNvGraphicFramePr>
          <p:nvPr/>
        </p:nvGraphicFramePr>
        <p:xfrm>
          <a:off x="7775575" y="712470"/>
          <a:ext cx="4319905" cy="22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cap="none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cap="none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약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동의 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cap="none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급방침 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원가입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cap="none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/Users/KOSMO-08/AppData/Roaming/PolarisOffice/ETemp/604_18950320/image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/>
          <a:stretch>
            <a:fillRect/>
          </a:stretch>
        </p:blipFill>
        <p:spPr bwMode="auto">
          <a:xfrm rot="0">
            <a:off x="291465" y="847725"/>
            <a:ext cx="6620510" cy="516318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표 1"/>
          <p:cNvGraphicFramePr>
            <a:graphicFrameLocks noGrp="1"/>
          </p:cNvGraphicFramePr>
          <p:nvPr/>
        </p:nvGraphicFramePr>
        <p:xfrm>
          <a:off x="147320" y="78740"/>
          <a:ext cx="1195832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F-SU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9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0" name="표 3"/>
          <p:cNvGraphicFramePr>
            <a:graphicFrameLocks noGrp="1"/>
          </p:cNvGraphicFramePr>
          <p:nvPr/>
        </p:nvGraphicFramePr>
        <p:xfrm>
          <a:off x="7785735" y="712470"/>
          <a:ext cx="4319905" cy="591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/>
                <a:gridCol w="379095"/>
                <a:gridCol w="3513455"/>
              </a:tblGrid>
              <a:tr h="266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7099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이디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벳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숫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적을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알파벳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숫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수문자만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수있음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밀번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알파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벳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/숫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반드시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스워드란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야함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한글만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5자리까지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허용함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식에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맞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춰서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식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올바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않을시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주소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(미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집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화번호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화번호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숫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자외에는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하지않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휴대폰 번호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1자리까지 허용함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휴대폰 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숫자외에는 허용하지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C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완료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 : 취소되셨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니다.)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뜨고서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누르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홈페이지로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C:/Users/KOSMO-08/AppData/Roaming/PolarisOffice/ETemp/604_18950320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95910" y="1637030"/>
            <a:ext cx="6982460" cy="346329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-MM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ory/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ember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fy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회원정보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유상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6" name="표 3"/>
          <p:cNvGraphicFramePr>
            <a:graphicFrameLocks noGrp="1"/>
          </p:cNvGraphicFramePr>
          <p:nvPr/>
        </p:nvGraphicFramePr>
        <p:xfrm>
          <a:off x="7775575" y="712470"/>
          <a:ext cx="4319905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09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속한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읽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옴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918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변경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허용함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양식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맞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식에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 않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경고창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 (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입력시 11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집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입력시 숫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외에는 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89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대폰 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입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숫자외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허용하지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89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C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회원 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변경 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메시지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89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(안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 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뜨고서 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르면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C:/Users/KOSMO-08/AppData/Roaming/PolarisOffice/ETemp/604_18950320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96850" y="1791970"/>
            <a:ext cx="6991985" cy="321754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111</Paragraphs>
  <Words>312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  <dcterms:modified xsi:type="dcterms:W3CDTF">2019-11-14T05:30:07Z</dcterms:modified>
</cp:coreProperties>
</file>