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91" autoAdjust="0"/>
    <p:restoredTop sz="86380" autoAdjust="0"/>
  </p:normalViewPr>
  <p:slideViewPr>
    <p:cSldViewPr snapToGrid="0" snapToObjects="1">
      <p:cViewPr varScale="1">
        <p:scale>
          <a:sx n="87" d="100"/>
          <a:sy n="87" d="100"/>
        </p:scale>
        <p:origin x="-1186" y="-82"/>
      </p:cViewPr>
      <p:guideLst>
        <p:guide orient="horz" pos="2338"/>
        <p:guide pos="38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-3125" y="-72"/>
      </p:cViewPr>
      <p:guideLst>
        <p:guide orient="horz" pos="3117"/>
        <p:guide pos="216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>
            <a:spLocks noGrp="1"/>
          </p:cNvSpPr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F-BP-BS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Category/Book/buybook.html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교재구매 &gt; 구매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6" name="표 3"/>
          <p:cNvGraphicFramePr>
            <a:graphicFrameLocks noGrp="1"/>
          </p:cNvGraphicFramePr>
          <p:nvPr/>
        </p:nvGraphicFramePr>
        <p:xfrm>
          <a:off x="7785735" y="709295"/>
          <a:ext cx="4319905" cy="594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245"/>
                <a:gridCol w="551815"/>
                <a:gridCol w="3331845"/>
              </a:tblGrid>
              <a:tr h="18097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95631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교재의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수량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 입력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교재의 수량을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1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씩 증가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▲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),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감소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▼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)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4269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장바구니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 담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음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페이지이동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)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 팝업이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나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옴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페이지로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이동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4394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페이지이동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)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 팝업이</a:t>
                      </a:r>
                      <a:r>
                        <a:rPr altLang="en-US" sz="1000" kern="1200" baseline="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나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옴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endParaRPr lang="en-US" altLang="ko-KR" sz="1000" kern="1200" dirty="0" err="1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261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69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01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324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847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1371600" y="786765"/>
            <a:ext cx="4743450" cy="5850890"/>
            <a:chOff x="2323465" y="720725"/>
            <a:chExt cx="4743450" cy="5850890"/>
          </a:xfrm>
        </p:grpSpPr>
        <p:pic>
          <p:nvPicPr>
            <p:cNvPr id="34" name="그림 33" descr="C:/Users/KOSMO-08/AppData/Roaming/PolarisOffice/ETemp/12752_7558552/fImage711512826962.png"/>
            <p:cNvPicPr>
              <a:picLocks noChangeAspect="1"/>
            </p:cNvPicPr>
            <p:nvPr/>
          </p:nvPicPr>
          <p:blipFill rotWithShape="1">
            <a:blip r:embed="rId1" cstate="hqprint"/>
            <a:srcRect/>
            <a:stretch>
              <a:fillRect/>
            </a:stretch>
          </p:blipFill>
          <p:spPr>
            <a:xfrm>
              <a:off x="2323465" y="720725"/>
              <a:ext cx="4743450" cy="5800725"/>
            </a:xfrm>
            <a:prstGeom prst="rect">
              <a:avLst/>
            </a:prstGeom>
            <a:noFill/>
          </p:spPr>
        </p:pic>
        <p:sp>
          <p:nvSpPr>
            <p:cNvPr id="35" name="도형 34"/>
            <p:cNvSpPr/>
            <p:nvPr/>
          </p:nvSpPr>
          <p:spPr>
            <a:xfrm>
              <a:off x="4003675" y="243459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3973830" y="2400300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7" name="도형 36"/>
            <p:cNvSpPr/>
            <p:nvPr/>
          </p:nvSpPr>
          <p:spPr>
            <a:xfrm>
              <a:off x="4296410" y="268605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8" name="텍스트 상자 37"/>
            <p:cNvSpPr txBox="1"/>
            <p:nvPr/>
          </p:nvSpPr>
          <p:spPr>
            <a:xfrm>
              <a:off x="4266565" y="2651760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pic>
          <p:nvPicPr>
            <p:cNvPr id="39" name="그림 38" descr="C:/Users/KOSMO-08/AppData/Roaming/PolarisOffice/ETemp/12752_7558552/fImage14422874464.png"/>
            <p:cNvPicPr>
              <a:picLocks noChangeAspect="1"/>
            </p:cNvPicPr>
            <p:nvPr/>
          </p:nvPicPr>
          <p:blipFill rotWithShape="1">
            <a:blip r:embed="rId2" cstate="hqprint"/>
            <a:srcRect/>
            <a:stretch>
              <a:fillRect/>
            </a:stretch>
          </p:blipFill>
          <p:spPr>
            <a:xfrm>
              <a:off x="4247515" y="6242685"/>
              <a:ext cx="812165" cy="328930"/>
            </a:xfrm>
            <a:prstGeom prst="rect">
              <a:avLst/>
            </a:prstGeom>
            <a:noFill/>
          </p:spPr>
        </p:pic>
        <p:sp>
          <p:nvSpPr>
            <p:cNvPr id="40" name="도형 39"/>
            <p:cNvSpPr/>
            <p:nvPr/>
          </p:nvSpPr>
          <p:spPr>
            <a:xfrm>
              <a:off x="4851400" y="616712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1" name="텍스트 상자 40"/>
            <p:cNvSpPr txBox="1"/>
            <p:nvPr/>
          </p:nvSpPr>
          <p:spPr>
            <a:xfrm>
              <a:off x="4822190" y="6132195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F-BP-BC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Category/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Book/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cart.html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교재구매 &gt; 장바구니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6" name="표 3"/>
          <p:cNvGraphicFramePr>
            <a:graphicFrameLocks noGrp="1"/>
          </p:cNvGraphicFramePr>
          <p:nvPr/>
        </p:nvGraphicFramePr>
        <p:xfrm>
          <a:off x="7785735" y="714375"/>
          <a:ext cx="4319905" cy="595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1524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0226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장바구니에 담은 교재의 상품명을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22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장바구니에 담은 교재의 판매가를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162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장바구니에 담은 교재의 할인가를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551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장바구니에 담은 교재의 수량을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교재의 수량을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327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수량을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수정</a:t>
                      </a:r>
                      <a:endParaRPr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합계액을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수정</a:t>
                      </a:r>
                      <a:endParaRPr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32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장바구니에 담은 교재의 합계액을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551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장바구니에서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삭제</a:t>
                      </a:r>
                      <a:endParaRPr lang="en-US" altLang="ko-KR" sz="1000" kern="1200" dirty="0" err="1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삭제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확인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)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 팝업을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화면에 노출 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5600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페이지이동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)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 팝업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을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화면에 노출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현재 페이지에서 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주문결제 페이지</a:t>
                      </a:r>
                      <a:r>
                        <a:rPr altLang="en-US"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altLang="en-US"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이동</a:t>
                      </a:r>
                      <a:endParaRPr altLang="en-US" sz="1000" b="0" i="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32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현재페이지에서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endParaRPr lang="en-US" altLang="ko-KR" sz="1000" kern="1200" dirty="0" err="1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165" y="2017395"/>
            <a:ext cx="6878955" cy="2956560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406140" y="3251200"/>
            <a:ext cx="240030" cy="260985"/>
            <a:chOff x="4343400" y="3289300"/>
            <a:chExt cx="240030" cy="260985"/>
          </a:xfrm>
        </p:grpSpPr>
        <p:sp>
          <p:nvSpPr>
            <p:cNvPr id="16" name="도형 15"/>
            <p:cNvSpPr/>
            <p:nvPr/>
          </p:nvSpPr>
          <p:spPr>
            <a:xfrm>
              <a:off x="4373245" y="332422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343400" y="328930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520565" y="3253740"/>
            <a:ext cx="240030" cy="260985"/>
            <a:chOff x="5524500" y="3282315"/>
            <a:chExt cx="240030" cy="260985"/>
          </a:xfrm>
        </p:grpSpPr>
        <p:sp>
          <p:nvSpPr>
            <p:cNvPr id="18" name="도형 17"/>
            <p:cNvSpPr/>
            <p:nvPr/>
          </p:nvSpPr>
          <p:spPr>
            <a:xfrm>
              <a:off x="5554345" y="33172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9" name="텍스트 상자 18"/>
            <p:cNvSpPr txBox="1"/>
            <p:nvPr/>
          </p:nvSpPr>
          <p:spPr>
            <a:xfrm>
              <a:off x="5524500" y="328231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198110" y="3253740"/>
            <a:ext cx="240030" cy="260985"/>
            <a:chOff x="6240145" y="3282315"/>
            <a:chExt cx="240030" cy="260985"/>
          </a:xfrm>
        </p:grpSpPr>
        <p:sp>
          <p:nvSpPr>
            <p:cNvPr id="21" name="도형 20"/>
            <p:cNvSpPr/>
            <p:nvPr/>
          </p:nvSpPr>
          <p:spPr>
            <a:xfrm>
              <a:off x="6269990" y="33172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6240145" y="328231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409190" y="4119880"/>
            <a:ext cx="240030" cy="260985"/>
            <a:chOff x="3289300" y="4148455"/>
            <a:chExt cx="240030" cy="260985"/>
          </a:xfrm>
        </p:grpSpPr>
        <p:sp>
          <p:nvSpPr>
            <p:cNvPr id="23" name="도형 22"/>
            <p:cNvSpPr/>
            <p:nvPr/>
          </p:nvSpPr>
          <p:spPr>
            <a:xfrm>
              <a:off x="3319145" y="418338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3289300" y="414845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8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594735" y="4112895"/>
            <a:ext cx="240030" cy="260985"/>
            <a:chOff x="4474845" y="4141470"/>
            <a:chExt cx="240030" cy="260985"/>
          </a:xfrm>
        </p:grpSpPr>
        <p:sp>
          <p:nvSpPr>
            <p:cNvPr id="25" name="도형 24"/>
            <p:cNvSpPr/>
            <p:nvPr/>
          </p:nvSpPr>
          <p:spPr>
            <a:xfrm>
              <a:off x="4504690" y="417639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6" name="텍스트 상자 25"/>
            <p:cNvSpPr txBox="1"/>
            <p:nvPr/>
          </p:nvSpPr>
          <p:spPr>
            <a:xfrm>
              <a:off x="4474845" y="414147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9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182360" y="3256915"/>
            <a:ext cx="240030" cy="260985"/>
            <a:chOff x="7014845" y="3285490"/>
            <a:chExt cx="240030" cy="260985"/>
          </a:xfrm>
        </p:grpSpPr>
        <p:sp>
          <p:nvSpPr>
            <p:cNvPr id="32" name="도형 31"/>
            <p:cNvSpPr/>
            <p:nvPr/>
          </p:nvSpPr>
          <p:spPr>
            <a:xfrm>
              <a:off x="7044690" y="332041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7014845" y="328549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15010" y="3256915"/>
            <a:ext cx="240030" cy="260985"/>
            <a:chOff x="1347470" y="3285490"/>
            <a:chExt cx="240030" cy="260985"/>
          </a:xfrm>
        </p:grpSpPr>
        <p:sp>
          <p:nvSpPr>
            <p:cNvPr id="3" name="도형 4"/>
            <p:cNvSpPr/>
            <p:nvPr/>
          </p:nvSpPr>
          <p:spPr>
            <a:xfrm>
              <a:off x="1377315" y="332041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7" name="텍스트 상자 5"/>
            <p:cNvSpPr txBox="1"/>
            <p:nvPr/>
          </p:nvSpPr>
          <p:spPr>
            <a:xfrm>
              <a:off x="1347470" y="328549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771650" y="3260090"/>
            <a:ext cx="240030" cy="260985"/>
            <a:chOff x="2480310" y="3288665"/>
            <a:chExt cx="240030" cy="260985"/>
          </a:xfrm>
        </p:grpSpPr>
        <p:sp>
          <p:nvSpPr>
            <p:cNvPr id="9" name="도형 8"/>
            <p:cNvSpPr/>
            <p:nvPr/>
          </p:nvSpPr>
          <p:spPr>
            <a:xfrm>
              <a:off x="2510155" y="33235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2480310" y="32886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718435" y="3260090"/>
            <a:ext cx="240030" cy="260985"/>
            <a:chOff x="3589020" y="3288665"/>
            <a:chExt cx="240030" cy="260985"/>
          </a:xfrm>
        </p:grpSpPr>
        <p:sp>
          <p:nvSpPr>
            <p:cNvPr id="12" name="도형 11"/>
            <p:cNvSpPr/>
            <p:nvPr/>
          </p:nvSpPr>
          <p:spPr>
            <a:xfrm>
              <a:off x="3618865" y="33235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3589020" y="32886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F-BP-BO-DI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Category/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Book/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교재구매 &gt; 주문결제 &gt; 배송정보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6" name="표 3"/>
          <p:cNvGraphicFramePr>
            <a:graphicFrameLocks noGrp="1"/>
          </p:cNvGraphicFramePr>
          <p:nvPr/>
        </p:nvGraphicFramePr>
        <p:xfrm>
          <a:off x="7785735" y="714375"/>
          <a:ext cx="4319905" cy="5945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16065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1968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회원 이름을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6202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기본배송지 버튼 선택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회원정보 이름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 주소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,연락처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endParaRPr lang="en-US" altLang="ko-KR" sz="1000" kern="1200" dirty="0" err="1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0200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신규배송지 버튼 선택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이름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주소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연락처 입력란을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초기화</a:t>
                      </a:r>
                      <a:endParaRPr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245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회원 이름을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6266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통신사번호 선택목록을 화면에 노출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통신사번호를 선택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33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연락처 정보를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182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주소 정보를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827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배송시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요청사항 선택목록을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화면에 노출</a:t>
                      </a:r>
                      <a:endParaRPr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배송시 요청사항을 선택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직접입력 입력상자를 생성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5" name="그림 14" descr="C:/Users/KOSMO-08/AppData/Roaming/PolarisOffice/ETemp/12752_7558552/fImage228043348145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221615" y="1735455"/>
            <a:ext cx="7043420" cy="4079875"/>
          </a:xfrm>
          <a:prstGeom prst="rect">
            <a:avLst/>
          </a:prstGeom>
          <a:noFill/>
        </p:spPr>
      </p:pic>
      <p:grpSp>
        <p:nvGrpSpPr>
          <p:cNvPr id="36" name="그룹 19"/>
          <p:cNvGrpSpPr/>
          <p:nvPr/>
        </p:nvGrpSpPr>
        <p:grpSpPr>
          <a:xfrm>
            <a:off x="4356735" y="2940050"/>
            <a:ext cx="240030" cy="260985"/>
            <a:chOff x="5444490" y="2632075"/>
            <a:chExt cx="240030" cy="260985"/>
          </a:xfrm>
        </p:grpSpPr>
        <p:sp>
          <p:nvSpPr>
            <p:cNvPr id="37" name="도형 15"/>
            <p:cNvSpPr/>
            <p:nvPr/>
          </p:nvSpPr>
          <p:spPr>
            <a:xfrm>
              <a:off x="5474335" y="26670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8" name="텍스트 상자 16"/>
            <p:cNvSpPr txBox="1"/>
            <p:nvPr/>
          </p:nvSpPr>
          <p:spPr>
            <a:xfrm>
              <a:off x="5444490" y="263207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9" name="그룹 17"/>
          <p:cNvGrpSpPr/>
          <p:nvPr/>
        </p:nvGrpSpPr>
        <p:grpSpPr>
          <a:xfrm>
            <a:off x="5262880" y="2924175"/>
            <a:ext cx="240030" cy="260985"/>
            <a:chOff x="7463155" y="2640965"/>
            <a:chExt cx="240030" cy="260985"/>
          </a:xfrm>
        </p:grpSpPr>
        <p:sp>
          <p:nvSpPr>
            <p:cNvPr id="40" name="도형 18"/>
            <p:cNvSpPr/>
            <p:nvPr/>
          </p:nvSpPr>
          <p:spPr>
            <a:xfrm>
              <a:off x="7493000" y="26758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1" name="텍스트 상자 20"/>
            <p:cNvSpPr txBox="1"/>
            <p:nvPr/>
          </p:nvSpPr>
          <p:spPr>
            <a:xfrm>
              <a:off x="7463155" y="26409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2" name="그룹 21"/>
          <p:cNvGrpSpPr/>
          <p:nvPr/>
        </p:nvGrpSpPr>
        <p:grpSpPr>
          <a:xfrm>
            <a:off x="4471670" y="3445510"/>
            <a:ext cx="240030" cy="260985"/>
            <a:chOff x="5607050" y="3279775"/>
            <a:chExt cx="240030" cy="260985"/>
          </a:xfrm>
        </p:grpSpPr>
        <p:sp>
          <p:nvSpPr>
            <p:cNvPr id="43" name="도형 22"/>
            <p:cNvSpPr/>
            <p:nvPr/>
          </p:nvSpPr>
          <p:spPr>
            <a:xfrm>
              <a:off x="5636895" y="33147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4" name="텍스트 상자 23"/>
            <p:cNvSpPr txBox="1"/>
            <p:nvPr/>
          </p:nvSpPr>
          <p:spPr>
            <a:xfrm>
              <a:off x="5607050" y="327977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5" name="그룹 24"/>
          <p:cNvGrpSpPr/>
          <p:nvPr/>
        </p:nvGrpSpPr>
        <p:grpSpPr>
          <a:xfrm>
            <a:off x="4692650" y="3943350"/>
            <a:ext cx="240030" cy="260350"/>
            <a:chOff x="5826760" y="3892550"/>
            <a:chExt cx="240030" cy="260350"/>
          </a:xfrm>
        </p:grpSpPr>
        <p:sp>
          <p:nvSpPr>
            <p:cNvPr id="46" name="도형 25"/>
            <p:cNvSpPr/>
            <p:nvPr/>
          </p:nvSpPr>
          <p:spPr>
            <a:xfrm>
              <a:off x="585660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7" name="텍스트 상자 26"/>
            <p:cNvSpPr txBox="1"/>
            <p:nvPr/>
          </p:nvSpPr>
          <p:spPr>
            <a:xfrm>
              <a:off x="5826760" y="389255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8" name="그룹 27"/>
          <p:cNvGrpSpPr/>
          <p:nvPr/>
        </p:nvGrpSpPr>
        <p:grpSpPr>
          <a:xfrm>
            <a:off x="5618480" y="3943350"/>
            <a:ext cx="240030" cy="260350"/>
            <a:chOff x="7039610" y="3892550"/>
            <a:chExt cx="240030" cy="260350"/>
          </a:xfrm>
        </p:grpSpPr>
        <p:sp>
          <p:nvSpPr>
            <p:cNvPr id="49" name="도형 28"/>
            <p:cNvSpPr/>
            <p:nvPr/>
          </p:nvSpPr>
          <p:spPr>
            <a:xfrm>
              <a:off x="706945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0" name="텍스트 상자 29"/>
            <p:cNvSpPr txBox="1"/>
            <p:nvPr/>
          </p:nvSpPr>
          <p:spPr>
            <a:xfrm>
              <a:off x="7039610" y="389255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1" name="그룹 30"/>
          <p:cNvGrpSpPr/>
          <p:nvPr/>
        </p:nvGrpSpPr>
        <p:grpSpPr>
          <a:xfrm>
            <a:off x="3933190" y="3943350"/>
            <a:ext cx="240030" cy="260985"/>
            <a:chOff x="4886960" y="3892550"/>
            <a:chExt cx="240030" cy="260985"/>
          </a:xfrm>
        </p:grpSpPr>
        <p:sp>
          <p:nvSpPr>
            <p:cNvPr id="52" name="도형 31"/>
            <p:cNvSpPr/>
            <p:nvPr/>
          </p:nvSpPr>
          <p:spPr>
            <a:xfrm>
              <a:off x="491680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3" name="텍스트 상자 32"/>
            <p:cNvSpPr txBox="1"/>
            <p:nvPr/>
          </p:nvSpPr>
          <p:spPr>
            <a:xfrm>
              <a:off x="4886960" y="389255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4" name="그룹 33"/>
          <p:cNvGrpSpPr/>
          <p:nvPr/>
        </p:nvGrpSpPr>
        <p:grpSpPr>
          <a:xfrm>
            <a:off x="3957955" y="4488815"/>
            <a:ext cx="240030" cy="260350"/>
            <a:chOff x="4892675" y="4562475"/>
            <a:chExt cx="240030" cy="260350"/>
          </a:xfrm>
        </p:grpSpPr>
        <p:sp>
          <p:nvSpPr>
            <p:cNvPr id="55" name="도형 34"/>
            <p:cNvSpPr/>
            <p:nvPr/>
          </p:nvSpPr>
          <p:spPr>
            <a:xfrm>
              <a:off x="4922520" y="45974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6" name="텍스트 상자 35"/>
            <p:cNvSpPr txBox="1"/>
            <p:nvPr/>
          </p:nvSpPr>
          <p:spPr>
            <a:xfrm>
              <a:off x="4892675" y="456247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7" name="그룹 36"/>
          <p:cNvGrpSpPr/>
          <p:nvPr/>
        </p:nvGrpSpPr>
        <p:grpSpPr>
          <a:xfrm>
            <a:off x="3977005" y="5012690"/>
            <a:ext cx="240030" cy="260350"/>
            <a:chOff x="4901565" y="5191125"/>
            <a:chExt cx="240030" cy="260350"/>
          </a:xfrm>
        </p:grpSpPr>
        <p:sp>
          <p:nvSpPr>
            <p:cNvPr id="58" name="도형 37"/>
            <p:cNvSpPr/>
            <p:nvPr/>
          </p:nvSpPr>
          <p:spPr>
            <a:xfrm>
              <a:off x="4931410" y="52260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9" name="텍스트 상자 38"/>
            <p:cNvSpPr txBox="1"/>
            <p:nvPr/>
          </p:nvSpPr>
          <p:spPr>
            <a:xfrm>
              <a:off x="4901565" y="51911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8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pic>
        <p:nvPicPr>
          <p:cNvPr id="60" name="그림 39" descr="C:/Users/KOSMO-08/AppData/Roaming/PolarisOffice/ETemp/12752_7558552/fImage41573593281.png"/>
          <p:cNvPicPr>
            <a:picLocks noChangeAspect="1"/>
          </p:cNvPicPr>
          <p:nvPr/>
        </p:nvPicPr>
        <p:blipFill rotWithShape="1">
          <a:blip r:embed="rId2" cstate="hqprint"/>
          <a:srcRect/>
          <a:stretch>
            <a:fillRect/>
          </a:stretch>
        </p:blipFill>
        <p:spPr>
          <a:xfrm>
            <a:off x="4034790" y="1988820"/>
            <a:ext cx="2925445" cy="439420"/>
          </a:xfrm>
          <a:prstGeom prst="rect">
            <a:avLst/>
          </a:prstGeom>
          <a:noFill/>
        </p:spPr>
      </p:pic>
      <p:grpSp>
        <p:nvGrpSpPr>
          <p:cNvPr id="61" name="그룹 7"/>
          <p:cNvGrpSpPr/>
          <p:nvPr/>
        </p:nvGrpSpPr>
        <p:grpSpPr>
          <a:xfrm>
            <a:off x="4954905" y="2428240"/>
            <a:ext cx="239395" cy="261620"/>
            <a:chOff x="6175375" y="2039620"/>
            <a:chExt cx="239395" cy="261620"/>
          </a:xfrm>
        </p:grpSpPr>
        <p:sp>
          <p:nvSpPr>
            <p:cNvPr id="62" name="도형 8"/>
            <p:cNvSpPr/>
            <p:nvPr/>
          </p:nvSpPr>
          <p:spPr>
            <a:xfrm>
              <a:off x="6205220" y="207454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63" name="텍스트 상자 9"/>
            <p:cNvSpPr txBox="1"/>
            <p:nvPr/>
          </p:nvSpPr>
          <p:spPr>
            <a:xfrm>
              <a:off x="6175375" y="203962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F-BP-BO-PI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Category/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Book/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교재구매 &gt; 주문결제 &gt; 결제정보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6" name="표 3"/>
          <p:cNvGraphicFramePr>
            <a:graphicFrameLocks noGrp="1"/>
          </p:cNvGraphicFramePr>
          <p:nvPr/>
        </p:nvGraphicFramePr>
        <p:xfrm>
          <a:off x="7785735" y="714375"/>
          <a:ext cx="4319905" cy="594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1714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17907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무통장입금 버튼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선택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입금은행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입금계좌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이용안내를 화면에 노출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무통장입금 버튼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선택 해제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입금은행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입금계좌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이용안내를 화면에서 숨김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743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입금은행 선택 목록을 화면에 노출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입금은행을 선택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598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선택된 입금은행의 입금계좌를 입력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151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무통장입금 </a:t>
                      </a:r>
                      <a:r>
                        <a:rPr altLang="en-US"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이용안내문을 화면에 노출</a:t>
                      </a:r>
                      <a:endParaRPr altLang="en-US" sz="1000" b="0" i="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b="0" i="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806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100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145" y="1711325"/>
            <a:ext cx="6943725" cy="3778885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805555" y="2875915"/>
            <a:ext cx="239395" cy="261620"/>
            <a:chOff x="4358640" y="26130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4388485" y="264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358640" y="26130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504055" y="3470275"/>
            <a:ext cx="240030" cy="261620"/>
            <a:chOff x="5219065" y="3360420"/>
            <a:chExt cx="240030" cy="261620"/>
          </a:xfrm>
        </p:grpSpPr>
        <p:sp>
          <p:nvSpPr>
            <p:cNvPr id="19" name="도형 18"/>
            <p:cNvSpPr/>
            <p:nvPr/>
          </p:nvSpPr>
          <p:spPr>
            <a:xfrm>
              <a:off x="5248910" y="339534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5219065" y="336042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528185" y="3997960"/>
            <a:ext cx="240030" cy="261620"/>
            <a:chOff x="5233670" y="3935095"/>
            <a:chExt cx="240030" cy="261620"/>
          </a:xfrm>
        </p:grpSpPr>
        <p:sp>
          <p:nvSpPr>
            <p:cNvPr id="23" name="도형 22"/>
            <p:cNvSpPr/>
            <p:nvPr/>
          </p:nvSpPr>
          <p:spPr>
            <a:xfrm>
              <a:off x="5263515" y="397002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5233670" y="393509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8" name="그룹 21"/>
          <p:cNvGrpSpPr/>
          <p:nvPr/>
        </p:nvGrpSpPr>
        <p:grpSpPr>
          <a:xfrm>
            <a:off x="5551805" y="4008120"/>
            <a:ext cx="240030" cy="260350"/>
            <a:chOff x="5233670" y="3935095"/>
            <a:chExt cx="240030" cy="260350"/>
          </a:xfrm>
        </p:grpSpPr>
        <p:sp>
          <p:nvSpPr>
            <p:cNvPr id="9" name="도형 22"/>
            <p:cNvSpPr/>
            <p:nvPr/>
          </p:nvSpPr>
          <p:spPr>
            <a:xfrm>
              <a:off x="5263515" y="397002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23"/>
            <p:cNvSpPr txBox="1"/>
            <p:nvPr/>
          </p:nvSpPr>
          <p:spPr>
            <a:xfrm>
              <a:off x="5233670" y="393509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F-BP-BO-PL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Category/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Book/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교재구매 &gt; 주문결제 &gt;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주문상품정보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6" name="표 3"/>
          <p:cNvGraphicFramePr>
            <a:graphicFrameLocks noGrp="1"/>
          </p:cNvGraphicFramePr>
          <p:nvPr/>
        </p:nvGraphicFramePr>
        <p:xfrm>
          <a:off x="7785735" y="714375"/>
          <a:ext cx="4319905" cy="594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1714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17907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 교재의 상품명과 이미지를 입력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743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 교재의 수량을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598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장바구니의 교재의 상품금액을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151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장바구니의 교재의 할인금액을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806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장바구니의 교재의 할인적용금액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을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100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장바구니의 교재의 </a:t>
                      </a:r>
                      <a:r>
                        <a:rPr altLang="en-US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배송비를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830" y="2216785"/>
            <a:ext cx="6904990" cy="2130425"/>
          </a:xfrm>
          <a:prstGeom prst="rect">
            <a:avLst/>
          </a:prstGeom>
        </p:spPr>
      </p:pic>
      <p:grpSp>
        <p:nvGrpSpPr>
          <p:cNvPr id="3" name="그룹 19"/>
          <p:cNvGrpSpPr/>
          <p:nvPr/>
        </p:nvGrpSpPr>
        <p:grpSpPr>
          <a:xfrm>
            <a:off x="836295" y="3202940"/>
            <a:ext cx="239395" cy="261620"/>
            <a:chOff x="6444615" y="1317625"/>
            <a:chExt cx="239395" cy="261620"/>
          </a:xfrm>
        </p:grpSpPr>
        <p:sp>
          <p:nvSpPr>
            <p:cNvPr id="11" name="도형 15"/>
            <p:cNvSpPr/>
            <p:nvPr/>
          </p:nvSpPr>
          <p:spPr>
            <a:xfrm>
              <a:off x="6474460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2" name="텍스트 상자 16"/>
            <p:cNvSpPr txBox="1"/>
            <p:nvPr/>
          </p:nvSpPr>
          <p:spPr>
            <a:xfrm>
              <a:off x="6444615" y="13176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3" name="그룹 10"/>
          <p:cNvGrpSpPr/>
          <p:nvPr/>
        </p:nvGrpSpPr>
        <p:grpSpPr>
          <a:xfrm>
            <a:off x="1847850" y="3212465"/>
            <a:ext cx="240030" cy="260350"/>
            <a:chOff x="2513965" y="1343025"/>
            <a:chExt cx="240030" cy="260350"/>
          </a:xfrm>
        </p:grpSpPr>
        <p:sp>
          <p:nvSpPr>
            <p:cNvPr id="14" name="도형 11"/>
            <p:cNvSpPr/>
            <p:nvPr/>
          </p:nvSpPr>
          <p:spPr>
            <a:xfrm>
              <a:off x="2543810" y="137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5" name="텍스트 상자 12"/>
            <p:cNvSpPr txBox="1"/>
            <p:nvPr/>
          </p:nvSpPr>
          <p:spPr>
            <a:xfrm>
              <a:off x="2513965" y="13430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5" name="그룹 13"/>
          <p:cNvGrpSpPr/>
          <p:nvPr/>
        </p:nvGrpSpPr>
        <p:grpSpPr>
          <a:xfrm>
            <a:off x="2859405" y="3219450"/>
            <a:ext cx="249555" cy="260350"/>
            <a:chOff x="2519045" y="2384425"/>
            <a:chExt cx="249555" cy="260350"/>
          </a:xfrm>
        </p:grpSpPr>
        <p:sp>
          <p:nvSpPr>
            <p:cNvPr id="26" name="도형 14"/>
            <p:cNvSpPr/>
            <p:nvPr/>
          </p:nvSpPr>
          <p:spPr>
            <a:xfrm>
              <a:off x="2558415" y="24193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17"/>
            <p:cNvSpPr txBox="1"/>
            <p:nvPr/>
          </p:nvSpPr>
          <p:spPr>
            <a:xfrm>
              <a:off x="2519045" y="23844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18"/>
          <p:cNvGrpSpPr/>
          <p:nvPr/>
        </p:nvGrpSpPr>
        <p:grpSpPr>
          <a:xfrm>
            <a:off x="3851910" y="3237865"/>
            <a:ext cx="249555" cy="260350"/>
            <a:chOff x="2539365" y="3489960"/>
            <a:chExt cx="249555" cy="260350"/>
          </a:xfrm>
        </p:grpSpPr>
        <p:sp>
          <p:nvSpPr>
            <p:cNvPr id="29" name="도형 20"/>
            <p:cNvSpPr/>
            <p:nvPr/>
          </p:nvSpPr>
          <p:spPr>
            <a:xfrm>
              <a:off x="2578735" y="35248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0" name="텍스트 상자 21"/>
            <p:cNvSpPr txBox="1"/>
            <p:nvPr/>
          </p:nvSpPr>
          <p:spPr>
            <a:xfrm>
              <a:off x="2539365" y="348996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1" name="그룹 22"/>
          <p:cNvGrpSpPr/>
          <p:nvPr/>
        </p:nvGrpSpPr>
        <p:grpSpPr>
          <a:xfrm>
            <a:off x="4816475" y="3222625"/>
            <a:ext cx="249555" cy="260350"/>
            <a:chOff x="2548890" y="4657725"/>
            <a:chExt cx="249555" cy="260350"/>
          </a:xfrm>
        </p:grpSpPr>
        <p:sp>
          <p:nvSpPr>
            <p:cNvPr id="32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4" name="그룹 22"/>
          <p:cNvGrpSpPr/>
          <p:nvPr/>
        </p:nvGrpSpPr>
        <p:grpSpPr>
          <a:xfrm>
            <a:off x="5843270" y="3219450"/>
            <a:ext cx="249555" cy="260350"/>
            <a:chOff x="2548890" y="4657725"/>
            <a:chExt cx="249555" cy="260350"/>
          </a:xfrm>
        </p:grpSpPr>
        <p:sp>
          <p:nvSpPr>
            <p:cNvPr id="35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F-BP-BO-OA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Category/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Book/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교재구매 &gt; 주문결제 &gt; 주문자동의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6" name="표 3"/>
          <p:cNvGraphicFramePr>
            <a:graphicFrameLocks noGrp="1"/>
          </p:cNvGraphicFramePr>
          <p:nvPr/>
        </p:nvGraphicFramePr>
        <p:xfrm>
          <a:off x="7785735" y="714375"/>
          <a:ext cx="4319905" cy="595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15303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16764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내용닫기▲ 버튼으로 변경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주문자동의 상세내용을 화면에 노출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내용보기▼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버튼으로 변경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주문자동의 상세내용을 화면에서 숨김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64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모두 동의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체크박스 체크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모두 동의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체크박스 체크해제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구매조건,개인정보수집,결제대행서비스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체크박스를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체크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구매조건,개인정보수집,결제대행서비스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의 체크박스를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해제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708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체크박스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체크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체크박스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해제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20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체크박스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체크박스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해제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07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체크박스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체크박스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해제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2860" y="749300"/>
            <a:ext cx="5052060" cy="5876925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5242560" y="1377315"/>
            <a:ext cx="239395" cy="261620"/>
            <a:chOff x="6444615" y="13176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6474460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6444615" y="13176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8" name="그룹 10"/>
          <p:cNvGrpSpPr/>
          <p:nvPr/>
        </p:nvGrpSpPr>
        <p:grpSpPr>
          <a:xfrm>
            <a:off x="1521460" y="1383665"/>
            <a:ext cx="240030" cy="260350"/>
            <a:chOff x="2513965" y="1343025"/>
            <a:chExt cx="240030" cy="260350"/>
          </a:xfrm>
        </p:grpSpPr>
        <p:sp>
          <p:nvSpPr>
            <p:cNvPr id="9" name="도형 11"/>
            <p:cNvSpPr/>
            <p:nvPr/>
          </p:nvSpPr>
          <p:spPr>
            <a:xfrm>
              <a:off x="2543810" y="137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12"/>
            <p:cNvSpPr txBox="1"/>
            <p:nvPr/>
          </p:nvSpPr>
          <p:spPr>
            <a:xfrm>
              <a:off x="2513965" y="13430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8" name="그룹 13"/>
          <p:cNvGrpSpPr/>
          <p:nvPr/>
        </p:nvGrpSpPr>
        <p:grpSpPr>
          <a:xfrm>
            <a:off x="1507490" y="2567940"/>
            <a:ext cx="249555" cy="260350"/>
            <a:chOff x="2519045" y="2384425"/>
            <a:chExt cx="249555" cy="260350"/>
          </a:xfrm>
        </p:grpSpPr>
        <p:sp>
          <p:nvSpPr>
            <p:cNvPr id="19" name="도형 14"/>
            <p:cNvSpPr/>
            <p:nvPr/>
          </p:nvSpPr>
          <p:spPr>
            <a:xfrm>
              <a:off x="2558415" y="24193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1" name="텍스트 상자 17"/>
            <p:cNvSpPr txBox="1"/>
            <p:nvPr/>
          </p:nvSpPr>
          <p:spPr>
            <a:xfrm>
              <a:off x="2519045" y="23844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2" name="그룹 18"/>
          <p:cNvGrpSpPr/>
          <p:nvPr/>
        </p:nvGrpSpPr>
        <p:grpSpPr>
          <a:xfrm>
            <a:off x="1508760" y="3835400"/>
            <a:ext cx="249555" cy="260350"/>
            <a:chOff x="2539365" y="3489960"/>
            <a:chExt cx="249555" cy="260350"/>
          </a:xfrm>
        </p:grpSpPr>
        <p:sp>
          <p:nvSpPr>
            <p:cNvPr id="23" name="도형 20"/>
            <p:cNvSpPr/>
            <p:nvPr/>
          </p:nvSpPr>
          <p:spPr>
            <a:xfrm>
              <a:off x="2578735" y="35248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1"/>
            <p:cNvSpPr txBox="1"/>
            <p:nvPr/>
          </p:nvSpPr>
          <p:spPr>
            <a:xfrm>
              <a:off x="2539365" y="348996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7" name="그룹 22"/>
          <p:cNvGrpSpPr/>
          <p:nvPr/>
        </p:nvGrpSpPr>
        <p:grpSpPr>
          <a:xfrm>
            <a:off x="1489710" y="5146040"/>
            <a:ext cx="249555" cy="260350"/>
            <a:chOff x="2548890" y="4657725"/>
            <a:chExt cx="249555" cy="260350"/>
          </a:xfrm>
        </p:grpSpPr>
        <p:sp>
          <p:nvSpPr>
            <p:cNvPr id="38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9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F-BP-BO-TP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Category/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Book/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교재구매 &gt; 주문결제 &gt;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결제금액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6" name="표 3"/>
          <p:cNvGraphicFramePr>
            <a:graphicFrameLocks noGrp="1"/>
          </p:cNvGraphicFramePr>
          <p:nvPr/>
        </p:nvGraphicFramePr>
        <p:xfrm>
          <a:off x="7785735" y="713740"/>
          <a:ext cx="4319905" cy="595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1524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111950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전체 상품금액의 합계를 입력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1887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전체 배송비의 합계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를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입력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전체 할인금액의 합계를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전체 상품의 최종 결제금액을 입력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배송정보 입력여부와 정합성을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검사하여 알림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팝업을 화면에 노출</a:t>
                      </a:r>
                      <a:endParaRPr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결제정보 입력여부를 검사하여 알림 팝업을 화면에 노출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주문자동의 동의여부를 검사하여 알림 팝업을 화면에 노출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페이지이동 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 </a:t>
                      </a:r>
                      <a:r>
                        <a:rPr altLang="en-US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알림팝업을 화면에 노출</a:t>
                      </a:r>
                      <a:endParaRPr altLang="en-US" sz="1000" kern="1200" dirty="0" err="1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현재페이지에서 결제완료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(completed.html)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페이지</a:t>
                      </a:r>
                      <a:r>
                        <a:rPr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로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이동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830" y="2204720"/>
            <a:ext cx="6143625" cy="2600325"/>
          </a:xfrm>
          <a:prstGeom prst="rect">
            <a:avLst/>
          </a:prstGeom>
        </p:spPr>
      </p:pic>
      <p:grpSp>
        <p:nvGrpSpPr>
          <p:cNvPr id="3" name="그룹 19"/>
          <p:cNvGrpSpPr/>
          <p:nvPr/>
        </p:nvGrpSpPr>
        <p:grpSpPr>
          <a:xfrm>
            <a:off x="1127125" y="3260090"/>
            <a:ext cx="239395" cy="261620"/>
            <a:chOff x="6444615" y="1317625"/>
            <a:chExt cx="239395" cy="261620"/>
          </a:xfrm>
        </p:grpSpPr>
        <p:sp>
          <p:nvSpPr>
            <p:cNvPr id="11" name="도형 15"/>
            <p:cNvSpPr/>
            <p:nvPr/>
          </p:nvSpPr>
          <p:spPr>
            <a:xfrm>
              <a:off x="6474460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2" name="텍스트 상자 16"/>
            <p:cNvSpPr txBox="1"/>
            <p:nvPr/>
          </p:nvSpPr>
          <p:spPr>
            <a:xfrm>
              <a:off x="6444615" y="13176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3" name="그룹 10"/>
          <p:cNvGrpSpPr/>
          <p:nvPr/>
        </p:nvGrpSpPr>
        <p:grpSpPr>
          <a:xfrm>
            <a:off x="2534285" y="3254375"/>
            <a:ext cx="240030" cy="260350"/>
            <a:chOff x="2513965" y="1343025"/>
            <a:chExt cx="240030" cy="260350"/>
          </a:xfrm>
        </p:grpSpPr>
        <p:sp>
          <p:nvSpPr>
            <p:cNvPr id="14" name="도형 11"/>
            <p:cNvSpPr/>
            <p:nvPr/>
          </p:nvSpPr>
          <p:spPr>
            <a:xfrm>
              <a:off x="2543810" y="137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5" name="텍스트 상자 12"/>
            <p:cNvSpPr txBox="1"/>
            <p:nvPr/>
          </p:nvSpPr>
          <p:spPr>
            <a:xfrm>
              <a:off x="2513965" y="13430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5" name="그룹 13"/>
          <p:cNvGrpSpPr/>
          <p:nvPr/>
        </p:nvGrpSpPr>
        <p:grpSpPr>
          <a:xfrm>
            <a:off x="3912235" y="3235325"/>
            <a:ext cx="249555" cy="260350"/>
            <a:chOff x="2519045" y="2384425"/>
            <a:chExt cx="249555" cy="260350"/>
          </a:xfrm>
        </p:grpSpPr>
        <p:sp>
          <p:nvSpPr>
            <p:cNvPr id="26" name="도형 14"/>
            <p:cNvSpPr/>
            <p:nvPr/>
          </p:nvSpPr>
          <p:spPr>
            <a:xfrm>
              <a:off x="2558415" y="24193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17"/>
            <p:cNvSpPr txBox="1"/>
            <p:nvPr/>
          </p:nvSpPr>
          <p:spPr>
            <a:xfrm>
              <a:off x="2519045" y="23844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18"/>
          <p:cNvGrpSpPr/>
          <p:nvPr/>
        </p:nvGrpSpPr>
        <p:grpSpPr>
          <a:xfrm>
            <a:off x="5370195" y="3235325"/>
            <a:ext cx="249555" cy="260350"/>
            <a:chOff x="2539365" y="3489960"/>
            <a:chExt cx="249555" cy="260350"/>
          </a:xfrm>
        </p:grpSpPr>
        <p:sp>
          <p:nvSpPr>
            <p:cNvPr id="29" name="도형 20"/>
            <p:cNvSpPr/>
            <p:nvPr/>
          </p:nvSpPr>
          <p:spPr>
            <a:xfrm>
              <a:off x="2578735" y="35248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0" name="텍스트 상자 21"/>
            <p:cNvSpPr txBox="1"/>
            <p:nvPr/>
          </p:nvSpPr>
          <p:spPr>
            <a:xfrm>
              <a:off x="2539365" y="348996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1" name="그룹 22"/>
          <p:cNvGrpSpPr/>
          <p:nvPr/>
        </p:nvGrpSpPr>
        <p:grpSpPr>
          <a:xfrm>
            <a:off x="2783840" y="3865880"/>
            <a:ext cx="249555" cy="260350"/>
            <a:chOff x="2548890" y="4657725"/>
            <a:chExt cx="249555" cy="260350"/>
          </a:xfrm>
        </p:grpSpPr>
        <p:sp>
          <p:nvSpPr>
            <p:cNvPr id="32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F-BP-OC-DI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Category/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Book/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completed.html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교재구매 &gt; 주문완료 &gt; 배송지정보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6" name="표 3"/>
          <p:cNvGraphicFramePr>
            <a:graphicFrameLocks noGrp="1"/>
          </p:cNvGraphicFramePr>
          <p:nvPr/>
        </p:nvGraphicFramePr>
        <p:xfrm>
          <a:off x="7785735" y="713740"/>
          <a:ext cx="4319905" cy="595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1524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111950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주문결제 페이지의 이름을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1887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페이지의 연락처를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페이지의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주소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를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페이지의 </a:t>
                      </a:r>
                      <a:r>
                        <a:rPr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배송시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요청사항을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29" descr="C:/Users/KOSMO-08/AppData/Roaming/PolarisOffice/ETemp/12752_7558552/fImage24654416491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414020" y="1831340"/>
            <a:ext cx="6791325" cy="3557270"/>
          </a:xfrm>
          <a:prstGeom prst="rect">
            <a:avLst/>
          </a:prstGeom>
          <a:noFill/>
        </p:spPr>
      </p:pic>
      <p:grpSp>
        <p:nvGrpSpPr>
          <p:cNvPr id="16" name="그룹 30"/>
          <p:cNvGrpSpPr/>
          <p:nvPr/>
        </p:nvGrpSpPr>
        <p:grpSpPr>
          <a:xfrm>
            <a:off x="5015865" y="2477135"/>
            <a:ext cx="239395" cy="261620"/>
            <a:chOff x="6210300" y="2229485"/>
            <a:chExt cx="239395" cy="261620"/>
          </a:xfrm>
        </p:grpSpPr>
        <p:sp>
          <p:nvSpPr>
            <p:cNvPr id="17" name="도형 31"/>
            <p:cNvSpPr/>
            <p:nvPr/>
          </p:nvSpPr>
          <p:spPr>
            <a:xfrm>
              <a:off x="6240145" y="226441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8" name="텍스트 상자 32"/>
            <p:cNvSpPr txBox="1"/>
            <p:nvPr/>
          </p:nvSpPr>
          <p:spPr>
            <a:xfrm>
              <a:off x="6210300" y="222948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653915" y="3094355"/>
            <a:ext cx="240030" cy="261620"/>
            <a:chOff x="5723255" y="3018155"/>
            <a:chExt cx="240030" cy="261620"/>
          </a:xfrm>
        </p:grpSpPr>
        <p:sp>
          <p:nvSpPr>
            <p:cNvPr id="35" name="도형 34"/>
            <p:cNvSpPr/>
            <p:nvPr/>
          </p:nvSpPr>
          <p:spPr>
            <a:xfrm>
              <a:off x="5753100" y="305308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5723255" y="301815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253865" y="3749675"/>
            <a:ext cx="240030" cy="261620"/>
            <a:chOff x="5293995" y="3806825"/>
            <a:chExt cx="240030" cy="261620"/>
          </a:xfrm>
        </p:grpSpPr>
        <p:sp>
          <p:nvSpPr>
            <p:cNvPr id="38" name="도형 37"/>
            <p:cNvSpPr/>
            <p:nvPr/>
          </p:nvSpPr>
          <p:spPr>
            <a:xfrm>
              <a:off x="5323840" y="38417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9" name="텍스트 상자 38"/>
            <p:cNvSpPr txBox="1"/>
            <p:nvPr/>
          </p:nvSpPr>
          <p:spPr>
            <a:xfrm>
              <a:off x="5293995" y="38068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215765" y="4607560"/>
            <a:ext cx="240030" cy="261620"/>
            <a:chOff x="5236845" y="4874260"/>
            <a:chExt cx="240030" cy="261620"/>
          </a:xfrm>
        </p:grpSpPr>
        <p:sp>
          <p:nvSpPr>
            <p:cNvPr id="41" name="도형 40"/>
            <p:cNvSpPr/>
            <p:nvPr/>
          </p:nvSpPr>
          <p:spPr>
            <a:xfrm>
              <a:off x="5266690" y="49091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2" name="텍스트 상자 41"/>
            <p:cNvSpPr txBox="1"/>
            <p:nvPr/>
          </p:nvSpPr>
          <p:spPr>
            <a:xfrm>
              <a:off x="5236845" y="487426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F-BP-OC-PI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Category/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Book/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completed.html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교재구매 &gt; 주문완료 &gt; 결제정보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6" name="표 3"/>
          <p:cNvGraphicFramePr>
            <a:graphicFrameLocks noGrp="1"/>
          </p:cNvGraphicFramePr>
          <p:nvPr/>
        </p:nvGraphicFramePr>
        <p:xfrm>
          <a:off x="7785735" y="713740"/>
          <a:ext cx="4319905" cy="595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1524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111950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페이지에서 선택한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결제수단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정보를 읽어와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1887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페이지에서 선택한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은행의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계좌번호를 읽어와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・주문결제 페이지의 최종결제 금액을 읽어와 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현재페이지에서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・현재페이지에서 </a:t>
                      </a:r>
                      <a:r>
                        <a:rPr lang="en-US" altLang="ko-KR"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마이페이지로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4" name="그림 23" descr="C:/Users/KOSMO-08/AppData/Roaming/PolarisOffice/ETemp/12752_7558552/fImage176284382995.png"/>
          <p:cNvPicPr>
            <a:picLocks noChangeAspect="1"/>
          </p:cNvPicPr>
          <p:nvPr>
            <p:ph/>
          </p:nvPr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447675" y="1972310"/>
            <a:ext cx="6591300" cy="3238500"/>
          </a:xfrm>
          <a:prstGeom prst="rect">
            <a:avLst/>
          </a:prstGeom>
          <a:noFill/>
        </p:spPr>
      </p:pic>
      <p:grpSp>
        <p:nvGrpSpPr>
          <p:cNvPr id="25" name="그룹 24"/>
          <p:cNvGrpSpPr/>
          <p:nvPr/>
        </p:nvGrpSpPr>
        <p:grpSpPr>
          <a:xfrm>
            <a:off x="3761105" y="2534285"/>
            <a:ext cx="239395" cy="261620"/>
            <a:chOff x="4781550" y="2047240"/>
            <a:chExt cx="239395" cy="261620"/>
          </a:xfrm>
        </p:grpSpPr>
        <p:sp>
          <p:nvSpPr>
            <p:cNvPr id="26" name="도형 25"/>
            <p:cNvSpPr/>
            <p:nvPr/>
          </p:nvSpPr>
          <p:spPr>
            <a:xfrm>
              <a:off x="4811395" y="208216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26"/>
            <p:cNvSpPr txBox="1"/>
            <p:nvPr/>
          </p:nvSpPr>
          <p:spPr>
            <a:xfrm>
              <a:off x="4781550" y="204724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707890" y="2534285"/>
            <a:ext cx="240030" cy="261620"/>
            <a:chOff x="5986145" y="2049780"/>
            <a:chExt cx="240030" cy="261620"/>
          </a:xfrm>
        </p:grpSpPr>
        <p:sp>
          <p:nvSpPr>
            <p:cNvPr id="29" name="도형 28"/>
            <p:cNvSpPr/>
            <p:nvPr/>
          </p:nvSpPr>
          <p:spPr>
            <a:xfrm>
              <a:off x="6015990" y="208470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6" name="텍스트 상자 45"/>
            <p:cNvSpPr txBox="1"/>
            <p:nvPr/>
          </p:nvSpPr>
          <p:spPr>
            <a:xfrm>
              <a:off x="5986145" y="204978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761105" y="3221355"/>
            <a:ext cx="240030" cy="261620"/>
            <a:chOff x="4791075" y="2973070"/>
            <a:chExt cx="240030" cy="261620"/>
          </a:xfrm>
        </p:grpSpPr>
        <p:sp>
          <p:nvSpPr>
            <p:cNvPr id="48" name="도형 47"/>
            <p:cNvSpPr/>
            <p:nvPr/>
          </p:nvSpPr>
          <p:spPr>
            <a:xfrm>
              <a:off x="4820920" y="300799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9" name="텍스트 상자 48"/>
            <p:cNvSpPr txBox="1"/>
            <p:nvPr/>
          </p:nvSpPr>
          <p:spPr>
            <a:xfrm>
              <a:off x="4791075" y="297307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995805" y="4264660"/>
            <a:ext cx="240030" cy="261620"/>
            <a:chOff x="2539365" y="4251325"/>
            <a:chExt cx="240030" cy="261620"/>
          </a:xfrm>
        </p:grpSpPr>
        <p:sp>
          <p:nvSpPr>
            <p:cNvPr id="51" name="도형 50"/>
            <p:cNvSpPr/>
            <p:nvPr/>
          </p:nvSpPr>
          <p:spPr>
            <a:xfrm>
              <a:off x="2569210" y="42862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2" name="텍스트 상자 51"/>
            <p:cNvSpPr txBox="1"/>
            <p:nvPr/>
          </p:nvSpPr>
          <p:spPr>
            <a:xfrm>
              <a:off x="2539365" y="42513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694430" y="4255135"/>
            <a:ext cx="240030" cy="260350"/>
            <a:chOff x="4653915" y="4234815"/>
            <a:chExt cx="240030" cy="260350"/>
          </a:xfrm>
        </p:grpSpPr>
        <p:sp>
          <p:nvSpPr>
            <p:cNvPr id="54" name="도형 53"/>
            <p:cNvSpPr/>
            <p:nvPr/>
          </p:nvSpPr>
          <p:spPr>
            <a:xfrm>
              <a:off x="4683760" y="42697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5" name="텍스트 상자 54"/>
            <p:cNvSpPr txBox="1"/>
            <p:nvPr/>
          </p:nvSpPr>
          <p:spPr>
            <a:xfrm>
              <a:off x="4653915" y="423481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2387</Words>
  <Application>WPS Presentation</Application>
  <PresentationFormat>사용자 지정</PresentationFormat>
  <Paragraphs>649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맑은 고딕</vt:lpstr>
      <vt:lpstr>Arial</vt:lpstr>
      <vt:lpstr>Wingdings</vt:lpstr>
      <vt:lpstr>Microsoft YaHei</vt:lpstr>
      <vt:lpstr/>
      <vt:lpstr>Arial Unicode MS</vt:lpstr>
      <vt:lpstr>Segoe Print</vt:lpstr>
      <vt:lpstr>MS PGothic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Pages>35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index50678</dc:creator>
  <cp:lastModifiedBy>KOSMO-02</cp:lastModifiedBy>
  <cp:revision>333</cp:revision>
  <dcterms:created xsi:type="dcterms:W3CDTF">2019-09-20T03:50:00Z</dcterms:created>
  <dcterms:modified xsi:type="dcterms:W3CDTF">2019-11-14T07:32:59Z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1033-11.2.0.8341</vt:lpwstr>
  </property>
</Properties>
</file>